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5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8"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29"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&lt;header&gt;</a:t>
            </a:r>
          </a:p>
        </p:txBody>
      </p:sp>
      <p:sp>
        <p:nvSpPr>
          <p:cNvPr id="130"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&lt;date/time&gt;</a:t>
            </a:r>
          </a:p>
        </p:txBody>
      </p:sp>
      <p:sp>
        <p:nvSpPr>
          <p:cNvPr id="131"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&lt;footer&gt;</a:t>
            </a:r>
          </a:p>
        </p:txBody>
      </p:sp>
      <p:sp>
        <p:nvSpPr>
          <p:cNvPr id="132" name="PlaceHolder 5"/>
          <p:cNvSpPr>
            <a:spLocks noGrp="1"/>
          </p:cNvSpPr>
          <p:nvPr>
            <p:ph type="sldNum"/>
          </p:nvPr>
        </p:nvSpPr>
        <p:spPr>
          <a:xfrm>
            <a:off x="4278960" y="0"/>
            <a:ext cx="3280680" cy="534240"/>
          </a:xfrm>
          <a:prstGeom prst="rect">
            <a:avLst/>
          </a:prstGeom>
        </p:spPr>
        <p:txBody>
          <a:bodyPr lIns="0" tIns="0" rIns="0" bIns="0" anchor="b"/>
          <a:lstStyle/>
          <a:p>
            <a:pPr algn="r"/>
            <a:fld id="{F7914E0A-2FCF-4653-8D7A-121F94A7589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6040" cy="4114440"/>
          </a:xfrm>
          <a:prstGeom prst="rect">
            <a:avLst/>
          </a:prstGeom>
        </p:spPr>
        <p:txBody>
          <a:bodyPr/>
          <a:lstStyle/>
          <a:p>
            <a:endParaRPr lang="en-US" sz="2000" b="0" strike="noStrike" spc="-1">
              <a:latin typeface="Arial"/>
            </a:endParaRPr>
          </a:p>
        </p:txBody>
      </p:sp>
      <p:sp>
        <p:nvSpPr>
          <p:cNvPr id="210" name="TextShape 2"/>
          <p:cNvSpPr txBox="1"/>
          <p:nvPr/>
        </p:nvSpPr>
        <p:spPr>
          <a:xfrm>
            <a:off x="3884760" y="8685360"/>
            <a:ext cx="2971440" cy="456840"/>
          </a:xfrm>
          <a:prstGeom prst="rect">
            <a:avLst/>
          </a:prstGeom>
          <a:noFill/>
          <a:ln>
            <a:noFill/>
          </a:ln>
        </p:spPr>
        <p:txBody>
          <a:bodyPr anchor="b"/>
          <a:lstStyle/>
          <a:p>
            <a:pPr algn="r">
              <a:lnSpc>
                <a:spcPct val="100000"/>
              </a:lnSpc>
            </a:pPr>
            <a:fld id="{6CFFA6D8-B9E6-4A06-B602-D53D3B87E8D7}"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3884760" y="8685360"/>
            <a:ext cx="2971440" cy="456840"/>
          </a:xfrm>
          <a:prstGeom prst="rect">
            <a:avLst/>
          </a:prstGeom>
          <a:noFill/>
          <a:ln>
            <a:noFill/>
          </a:ln>
        </p:spPr>
        <p:txBody>
          <a:bodyPr anchor="b"/>
          <a:lstStyle/>
          <a:p>
            <a:pPr algn="r">
              <a:lnSpc>
                <a:spcPct val="100000"/>
              </a:lnSpc>
            </a:pPr>
            <a:fld id="{EE490AA4-E453-4A30-83DE-3C8ABECE7FAC}" type="slidenum">
              <a:rPr lang="en-US" sz="1200" b="0" strike="noStrike" spc="-1">
                <a:latin typeface="Times New Roman"/>
              </a:rPr>
              <a:t>19</a:t>
            </a:fld>
            <a:endParaRPr lang="en-US" sz="1200" b="0" strike="noStrike" spc="-1">
              <a:latin typeface="Times New Roman"/>
            </a:endParaRPr>
          </a:p>
        </p:txBody>
      </p:sp>
      <p:sp>
        <p:nvSpPr>
          <p:cNvPr id="212"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3884760" y="8685360"/>
            <a:ext cx="2971440" cy="456840"/>
          </a:xfrm>
          <a:prstGeom prst="rect">
            <a:avLst/>
          </a:prstGeom>
          <a:noFill/>
          <a:ln>
            <a:noFill/>
          </a:ln>
        </p:spPr>
        <p:txBody>
          <a:bodyPr anchor="b"/>
          <a:lstStyle/>
          <a:p>
            <a:pPr algn="r">
              <a:lnSpc>
                <a:spcPct val="100000"/>
              </a:lnSpc>
            </a:pPr>
            <a:fld id="{70D1CE7A-725E-4B1D-A28B-DE687077B5CB}" type="slidenum">
              <a:rPr lang="en-US" sz="1200" b="0" strike="noStrike" spc="-1">
                <a:latin typeface="Times New Roman"/>
              </a:rPr>
              <a:t>21</a:t>
            </a:fld>
            <a:endParaRPr lang="en-US" sz="1200" b="0" strike="noStrike" spc="-1">
              <a:latin typeface="Times New Roman"/>
            </a:endParaRPr>
          </a:p>
        </p:txBody>
      </p:sp>
      <p:sp>
        <p:nvSpPr>
          <p:cNvPr id="214"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6040" cy="4114440"/>
          </a:xfrm>
          <a:prstGeom prst="rect">
            <a:avLst/>
          </a:prstGeom>
        </p:spPr>
        <p:txBody>
          <a:bodyPr/>
          <a:lstStyle/>
          <a:p>
            <a:endParaRPr lang="en-US" sz="2000" b="0" strike="noStrike" spc="-1">
              <a:latin typeface="Arial"/>
            </a:endParaRPr>
          </a:p>
        </p:txBody>
      </p:sp>
      <p:sp>
        <p:nvSpPr>
          <p:cNvPr id="216" name="TextShape 2"/>
          <p:cNvSpPr txBox="1"/>
          <p:nvPr/>
        </p:nvSpPr>
        <p:spPr>
          <a:xfrm>
            <a:off x="3884760" y="8685360"/>
            <a:ext cx="2971440" cy="456840"/>
          </a:xfrm>
          <a:prstGeom prst="rect">
            <a:avLst/>
          </a:prstGeom>
          <a:noFill/>
          <a:ln>
            <a:noFill/>
          </a:ln>
        </p:spPr>
        <p:txBody>
          <a:bodyPr anchor="b"/>
          <a:lstStyle/>
          <a:p>
            <a:pPr algn="r">
              <a:lnSpc>
                <a:spcPct val="100000"/>
              </a:lnSpc>
            </a:pPr>
            <a:fld id="{4B17F585-AC77-4485-884F-C646EBF89D1B}" type="slidenum">
              <a:rPr lang="en-US" sz="1200" b="0" strike="noStrike" spc="-1">
                <a:solidFill>
                  <a:srgbClr val="000000"/>
                </a:solidFill>
                <a:latin typeface="+mn-lt"/>
                <a:ea typeface="+mn-ea"/>
              </a:rPr>
              <a:t>25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0" name="PlaceHolder 2"/>
          <p:cNvSpPr>
            <a:spLocks noGrp="1"/>
          </p:cNvSpPr>
          <p:nvPr>
            <p:ph type="body"/>
          </p:nvPr>
        </p:nvSpPr>
        <p:spPr>
          <a:xfrm>
            <a:off x="457200" y="160956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1" name="PlaceHolder 3"/>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3"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4"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5"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6" name="PlaceHolder 5"/>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38" name="PlaceHolder 2"/>
          <p:cNvSpPr>
            <a:spLocks noGrp="1"/>
          </p:cNvSpPr>
          <p:nvPr>
            <p:ph type="body"/>
          </p:nvPr>
        </p:nvSpPr>
        <p:spPr>
          <a:xfrm>
            <a:off x="45720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39" name="PlaceHolder 3"/>
          <p:cNvSpPr>
            <a:spLocks noGrp="1"/>
          </p:cNvSpPr>
          <p:nvPr>
            <p:ph type="body"/>
          </p:nvPr>
        </p:nvSpPr>
        <p:spPr>
          <a:xfrm>
            <a:off x="290484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40" name="PlaceHolder 4"/>
          <p:cNvSpPr>
            <a:spLocks noGrp="1"/>
          </p:cNvSpPr>
          <p:nvPr>
            <p:ph type="body"/>
          </p:nvPr>
        </p:nvSpPr>
        <p:spPr>
          <a:xfrm>
            <a:off x="535248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41" name="PlaceHolder 5"/>
          <p:cNvSpPr>
            <a:spLocks noGrp="1"/>
          </p:cNvSpPr>
          <p:nvPr>
            <p:ph type="body"/>
          </p:nvPr>
        </p:nvSpPr>
        <p:spPr>
          <a:xfrm>
            <a:off x="535248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42" name="PlaceHolder 6"/>
          <p:cNvSpPr>
            <a:spLocks noGrp="1"/>
          </p:cNvSpPr>
          <p:nvPr>
            <p:ph type="body"/>
          </p:nvPr>
        </p:nvSpPr>
        <p:spPr>
          <a:xfrm>
            <a:off x="290484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43" name="PlaceHolder 7"/>
          <p:cNvSpPr>
            <a:spLocks noGrp="1"/>
          </p:cNvSpPr>
          <p:nvPr>
            <p:ph type="body"/>
          </p:nvPr>
        </p:nvSpPr>
        <p:spPr>
          <a:xfrm>
            <a:off x="45720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1" name="PlaceHolder 2"/>
          <p:cNvSpPr>
            <a:spLocks noGrp="1"/>
          </p:cNvSpPr>
          <p:nvPr>
            <p:ph type="subTitle"/>
          </p:nvPr>
        </p:nvSpPr>
        <p:spPr>
          <a:xfrm>
            <a:off x="457200" y="1609560"/>
            <a:ext cx="7238520" cy="4845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3" name="PlaceHolder 2"/>
          <p:cNvSpPr>
            <a:spLocks noGrp="1"/>
          </p:cNvSpPr>
          <p:nvPr>
            <p:ph type="body"/>
          </p:nvPr>
        </p:nvSpPr>
        <p:spPr>
          <a:xfrm>
            <a:off x="457200" y="1609560"/>
            <a:ext cx="72385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55"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56"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320040"/>
            <a:ext cx="723852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60"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1" name="PlaceHolder 3"/>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2" name="PlaceHolder 4"/>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 name="PlaceHolder 2"/>
          <p:cNvSpPr>
            <a:spLocks noGrp="1"/>
          </p:cNvSpPr>
          <p:nvPr>
            <p:ph type="subTitle"/>
          </p:nvPr>
        </p:nvSpPr>
        <p:spPr>
          <a:xfrm>
            <a:off x="457200" y="1609560"/>
            <a:ext cx="7238520" cy="4845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64"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5"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6"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68"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69"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0" name="PlaceHolder 4"/>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72" name="PlaceHolder 2"/>
          <p:cNvSpPr>
            <a:spLocks noGrp="1"/>
          </p:cNvSpPr>
          <p:nvPr>
            <p:ph type="body"/>
          </p:nvPr>
        </p:nvSpPr>
        <p:spPr>
          <a:xfrm>
            <a:off x="457200" y="160956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3" name="PlaceHolder 3"/>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75"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6"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7"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78" name="PlaceHolder 5"/>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80" name="PlaceHolder 2"/>
          <p:cNvSpPr>
            <a:spLocks noGrp="1"/>
          </p:cNvSpPr>
          <p:nvPr>
            <p:ph type="body"/>
          </p:nvPr>
        </p:nvSpPr>
        <p:spPr>
          <a:xfrm>
            <a:off x="45720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1" name="PlaceHolder 3"/>
          <p:cNvSpPr>
            <a:spLocks noGrp="1"/>
          </p:cNvSpPr>
          <p:nvPr>
            <p:ph type="body"/>
          </p:nvPr>
        </p:nvSpPr>
        <p:spPr>
          <a:xfrm>
            <a:off x="290484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2" name="PlaceHolder 4"/>
          <p:cNvSpPr>
            <a:spLocks noGrp="1"/>
          </p:cNvSpPr>
          <p:nvPr>
            <p:ph type="body"/>
          </p:nvPr>
        </p:nvSpPr>
        <p:spPr>
          <a:xfrm>
            <a:off x="535248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3" name="PlaceHolder 5"/>
          <p:cNvSpPr>
            <a:spLocks noGrp="1"/>
          </p:cNvSpPr>
          <p:nvPr>
            <p:ph type="body"/>
          </p:nvPr>
        </p:nvSpPr>
        <p:spPr>
          <a:xfrm>
            <a:off x="535248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4" name="PlaceHolder 6"/>
          <p:cNvSpPr>
            <a:spLocks noGrp="1"/>
          </p:cNvSpPr>
          <p:nvPr>
            <p:ph type="body"/>
          </p:nvPr>
        </p:nvSpPr>
        <p:spPr>
          <a:xfrm>
            <a:off x="290484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85" name="PlaceHolder 7"/>
          <p:cNvSpPr>
            <a:spLocks noGrp="1"/>
          </p:cNvSpPr>
          <p:nvPr>
            <p:ph type="body"/>
          </p:nvPr>
        </p:nvSpPr>
        <p:spPr>
          <a:xfrm>
            <a:off x="45720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3" name="PlaceHolder 2"/>
          <p:cNvSpPr>
            <a:spLocks noGrp="1"/>
          </p:cNvSpPr>
          <p:nvPr>
            <p:ph type="subTitle"/>
          </p:nvPr>
        </p:nvSpPr>
        <p:spPr>
          <a:xfrm>
            <a:off x="457200" y="1609560"/>
            <a:ext cx="7238520" cy="4845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5" name="PlaceHolder 2"/>
          <p:cNvSpPr>
            <a:spLocks noGrp="1"/>
          </p:cNvSpPr>
          <p:nvPr>
            <p:ph type="body"/>
          </p:nvPr>
        </p:nvSpPr>
        <p:spPr>
          <a:xfrm>
            <a:off x="457200" y="1609560"/>
            <a:ext cx="72385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97"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98"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1" name="PlaceHolder 2"/>
          <p:cNvSpPr>
            <a:spLocks noGrp="1"/>
          </p:cNvSpPr>
          <p:nvPr>
            <p:ph type="body"/>
          </p:nvPr>
        </p:nvSpPr>
        <p:spPr>
          <a:xfrm>
            <a:off x="457200" y="1609560"/>
            <a:ext cx="72385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320040"/>
            <a:ext cx="723852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2"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03" name="PlaceHolder 3"/>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04" name="PlaceHolder 4"/>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06"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07"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08"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10"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1"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2" name="PlaceHolder 4"/>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14" name="PlaceHolder 2"/>
          <p:cNvSpPr>
            <a:spLocks noGrp="1"/>
          </p:cNvSpPr>
          <p:nvPr>
            <p:ph type="body"/>
          </p:nvPr>
        </p:nvSpPr>
        <p:spPr>
          <a:xfrm>
            <a:off x="457200" y="160956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5" name="PlaceHolder 3"/>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17"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8"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19"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0" name="PlaceHolder 5"/>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22" name="PlaceHolder 2"/>
          <p:cNvSpPr>
            <a:spLocks noGrp="1"/>
          </p:cNvSpPr>
          <p:nvPr>
            <p:ph type="body"/>
          </p:nvPr>
        </p:nvSpPr>
        <p:spPr>
          <a:xfrm>
            <a:off x="45720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3" name="PlaceHolder 3"/>
          <p:cNvSpPr>
            <a:spLocks noGrp="1"/>
          </p:cNvSpPr>
          <p:nvPr>
            <p:ph type="body"/>
          </p:nvPr>
        </p:nvSpPr>
        <p:spPr>
          <a:xfrm>
            <a:off x="290484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4" name="PlaceHolder 4"/>
          <p:cNvSpPr>
            <a:spLocks noGrp="1"/>
          </p:cNvSpPr>
          <p:nvPr>
            <p:ph type="body"/>
          </p:nvPr>
        </p:nvSpPr>
        <p:spPr>
          <a:xfrm>
            <a:off x="5352480" y="160956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5" name="PlaceHolder 5"/>
          <p:cNvSpPr>
            <a:spLocks noGrp="1"/>
          </p:cNvSpPr>
          <p:nvPr>
            <p:ph type="body"/>
          </p:nvPr>
        </p:nvSpPr>
        <p:spPr>
          <a:xfrm>
            <a:off x="535248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6" name="PlaceHolder 6"/>
          <p:cNvSpPr>
            <a:spLocks noGrp="1"/>
          </p:cNvSpPr>
          <p:nvPr>
            <p:ph type="body"/>
          </p:nvPr>
        </p:nvSpPr>
        <p:spPr>
          <a:xfrm>
            <a:off x="290484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27" name="PlaceHolder 7"/>
          <p:cNvSpPr>
            <a:spLocks noGrp="1"/>
          </p:cNvSpPr>
          <p:nvPr>
            <p:ph type="body"/>
          </p:nvPr>
        </p:nvSpPr>
        <p:spPr>
          <a:xfrm>
            <a:off x="457200" y="4140720"/>
            <a:ext cx="233064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3"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4" name="PlaceHolder 3"/>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320040"/>
            <a:ext cx="7238520" cy="52977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18"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19" name="PlaceHolder 3"/>
          <p:cNvSpPr>
            <a:spLocks noGrp="1"/>
          </p:cNvSpPr>
          <p:nvPr>
            <p:ph type="body"/>
          </p:nvPr>
        </p:nvSpPr>
        <p:spPr>
          <a:xfrm>
            <a:off x="45720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0" name="PlaceHolder 4"/>
          <p:cNvSpPr>
            <a:spLocks noGrp="1"/>
          </p:cNvSpPr>
          <p:nvPr>
            <p:ph type="body"/>
          </p:nvPr>
        </p:nvSpPr>
        <p:spPr>
          <a:xfrm>
            <a:off x="416664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2" name="PlaceHolder 2"/>
          <p:cNvSpPr>
            <a:spLocks noGrp="1"/>
          </p:cNvSpPr>
          <p:nvPr>
            <p:ph type="body"/>
          </p:nvPr>
        </p:nvSpPr>
        <p:spPr>
          <a:xfrm>
            <a:off x="457200" y="1609560"/>
            <a:ext cx="3532320" cy="484596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3"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4" name="PlaceHolder 4"/>
          <p:cNvSpPr>
            <a:spLocks noGrp="1"/>
          </p:cNvSpPr>
          <p:nvPr>
            <p:ph type="body"/>
          </p:nvPr>
        </p:nvSpPr>
        <p:spPr>
          <a:xfrm>
            <a:off x="4166640" y="414072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320040"/>
            <a:ext cx="7238520" cy="1142640"/>
          </a:xfrm>
          <a:prstGeom prst="rect">
            <a:avLst/>
          </a:prstGeom>
        </p:spPr>
        <p:txBody>
          <a:bodyPr lIns="0" tIns="0" rIns="0" bIns="0" anchor="ctr"/>
          <a:lstStyle/>
          <a:p>
            <a:endParaRPr lang="en-US" sz="1800" b="0" strike="noStrike" spc="-1">
              <a:solidFill>
                <a:srgbClr val="000000"/>
              </a:solidFill>
              <a:latin typeface="Trebuchet MS"/>
            </a:endParaRPr>
          </a:p>
        </p:txBody>
      </p:sp>
      <p:sp>
        <p:nvSpPr>
          <p:cNvPr id="26" name="PlaceHolder 2"/>
          <p:cNvSpPr>
            <a:spLocks noGrp="1"/>
          </p:cNvSpPr>
          <p:nvPr>
            <p:ph type="body"/>
          </p:nvPr>
        </p:nvSpPr>
        <p:spPr>
          <a:xfrm>
            <a:off x="45720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7" name="PlaceHolder 3"/>
          <p:cNvSpPr>
            <a:spLocks noGrp="1"/>
          </p:cNvSpPr>
          <p:nvPr>
            <p:ph type="body"/>
          </p:nvPr>
        </p:nvSpPr>
        <p:spPr>
          <a:xfrm>
            <a:off x="4166640" y="1609560"/>
            <a:ext cx="35323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
        <p:nvSpPr>
          <p:cNvPr id="28" name="PlaceHolder 4"/>
          <p:cNvSpPr>
            <a:spLocks noGrp="1"/>
          </p:cNvSpPr>
          <p:nvPr>
            <p:ph type="body"/>
          </p:nvPr>
        </p:nvSpPr>
        <p:spPr>
          <a:xfrm>
            <a:off x="457200" y="4140720"/>
            <a:ext cx="7238520" cy="2311200"/>
          </a:xfrm>
          <a:prstGeom prst="rect">
            <a:avLst/>
          </a:prstGeom>
        </p:spPr>
        <p:txBody>
          <a:bodyPr lIns="0" tIns="0" rIns="0" bIns="0">
            <a:normAutofit/>
          </a:bodyPr>
          <a:lstStyle/>
          <a:p>
            <a:endParaRPr lang="en-US" sz="2600" b="0" strike="noStrike" spc="-1">
              <a:solidFill>
                <a:srgbClr val="000000"/>
              </a:solidFill>
              <a:latin typeface="Trebuchet M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ustomShape 1" hidden="1"/>
          <p:cNvSpPr/>
          <p:nvPr/>
        </p:nvSpPr>
        <p:spPr>
          <a:xfrm flipH="1">
            <a:off x="8152560" y="0"/>
            <a:ext cx="990360" cy="6857640"/>
          </a:xfrm>
          <a:prstGeom prst="rect">
            <a:avLst/>
          </a:prstGeom>
          <a:blipFill>
            <a:blip r:embed="rId14"/>
            <a:tile/>
          </a:blipFill>
          <a:ln>
            <a:noFill/>
          </a:ln>
          <a:effectLst>
            <a:innerShdw blurRad="63500" dist="44450" dir="10800000">
              <a:srgbClr val="000000">
                <a:alpha val="45000"/>
              </a:srgbClr>
            </a:innerShdw>
          </a:effectLst>
        </p:spPr>
        <p:style>
          <a:lnRef idx="3">
            <a:schemeClr val="lt1"/>
          </a:lnRef>
          <a:fillRef idx="1">
            <a:schemeClr val="accent1"/>
          </a:fillRef>
          <a:effectRef idx="1">
            <a:schemeClr val="accent1"/>
          </a:effectRef>
          <a:fontRef idx="minor"/>
        </p:style>
      </p:sp>
      <p:sp>
        <p:nvSpPr>
          <p:cNvPr id="9" name="CustomShape 2"/>
          <p:cNvSpPr/>
          <p:nvPr/>
        </p:nvSpPr>
        <p:spPr>
          <a:xfrm flipH="1">
            <a:off x="2666160" y="0"/>
            <a:ext cx="6476760" cy="6857640"/>
          </a:xfrm>
          <a:prstGeom prst="rect">
            <a:avLst/>
          </a:prstGeom>
          <a:blipFill>
            <a:blip r:embed="rId14"/>
            <a:tile/>
          </a:blipFill>
          <a:ln>
            <a:noFill/>
          </a:ln>
          <a:effectLst>
            <a:innerShdw blurRad="63500" dist="44450" dir="10800000">
              <a:srgbClr val="000000">
                <a:alpha val="50000"/>
              </a:srgbClr>
            </a:innerShdw>
          </a:effectLst>
        </p:spPr>
        <p:style>
          <a:lnRef idx="3">
            <a:schemeClr val="lt1"/>
          </a:lnRef>
          <a:fillRef idx="1">
            <a:schemeClr val="accent1"/>
          </a:fillRef>
          <a:effectRef idx="1">
            <a:schemeClr val="accent1"/>
          </a:effectRef>
          <a:fontRef idx="minor"/>
        </p:style>
      </p:sp>
      <p:sp>
        <p:nvSpPr>
          <p:cNvPr id="2" name="Line 3"/>
          <p:cNvSpPr/>
          <p:nvPr/>
        </p:nvSpPr>
        <p:spPr>
          <a:xfrm flipV="1">
            <a:off x="2666880" y="0"/>
            <a:ext cx="360" cy="6858000"/>
          </a:xfrm>
          <a:prstGeom prst="line">
            <a:avLst/>
          </a:prstGeom>
          <a:ln w="11520">
            <a:solidFill>
              <a:schemeClr val="bg1">
                <a:shade val="95000"/>
              </a:schemeClr>
            </a:solidFill>
            <a:miter/>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3366720" y="533520"/>
            <a:ext cx="5105160" cy="2867760"/>
          </a:xfrm>
          <a:prstGeom prst="rect">
            <a:avLst/>
          </a:prstGeom>
        </p:spPr>
        <p:txBody>
          <a:bodyPr lIns="45720" tIns="0" rIns="45720" bIns="0" anchor="b"/>
          <a:lstStyle/>
          <a:p>
            <a:pPr algn="r">
              <a:lnSpc>
                <a:spcPct val="100000"/>
              </a:lnSpc>
            </a:pPr>
            <a:r>
              <a:rPr lang="en-US" sz="4200" b="1" strike="noStrike" cap="all" spc="-1">
                <a:solidFill>
                  <a:srgbClr val="FDF2E8"/>
                </a:solidFill>
                <a:latin typeface="Trebuchet MS"/>
              </a:rPr>
              <a:t>Click to edit Master title style</a:t>
            </a:r>
            <a:endParaRPr lang="en-US" sz="4200" b="0" strike="noStrike" spc="-1">
              <a:solidFill>
                <a:srgbClr val="000000"/>
              </a:solidFill>
              <a:latin typeface="Trebuchet MS"/>
            </a:endParaRPr>
          </a:p>
        </p:txBody>
      </p:sp>
      <p:sp>
        <p:nvSpPr>
          <p:cNvPr id="4" name="PlaceHolder 5"/>
          <p:cNvSpPr>
            <a:spLocks noGrp="1"/>
          </p:cNvSpPr>
          <p:nvPr>
            <p:ph type="dt"/>
          </p:nvPr>
        </p:nvSpPr>
        <p:spPr>
          <a:xfrm>
            <a:off x="5871240" y="6558120"/>
            <a:ext cx="2001960" cy="226440"/>
          </a:xfrm>
          <a:prstGeom prst="rect">
            <a:avLst/>
          </a:prstGeom>
        </p:spPr>
        <p:txBody>
          <a:bodyPr lIns="90000" tIns="0" rIns="90000" bIns="0" anchor="b"/>
          <a:lstStyle/>
          <a:p>
            <a:pPr>
              <a:lnSpc>
                <a:spcPct val="100000"/>
              </a:lnSpc>
            </a:pPr>
            <a:fld id="{AAEDB473-5090-4E9B-9508-CDE9EBD44F16}" type="datetime">
              <a:rPr lang="en-US" sz="1000" b="0" strike="noStrike" spc="-1">
                <a:solidFill>
                  <a:srgbClr val="FFFFFF"/>
                </a:solidFill>
                <a:latin typeface="Trebuchet MS"/>
              </a:rPr>
              <a:t>10/14/2019</a:t>
            </a:fld>
            <a:endParaRPr lang="en-US" sz="1000" b="0" strike="noStrike" spc="-1">
              <a:latin typeface="Times New Roman"/>
            </a:endParaRPr>
          </a:p>
        </p:txBody>
      </p:sp>
      <p:sp>
        <p:nvSpPr>
          <p:cNvPr id="5" name="PlaceHolder 6"/>
          <p:cNvSpPr>
            <a:spLocks noGrp="1"/>
          </p:cNvSpPr>
          <p:nvPr>
            <p:ph type="ftr"/>
          </p:nvPr>
        </p:nvSpPr>
        <p:spPr>
          <a:xfrm>
            <a:off x="2819520" y="6558120"/>
            <a:ext cx="2927520" cy="228240"/>
          </a:xfrm>
          <a:prstGeom prst="rect">
            <a:avLst/>
          </a:prstGeom>
        </p:spPr>
        <p:txBody>
          <a:bodyPr lIns="90000" tIns="0" rIns="90000" bIns="0" anchor="b"/>
          <a:lstStyle/>
          <a:p>
            <a:endParaRPr lang="en-US" sz="2400" b="0" strike="noStrike" spc="-1">
              <a:latin typeface="Times New Roman"/>
            </a:endParaRPr>
          </a:p>
        </p:txBody>
      </p:sp>
      <p:sp>
        <p:nvSpPr>
          <p:cNvPr id="6" name="PlaceHolder 7"/>
          <p:cNvSpPr>
            <a:spLocks noGrp="1"/>
          </p:cNvSpPr>
          <p:nvPr>
            <p:ph type="sldNum"/>
          </p:nvPr>
        </p:nvSpPr>
        <p:spPr>
          <a:xfrm>
            <a:off x="7880760" y="6556320"/>
            <a:ext cx="587880" cy="228240"/>
          </a:xfrm>
          <a:prstGeom prst="rect">
            <a:avLst/>
          </a:prstGeom>
        </p:spPr>
        <p:txBody>
          <a:bodyPr lIns="0" tIns="0" rIns="0" bIns="0" anchor="b"/>
          <a:lstStyle/>
          <a:p>
            <a:pPr algn="r">
              <a:lnSpc>
                <a:spcPct val="100000"/>
              </a:lnSpc>
            </a:pPr>
            <a:fld id="{31CC3ED3-7B17-4370-A12C-E8B1535E663F}" type="slidenum">
              <a:rPr lang="en-US" sz="1100" b="0" strike="noStrike" spc="-1">
                <a:solidFill>
                  <a:srgbClr val="FFFFFF"/>
                </a:solidFill>
                <a:latin typeface="Trebuchet MS"/>
              </a:rPr>
              <a:t>‹#›</a:t>
            </a:fld>
            <a:endParaRPr lang="en-US" sz="1100" b="0" strike="noStrike" spc="-1">
              <a:latin typeface="Times New Roman"/>
            </a:endParaRPr>
          </a:p>
        </p:txBody>
      </p:sp>
      <p:sp>
        <p:nvSpPr>
          <p:cNvPr id="7"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600" b="0" strike="noStrike" spc="-1">
                <a:solidFill>
                  <a:srgbClr val="000000"/>
                </a:solidFill>
                <a:latin typeface="Trebuchet MS"/>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rebuchet MS"/>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6F6F6F"/>
                </a:solidFill>
                <a:latin typeface="Trebuchet MS"/>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Trebuchet M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rebuchet M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rebuchet M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rebuchet M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flipH="1">
            <a:off x="8152560" y="0"/>
            <a:ext cx="990360" cy="6857640"/>
          </a:xfrm>
          <a:prstGeom prst="rect">
            <a:avLst/>
          </a:prstGeom>
          <a:blipFill>
            <a:blip r:embed="rId14"/>
            <a:tile/>
          </a:blipFill>
          <a:ln>
            <a:noFill/>
          </a:ln>
          <a:effectLst>
            <a:innerShdw blurRad="63500" dist="44450" dir="10800000">
              <a:srgbClr val="000000">
                <a:alpha val="45000"/>
              </a:srgbClr>
            </a:innerShdw>
          </a:effectLst>
        </p:spPr>
        <p:style>
          <a:lnRef idx="3">
            <a:schemeClr val="lt1"/>
          </a:lnRef>
          <a:fillRef idx="1">
            <a:schemeClr val="accent1"/>
          </a:fillRef>
          <a:effectRef idx="1">
            <a:schemeClr val="accent1"/>
          </a:effectRef>
          <a:fontRef idx="minor"/>
        </p:style>
      </p:sp>
      <p:sp>
        <p:nvSpPr>
          <p:cNvPr id="45" name="PlaceHolder 2"/>
          <p:cNvSpPr>
            <a:spLocks noGrp="1"/>
          </p:cNvSpPr>
          <p:nvPr>
            <p:ph type="title"/>
          </p:nvPr>
        </p:nvSpPr>
        <p:spPr>
          <a:xfrm>
            <a:off x="457200" y="320040"/>
            <a:ext cx="7238520" cy="1142640"/>
          </a:xfrm>
          <a:prstGeom prst="rect">
            <a:avLst/>
          </a:prstGeom>
        </p:spPr>
        <p:txBody>
          <a:bodyPr lIns="45720" tIns="0" rIns="45720" bIns="0" anchor="b"/>
          <a:lstStyle/>
          <a:p>
            <a:pPr>
              <a:lnSpc>
                <a:spcPct val="100000"/>
              </a:lnSpc>
            </a:pPr>
            <a:r>
              <a:rPr lang="en-US" sz="3800" b="1" strike="noStrike" cap="all" spc="-1">
                <a:solidFill>
                  <a:srgbClr val="FDF2E8"/>
                </a:solidFill>
                <a:latin typeface="Trebuchet MS"/>
              </a:rPr>
              <a:t>Click to edit Master title style</a:t>
            </a:r>
            <a:endParaRPr lang="en-US" sz="3800" b="0" strike="noStrike" spc="-1">
              <a:solidFill>
                <a:srgbClr val="000000"/>
              </a:solidFill>
              <a:latin typeface="Trebuchet MS"/>
            </a:endParaRPr>
          </a:p>
        </p:txBody>
      </p:sp>
      <p:sp>
        <p:nvSpPr>
          <p:cNvPr id="46" name="PlaceHolder 3"/>
          <p:cNvSpPr>
            <a:spLocks noGrp="1"/>
          </p:cNvSpPr>
          <p:nvPr>
            <p:ph type="body"/>
          </p:nvPr>
        </p:nvSpPr>
        <p:spPr>
          <a:xfrm>
            <a:off x="457200" y="1609560"/>
            <a:ext cx="7238520" cy="4845960"/>
          </a:xfrm>
          <a:prstGeom prst="rect">
            <a:avLst/>
          </a:prstGeom>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Click to edit Master text styles</a:t>
            </a: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Second level</a:t>
            </a:r>
            <a:endParaRPr lang="en-US" sz="2300" b="0" strike="noStrike" spc="-1">
              <a:solidFill>
                <a:srgbClr val="000000"/>
              </a:solidFill>
              <a:latin typeface="Trebuchet MS"/>
            </a:endParaRPr>
          </a:p>
          <a:p>
            <a:pPr marL="758880" lvl="2" indent="-228240">
              <a:lnSpc>
                <a:spcPct val="100000"/>
              </a:lnSpc>
              <a:spcBef>
                <a:spcPts val="400"/>
              </a:spcBef>
              <a:buClr>
                <a:srgbClr val="F9B639"/>
              </a:buClr>
              <a:buSzPct val="60000"/>
              <a:buFont typeface="Wingdings" charset="2"/>
              <a:buChar char=""/>
            </a:pPr>
            <a:r>
              <a:rPr lang="en-US" sz="2000" b="0" strike="noStrike" spc="-1">
                <a:solidFill>
                  <a:srgbClr val="000000"/>
                </a:solidFill>
                <a:latin typeface="Trebuchet MS"/>
              </a:rPr>
              <a:t>Third level</a:t>
            </a:r>
            <a:endParaRPr lang="en-US" sz="2000" b="0" strike="noStrike" spc="-1">
              <a:solidFill>
                <a:srgbClr val="6F6F6F"/>
              </a:solidFill>
              <a:latin typeface="Trebuchet MS"/>
            </a:endParaRPr>
          </a:p>
          <a:p>
            <a:pPr marL="1005840" lvl="3" indent="-228240">
              <a:lnSpc>
                <a:spcPct val="100000"/>
              </a:lnSpc>
              <a:spcBef>
                <a:spcPts val="400"/>
              </a:spcBef>
              <a:buClr>
                <a:srgbClr val="F9B639"/>
              </a:buClr>
              <a:buSzPct val="80000"/>
              <a:buFont typeface="Wingdings 2" charset="2"/>
              <a:buChar char=""/>
            </a:pPr>
            <a:r>
              <a:rPr lang="en-US" sz="2000" b="0" strike="noStrike" spc="-1">
                <a:solidFill>
                  <a:srgbClr val="6F6F6F"/>
                </a:solidFill>
                <a:latin typeface="Trebuchet MS"/>
              </a:rPr>
              <a:t>Fourth level</a:t>
            </a:r>
            <a:endParaRPr lang="en-US" sz="2000" b="0" strike="noStrike" spc="-1">
              <a:solidFill>
                <a:srgbClr val="000000"/>
              </a:solidFill>
              <a:latin typeface="Trebuchet MS"/>
            </a:endParaRPr>
          </a:p>
          <a:p>
            <a:pPr marL="1280160" lvl="4" indent="-228240">
              <a:lnSpc>
                <a:spcPct val="100000"/>
              </a:lnSpc>
              <a:spcBef>
                <a:spcPts val="400"/>
              </a:spcBef>
              <a:buClr>
                <a:srgbClr val="F9B639"/>
              </a:buClr>
              <a:buSzPct val="70000"/>
              <a:buFont typeface="Wingdings" charset="2"/>
              <a:buChar char=""/>
            </a:pPr>
            <a:r>
              <a:rPr lang="en-US" sz="1800" b="0" strike="noStrike" spc="-1">
                <a:solidFill>
                  <a:srgbClr val="000000"/>
                </a:solidFill>
                <a:latin typeface="Trebuchet MS"/>
              </a:rPr>
              <a:t>Fifth level</a:t>
            </a:r>
          </a:p>
        </p:txBody>
      </p:sp>
      <p:sp>
        <p:nvSpPr>
          <p:cNvPr id="47" name="PlaceHolder 4"/>
          <p:cNvSpPr>
            <a:spLocks noGrp="1"/>
          </p:cNvSpPr>
          <p:nvPr>
            <p:ph type="dt"/>
          </p:nvPr>
        </p:nvSpPr>
        <p:spPr>
          <a:xfrm>
            <a:off x="4245840" y="6558120"/>
            <a:ext cx="2001960" cy="226440"/>
          </a:xfrm>
          <a:prstGeom prst="rect">
            <a:avLst/>
          </a:prstGeom>
        </p:spPr>
        <p:txBody>
          <a:bodyPr lIns="90000" tIns="0" rIns="90000" bIns="0" anchor="b"/>
          <a:lstStyle/>
          <a:p>
            <a:pPr>
              <a:lnSpc>
                <a:spcPct val="100000"/>
              </a:lnSpc>
            </a:pPr>
            <a:fld id="{DC209858-B1F4-4A7B-B1E4-771E33DC5C3A}" type="datetime">
              <a:rPr lang="en-US" sz="1000" b="0" strike="noStrike" spc="-1">
                <a:solidFill>
                  <a:srgbClr val="B13F9A"/>
                </a:solidFill>
                <a:latin typeface="Trebuchet MS"/>
              </a:rPr>
              <a:t>10/14/2019</a:t>
            </a:fld>
            <a:endParaRPr lang="en-US" sz="1000" b="0" strike="noStrike" spc="-1">
              <a:latin typeface="Times New Roman"/>
            </a:endParaRPr>
          </a:p>
        </p:txBody>
      </p:sp>
      <p:sp>
        <p:nvSpPr>
          <p:cNvPr id="48" name="PlaceHolder 5"/>
          <p:cNvSpPr>
            <a:spLocks noGrp="1"/>
          </p:cNvSpPr>
          <p:nvPr>
            <p:ph type="ftr"/>
          </p:nvPr>
        </p:nvSpPr>
        <p:spPr>
          <a:xfrm>
            <a:off x="457200" y="6558120"/>
            <a:ext cx="3657240" cy="228240"/>
          </a:xfrm>
          <a:prstGeom prst="rect">
            <a:avLst/>
          </a:prstGeom>
        </p:spPr>
        <p:txBody>
          <a:bodyPr lIns="90000" tIns="0" rIns="90000" bIns="0" anchor="b"/>
          <a:lstStyle/>
          <a:p>
            <a:endParaRPr lang="en-US" sz="2400" b="0" strike="noStrike" spc="-1">
              <a:latin typeface="Times New Roman"/>
            </a:endParaRPr>
          </a:p>
        </p:txBody>
      </p:sp>
      <p:sp>
        <p:nvSpPr>
          <p:cNvPr id="49" name="PlaceHolder 6"/>
          <p:cNvSpPr>
            <a:spLocks noGrp="1"/>
          </p:cNvSpPr>
          <p:nvPr>
            <p:ph type="sldNum"/>
          </p:nvPr>
        </p:nvSpPr>
        <p:spPr>
          <a:xfrm>
            <a:off x="6251400" y="6556320"/>
            <a:ext cx="587880" cy="228240"/>
          </a:xfrm>
          <a:prstGeom prst="rect">
            <a:avLst/>
          </a:prstGeom>
        </p:spPr>
        <p:txBody>
          <a:bodyPr lIns="0" tIns="0" rIns="0" bIns="0" anchor="b"/>
          <a:lstStyle/>
          <a:p>
            <a:pPr algn="r">
              <a:lnSpc>
                <a:spcPct val="100000"/>
              </a:lnSpc>
            </a:pPr>
            <a:fld id="{2E99B47F-D0AF-40ED-B2AB-55B45EBFA2F8}" type="slidenum">
              <a:rPr lang="en-US" sz="1100" b="0" strike="noStrike" spc="-1">
                <a:solidFill>
                  <a:srgbClr val="B13F9A"/>
                </a:solidFill>
                <a:latin typeface="Trebuchet MS"/>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CustomShape 1"/>
          <p:cNvSpPr/>
          <p:nvPr/>
        </p:nvSpPr>
        <p:spPr>
          <a:xfrm flipH="1">
            <a:off x="8152560" y="0"/>
            <a:ext cx="990360" cy="6857640"/>
          </a:xfrm>
          <a:prstGeom prst="rect">
            <a:avLst/>
          </a:prstGeom>
          <a:blipFill>
            <a:blip r:embed="rId14"/>
            <a:tile/>
          </a:blipFill>
          <a:ln>
            <a:noFill/>
          </a:ln>
          <a:effectLst>
            <a:innerShdw blurRad="63500" dist="44450" dir="10800000">
              <a:srgbClr val="000000">
                <a:alpha val="45000"/>
              </a:srgbClr>
            </a:innerShdw>
          </a:effectLst>
        </p:spPr>
        <p:style>
          <a:lnRef idx="3">
            <a:schemeClr val="lt1"/>
          </a:lnRef>
          <a:fillRef idx="1">
            <a:schemeClr val="accent1"/>
          </a:fillRef>
          <a:effectRef idx="1">
            <a:schemeClr val="accent1"/>
          </a:effectRef>
          <a:fontRef idx="minor"/>
        </p:style>
      </p:sp>
      <p:sp>
        <p:nvSpPr>
          <p:cNvPr id="87" name="PlaceHolder 2"/>
          <p:cNvSpPr>
            <a:spLocks noGrp="1"/>
          </p:cNvSpPr>
          <p:nvPr>
            <p:ph type="body"/>
          </p:nvPr>
        </p:nvSpPr>
        <p:spPr>
          <a:xfrm>
            <a:off x="457200" y="274680"/>
            <a:ext cx="8229240" cy="5851080"/>
          </a:xfrm>
          <a:prstGeom prst="rect">
            <a:avLst/>
          </a:prstGeom>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Click to edit Master text styles</a:t>
            </a: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Second level</a:t>
            </a:r>
            <a:endParaRPr lang="en-US" sz="2300" b="0" strike="noStrike" spc="-1">
              <a:solidFill>
                <a:srgbClr val="000000"/>
              </a:solidFill>
              <a:latin typeface="Trebuchet MS"/>
            </a:endParaRPr>
          </a:p>
          <a:p>
            <a:pPr marL="758880" lvl="2" indent="-228240">
              <a:lnSpc>
                <a:spcPct val="100000"/>
              </a:lnSpc>
              <a:spcBef>
                <a:spcPts val="400"/>
              </a:spcBef>
              <a:buClr>
                <a:srgbClr val="F9B639"/>
              </a:buClr>
              <a:buSzPct val="60000"/>
              <a:buFont typeface="Wingdings" charset="2"/>
              <a:buChar char=""/>
            </a:pPr>
            <a:r>
              <a:rPr lang="en-US" sz="2000" b="0" strike="noStrike" spc="-1">
                <a:solidFill>
                  <a:srgbClr val="000000"/>
                </a:solidFill>
                <a:latin typeface="Trebuchet MS"/>
              </a:rPr>
              <a:t>Third level</a:t>
            </a:r>
            <a:endParaRPr lang="en-US" sz="2000" b="0" strike="noStrike" spc="-1">
              <a:solidFill>
                <a:srgbClr val="6F6F6F"/>
              </a:solidFill>
              <a:latin typeface="Trebuchet MS"/>
            </a:endParaRPr>
          </a:p>
          <a:p>
            <a:pPr marL="1005840" lvl="3" indent="-228240">
              <a:lnSpc>
                <a:spcPct val="100000"/>
              </a:lnSpc>
              <a:spcBef>
                <a:spcPts val="400"/>
              </a:spcBef>
              <a:buClr>
                <a:srgbClr val="F9B639"/>
              </a:buClr>
              <a:buSzPct val="80000"/>
              <a:buFont typeface="Wingdings 2" charset="2"/>
              <a:buChar char=""/>
            </a:pPr>
            <a:r>
              <a:rPr lang="en-US" sz="2000" b="0" strike="noStrike" spc="-1">
                <a:solidFill>
                  <a:srgbClr val="6F6F6F"/>
                </a:solidFill>
                <a:latin typeface="Trebuchet MS"/>
              </a:rPr>
              <a:t>Fourth level</a:t>
            </a:r>
            <a:endParaRPr lang="en-US" sz="2000" b="0" strike="noStrike" spc="-1">
              <a:solidFill>
                <a:srgbClr val="000000"/>
              </a:solidFill>
              <a:latin typeface="Trebuchet MS"/>
            </a:endParaRPr>
          </a:p>
          <a:p>
            <a:pPr marL="1280160" lvl="4" indent="-228240">
              <a:lnSpc>
                <a:spcPct val="100000"/>
              </a:lnSpc>
              <a:spcBef>
                <a:spcPts val="400"/>
              </a:spcBef>
              <a:buClr>
                <a:srgbClr val="F9B639"/>
              </a:buClr>
              <a:buSzPct val="70000"/>
              <a:buFont typeface="Wingdings" charset="2"/>
              <a:buChar char=""/>
            </a:pPr>
            <a:r>
              <a:rPr lang="en-US" sz="1800" b="0" strike="noStrike" spc="-1">
                <a:solidFill>
                  <a:srgbClr val="000000"/>
                </a:solidFill>
                <a:latin typeface="Trebuchet MS"/>
              </a:rPr>
              <a:t>Fifth level</a:t>
            </a:r>
          </a:p>
        </p:txBody>
      </p:sp>
      <p:sp>
        <p:nvSpPr>
          <p:cNvPr id="88" name="PlaceHolder 3"/>
          <p:cNvSpPr>
            <a:spLocks noGrp="1"/>
          </p:cNvSpPr>
          <p:nvPr>
            <p:ph type="dt"/>
          </p:nvPr>
        </p:nvSpPr>
        <p:spPr>
          <a:xfrm>
            <a:off x="4245840" y="6558120"/>
            <a:ext cx="2001960" cy="226440"/>
          </a:xfrm>
          <a:prstGeom prst="rect">
            <a:avLst/>
          </a:prstGeom>
        </p:spPr>
        <p:txBody>
          <a:bodyPr lIns="90000" tIns="0" rIns="90000" bIns="0" anchor="b"/>
          <a:lstStyle/>
          <a:p>
            <a:endParaRPr lang="en-US" sz="2400" b="0" strike="noStrike" spc="-1">
              <a:latin typeface="Times New Roman"/>
            </a:endParaRPr>
          </a:p>
        </p:txBody>
      </p:sp>
      <p:sp>
        <p:nvSpPr>
          <p:cNvPr id="89" name="PlaceHolder 4"/>
          <p:cNvSpPr>
            <a:spLocks noGrp="1"/>
          </p:cNvSpPr>
          <p:nvPr>
            <p:ph type="ftr"/>
          </p:nvPr>
        </p:nvSpPr>
        <p:spPr>
          <a:xfrm>
            <a:off x="457200" y="6558120"/>
            <a:ext cx="3657240" cy="228240"/>
          </a:xfrm>
          <a:prstGeom prst="rect">
            <a:avLst/>
          </a:prstGeom>
        </p:spPr>
        <p:txBody>
          <a:bodyPr lIns="90000" tIns="0" rIns="90000" bIns="0" anchor="b"/>
          <a:lstStyle/>
          <a:p>
            <a:endParaRPr lang="en-US" sz="2400" b="0" strike="noStrike" spc="-1">
              <a:latin typeface="Times New Roman"/>
            </a:endParaRPr>
          </a:p>
        </p:txBody>
      </p:sp>
      <p:sp>
        <p:nvSpPr>
          <p:cNvPr id="90" name="PlaceHolder 5"/>
          <p:cNvSpPr>
            <a:spLocks noGrp="1"/>
          </p:cNvSpPr>
          <p:nvPr>
            <p:ph type="sldNum"/>
          </p:nvPr>
        </p:nvSpPr>
        <p:spPr>
          <a:xfrm>
            <a:off x="6251400" y="6556320"/>
            <a:ext cx="587880" cy="228240"/>
          </a:xfrm>
          <a:prstGeom prst="rect">
            <a:avLst/>
          </a:prstGeom>
        </p:spPr>
        <p:txBody>
          <a:bodyPr lIns="0" tIns="0" rIns="0" bIns="0" anchor="b"/>
          <a:lstStyle/>
          <a:p>
            <a:pPr algn="r">
              <a:lnSpc>
                <a:spcPct val="100000"/>
              </a:lnSpc>
            </a:pPr>
            <a:fld id="{66306B78-CD31-4B61-93AD-04EB037D96E4}" type="slidenum">
              <a:rPr lang="en-US" sz="1100" b="0" strike="noStrike" spc="-1">
                <a:solidFill>
                  <a:srgbClr val="B13F9A"/>
                </a:solidFill>
                <a:latin typeface="Trebuchet MS"/>
              </a:rPr>
              <a:t>‹#›</a:t>
            </a:fld>
            <a:endParaRPr lang="en-US" sz="1100" b="0" strike="noStrike" spc="-1">
              <a:latin typeface="Times New Roman"/>
            </a:endParaRPr>
          </a:p>
        </p:txBody>
      </p:sp>
      <p:sp>
        <p:nvSpPr>
          <p:cNvPr id="91" name="PlaceHolder 6"/>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Trebuchet MS"/>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3366720" y="533520"/>
            <a:ext cx="5105160" cy="2867760"/>
          </a:xfrm>
          <a:prstGeom prst="rect">
            <a:avLst/>
          </a:prstGeom>
          <a:noFill/>
          <a:ln>
            <a:noFill/>
          </a:ln>
        </p:spPr>
        <p:txBody>
          <a:bodyPr lIns="45720" tIns="0" rIns="45720" bIns="0" anchor="b"/>
          <a:lstStyle/>
          <a:p>
            <a:pPr algn="r">
              <a:lnSpc>
                <a:spcPct val="100000"/>
              </a:lnSpc>
            </a:pPr>
            <a:r>
              <a:rPr lang="en-US" sz="4200" b="1" strike="noStrike" cap="all" spc="-1">
                <a:solidFill>
                  <a:srgbClr val="FDF2E8"/>
                </a:solidFill>
                <a:latin typeface="Trebuchet MS"/>
              </a:rPr>
              <a:t>ORGANISASI dan ARSITEKTUR KOMPUTER </a:t>
            </a:r>
            <a:endParaRPr lang="en-US" sz="4200" b="0" strike="noStrike" spc="-1">
              <a:solidFill>
                <a:srgbClr val="000000"/>
              </a:solid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Memory Hierarchy</a:t>
            </a:r>
            <a:endParaRPr lang="en-US" sz="3800" b="0" strike="noStrike" spc="-1">
              <a:solidFill>
                <a:srgbClr val="000000"/>
              </a:solidFill>
              <a:latin typeface="Trebuchet MS"/>
            </a:endParaRPr>
          </a:p>
        </p:txBody>
      </p:sp>
      <p:sp>
        <p:nvSpPr>
          <p:cNvPr id="159" name="TextShape 2"/>
          <p:cNvSpPr txBox="1"/>
          <p:nvPr/>
        </p:nvSpPr>
        <p:spPr>
          <a:xfrm>
            <a:off x="228600" y="1600200"/>
            <a:ext cx="7924320" cy="5105160"/>
          </a:xfrm>
          <a:prstGeom prst="rect">
            <a:avLst/>
          </a:prstGeom>
          <a:noFill/>
          <a:ln>
            <a:noFill/>
          </a:ln>
        </p:spPr>
        <p:txBody>
          <a:bodyPr lIns="90000" tIns="45000" rIns="90000" bIns="45000">
            <a:normAutofit fontScale="85000" lnSpcReduction="20000"/>
          </a:bodyPr>
          <a:lstStyle/>
          <a:p>
            <a:pPr marL="274320" indent="-273960" algn="just">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Efektifitas dari hirarki memory tergantung pada prinsip seberapa jarang pemindahan informasi ke dalam fast memory dan pengaksesannya sebelum digantikan dengan informasi yang baru.</a:t>
            </a:r>
          </a:p>
          <a:p>
            <a:pPr algn="just">
              <a:lnSpc>
                <a:spcPct val="100000"/>
              </a:lnSpc>
              <a:spcBef>
                <a:spcPts val="601"/>
              </a:spcBef>
            </a:pPr>
            <a:endParaRPr lang="en-US" sz="2600" b="0" strike="noStrike" spc="-1">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Prinsip ini biasa disebut dengan locality</a:t>
            </a:r>
          </a:p>
          <a:p>
            <a:pPr algn="just">
              <a:lnSpc>
                <a:spcPct val="100000"/>
              </a:lnSpc>
              <a:spcBef>
                <a:spcPts val="601"/>
              </a:spcBef>
            </a:pPr>
            <a:endParaRPr lang="en-US" sz="2600" b="0" strike="noStrike" spc="-1">
              <a:solidFill>
                <a:srgbClr val="000000"/>
              </a:solidFill>
              <a:latin typeface="Trebuchet MS"/>
            </a:endParaRPr>
          </a:p>
          <a:p>
            <a:pPr algn="just">
              <a:lnSpc>
                <a:spcPct val="100000"/>
              </a:lnSpc>
              <a:spcBef>
                <a:spcPts val="601"/>
              </a:spcBef>
            </a:pPr>
            <a:r>
              <a:rPr lang="en-US" sz="2600" b="0" strike="noStrike" spc="-1">
                <a:solidFill>
                  <a:srgbClr val="000000"/>
                </a:solidFill>
                <a:latin typeface="Trebuchet MS"/>
              </a:rPr>
              <a:t>Terdapat dua  bentuk locality:</a:t>
            </a:r>
          </a:p>
          <a:p>
            <a:pPr marL="274320" indent="-273960" algn="just">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Spatial locality : fenomena yang terjadi ketika sebuah address yang diberikan sudah direkomendasikan, ini lebih seperti ketika address yang dekat akan direkomendasikan dalam  periode waktu yang pendek.</a:t>
            </a:r>
          </a:p>
          <a:p>
            <a:pPr algn="just">
              <a:lnSpc>
                <a:spcPct val="100000"/>
              </a:lnSpc>
              <a:spcBef>
                <a:spcPts val="601"/>
              </a:spcBef>
            </a:pPr>
            <a:endParaRPr lang="en-US" sz="2600" b="0" strike="noStrike" spc="-1">
              <a:solidFill>
                <a:srgbClr val="000000"/>
              </a:solidFill>
              <a:latin typeface="Trebuchet MS"/>
            </a:endParaRPr>
          </a:p>
          <a:p>
            <a:pPr marL="274320" indent="-273960" algn="just">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Temporal locality: fenomena yang terjadi ketika keterangan item memory telah direkomendasikan, ini seperti instruksi dalam program looping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320040"/>
            <a:ext cx="7238520" cy="1142640"/>
          </a:xfrm>
          <a:prstGeom prst="rect">
            <a:avLst/>
          </a:prstGeom>
          <a:noFill/>
          <a:ln>
            <a:noFill/>
          </a:ln>
        </p:spPr>
        <p:txBody>
          <a:bodyPr lIns="45720" tIns="0" rIns="45720" bIns="0" anchor="b">
            <a:normAutofit lnSpcReduction="10000"/>
          </a:bodyPr>
          <a:lstStyle/>
          <a:p>
            <a:pPr>
              <a:lnSpc>
                <a:spcPct val="100000"/>
              </a:lnSpc>
            </a:pPr>
            <a:r>
              <a:rPr lang="en-US" sz="3800" b="1" strike="noStrike" cap="all" spc="-1">
                <a:solidFill>
                  <a:srgbClr val="FDF2E8"/>
                </a:solidFill>
                <a:latin typeface="Trebuchet MS"/>
              </a:rPr>
              <a:t>Memory Hierarchy: </a:t>
            </a:r>
            <a:r>
              <a:t/>
            </a:r>
            <a:br/>
            <a:r>
              <a:rPr lang="en-US" sz="3800" b="1" strike="noStrike" cap="all" spc="-1">
                <a:solidFill>
                  <a:srgbClr val="FDF2E8"/>
                </a:solidFill>
                <a:latin typeface="Trebuchet MS"/>
              </a:rPr>
              <a:t>memory access time </a:t>
            </a:r>
            <a:endParaRPr lang="en-US" sz="3800" b="0" strike="noStrike" spc="-1">
              <a:solidFill>
                <a:srgbClr val="000000"/>
              </a:solidFill>
              <a:latin typeface="Trebuchet MS"/>
            </a:endParaRPr>
          </a:p>
        </p:txBody>
      </p:sp>
      <p:sp>
        <p:nvSpPr>
          <p:cNvPr id="161" name="TextShape 2"/>
          <p:cNvSpPr txBox="1"/>
          <p:nvPr/>
        </p:nvSpPr>
        <p:spPr>
          <a:xfrm>
            <a:off x="152280" y="1600200"/>
            <a:ext cx="8000640" cy="4952520"/>
          </a:xfrm>
          <a:prstGeom prst="rect">
            <a:avLst/>
          </a:prstGeom>
          <a:noFill/>
          <a:ln>
            <a:noFill/>
          </a:ln>
        </p:spPr>
        <p:txBody>
          <a:bodyPr lIns="90000" tIns="45000" rIns="90000" bIns="45000">
            <a:normAutofit fontScale="85000" lnSpcReduction="10000"/>
          </a:bodyPr>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Langkah kejadian diawali dari  permintaan </a:t>
            </a:r>
            <a:r>
              <a:rPr lang="en-US" sz="2600" b="0" i="1" strike="noStrike" spc="-1">
                <a:solidFill>
                  <a:srgbClr val="000000"/>
                </a:solidFill>
                <a:latin typeface="Trebuchet MS"/>
              </a:rPr>
              <a:t>processor</a:t>
            </a:r>
            <a:r>
              <a:rPr lang="en-US" sz="2600" b="0" strike="noStrike" spc="-1">
                <a:solidFill>
                  <a:srgbClr val="000000"/>
                </a:solidFill>
                <a:latin typeface="Trebuchet MS"/>
              </a:rPr>
              <a:t>.</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Pertama : akan dicari dari level pertama memory hirarki.</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Kemungkinan ditemukannya item yang diminta  di level pertama disebut </a:t>
            </a:r>
            <a:r>
              <a:rPr lang="en-US" sz="2600" b="1" strike="noStrike" spc="-1">
                <a:solidFill>
                  <a:srgbClr val="000000"/>
                </a:solidFill>
                <a:latin typeface="Trebuchet MS"/>
              </a:rPr>
              <a:t>hit</a:t>
            </a:r>
            <a:r>
              <a:rPr lang="en-US" sz="2600" b="0" strike="noStrike" spc="-1">
                <a:solidFill>
                  <a:srgbClr val="000000"/>
                </a:solidFill>
                <a:latin typeface="Trebuchet MS"/>
              </a:rPr>
              <a:t> ratio h1 </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Kemungkinan tidak ditemukannya item yang diminta  di level pertama disebut </a:t>
            </a:r>
            <a:r>
              <a:rPr lang="en-US" sz="2600" b="1" strike="noStrike" spc="-1">
                <a:solidFill>
                  <a:srgbClr val="000000"/>
                </a:solidFill>
                <a:latin typeface="Trebuchet MS"/>
              </a:rPr>
              <a:t>miss</a:t>
            </a:r>
            <a:r>
              <a:rPr lang="en-US" sz="2600" b="0" strike="noStrike" spc="-1">
                <a:solidFill>
                  <a:srgbClr val="000000"/>
                </a:solidFill>
                <a:latin typeface="Trebuchet MS"/>
              </a:rPr>
              <a:t> ratio (1-h1).</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Ketika item yang diminta tidak ditemukan (</a:t>
            </a:r>
            <a:r>
              <a:rPr lang="en-US" sz="2600" b="0" i="1" strike="noStrike" spc="-1">
                <a:solidFill>
                  <a:srgbClr val="000000"/>
                </a:solidFill>
                <a:latin typeface="Trebuchet MS"/>
              </a:rPr>
              <a:t>miss</a:t>
            </a:r>
            <a:r>
              <a:rPr lang="en-US" sz="2600" b="0" strike="noStrike" spc="-1">
                <a:solidFill>
                  <a:srgbClr val="000000"/>
                </a:solidFill>
                <a:latin typeface="Trebuchet MS"/>
              </a:rPr>
              <a:t>), maka pencarian akan dilanjutkan ke level berikutnya (level 2).</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Kemungkinan ditemukannya item yang diminta  di level pertama disebut </a:t>
            </a:r>
            <a:r>
              <a:rPr lang="en-US" sz="2600" b="1" strike="noStrike" spc="-1">
                <a:solidFill>
                  <a:srgbClr val="000000"/>
                </a:solidFill>
                <a:latin typeface="Trebuchet MS"/>
              </a:rPr>
              <a:t>hit</a:t>
            </a:r>
            <a:r>
              <a:rPr lang="en-US" sz="2600" b="0" strike="noStrike" spc="-1">
                <a:solidFill>
                  <a:srgbClr val="000000"/>
                </a:solidFill>
                <a:latin typeface="Trebuchet MS"/>
              </a:rPr>
              <a:t> ratio h2 </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Kemungkinan tidak ditemukannya item yang diminta  di level pertama disebut </a:t>
            </a:r>
            <a:r>
              <a:rPr lang="en-US" sz="2600" b="1" strike="noStrike" spc="-1">
                <a:solidFill>
                  <a:srgbClr val="000000"/>
                </a:solidFill>
                <a:latin typeface="Trebuchet MS"/>
              </a:rPr>
              <a:t>miss</a:t>
            </a:r>
            <a:r>
              <a:rPr lang="en-US" sz="2600" b="0" strike="noStrike" spc="-1">
                <a:solidFill>
                  <a:srgbClr val="000000"/>
                </a:solidFill>
                <a:latin typeface="Trebuchet MS"/>
              </a:rPr>
              <a:t> ratio (1-h2). </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Proses ini akan berulang sampai item yang diminta ditemukan dan dikirimkan ke </a:t>
            </a:r>
            <a:r>
              <a:rPr lang="en-US" sz="2600" b="0" i="1" strike="noStrike" spc="-1">
                <a:solidFill>
                  <a:srgbClr val="000000"/>
                </a:solidFill>
                <a:latin typeface="Trebuchet MS"/>
              </a:rPr>
              <a:t>processor</a:t>
            </a:r>
            <a:r>
              <a:rPr lang="en-US" sz="2600" b="0" strike="noStrike" spc="-1">
                <a:solidFill>
                  <a:srgbClr val="000000"/>
                </a:solidFill>
                <a:latin typeface="Trebuchet MS"/>
              </a:rPr>
              <a:t>. </a:t>
            </a:r>
          </a:p>
          <a:p>
            <a:pPr>
              <a:lnSpc>
                <a:spcPct val="100000"/>
              </a:lnSpc>
              <a:spcBef>
                <a:spcPts val="601"/>
              </a:spcBef>
            </a:pPr>
            <a:endParaRPr lang="en-US" sz="2600" b="0" strike="noStrike" spc="-1">
              <a:solidFill>
                <a:srgbClr val="000000"/>
              </a:solidFill>
              <a:latin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320040"/>
            <a:ext cx="7238520" cy="1142640"/>
          </a:xfrm>
          <a:prstGeom prst="rect">
            <a:avLst/>
          </a:prstGeom>
          <a:noFill/>
          <a:ln>
            <a:noFill/>
          </a:ln>
        </p:spPr>
        <p:txBody>
          <a:bodyPr lIns="45720" tIns="0" rIns="45720" bIns="0" anchor="b">
            <a:normAutofit lnSpcReduction="10000"/>
          </a:bodyPr>
          <a:lstStyle/>
          <a:p>
            <a:pPr>
              <a:lnSpc>
                <a:spcPct val="100000"/>
              </a:lnSpc>
            </a:pPr>
            <a:r>
              <a:rPr lang="en-US" sz="3800" b="1" strike="noStrike" cap="all" spc="-1">
                <a:solidFill>
                  <a:srgbClr val="FDF2E8"/>
                </a:solidFill>
                <a:latin typeface="Trebuchet MS"/>
              </a:rPr>
              <a:t>Memory Hierarchy: </a:t>
            </a:r>
            <a:r>
              <a:t/>
            </a:r>
            <a:br/>
            <a:r>
              <a:rPr lang="en-US" sz="3800" b="1" strike="noStrike" cap="all" spc="-1">
                <a:solidFill>
                  <a:srgbClr val="FDF2E8"/>
                </a:solidFill>
                <a:latin typeface="Trebuchet MS"/>
              </a:rPr>
              <a:t>memory access time </a:t>
            </a:r>
            <a:endParaRPr lang="en-US" sz="3800" b="0" strike="noStrike" spc="-1">
              <a:solidFill>
                <a:srgbClr val="000000"/>
              </a:solidFill>
              <a:latin typeface="Trebuchet MS"/>
            </a:endParaRPr>
          </a:p>
        </p:txBody>
      </p:sp>
      <p:sp>
        <p:nvSpPr>
          <p:cNvPr id="163" name="TextShape 2"/>
          <p:cNvSpPr txBox="1"/>
          <p:nvPr/>
        </p:nvSpPr>
        <p:spPr>
          <a:xfrm>
            <a:off x="457200" y="1609560"/>
            <a:ext cx="7238520" cy="4845960"/>
          </a:xfrm>
          <a:prstGeom prst="rect">
            <a:avLst/>
          </a:prstGeom>
          <a:noFill/>
          <a:ln>
            <a:noFill/>
          </a:ln>
        </p:spPr>
        <p:txBody>
          <a:bodyPr lIns="90000" tIns="45000" rIns="90000" bIns="45000">
            <a:normAutofit/>
          </a:bodyPr>
          <a:lstStyle/>
          <a:p>
            <a:pPr>
              <a:lnSpc>
                <a:spcPct val="100000"/>
              </a:lnSpc>
              <a:spcBef>
                <a:spcPts val="601"/>
              </a:spcBef>
            </a:pPr>
            <a:r>
              <a:rPr lang="en-US" sz="2600" b="0" strike="noStrike" spc="-1">
                <a:solidFill>
                  <a:srgbClr val="000000"/>
                </a:solidFill>
                <a:latin typeface="Trebuchet MS"/>
              </a:rPr>
              <a:t>Memory hirarki terdiri dari 3 level, maka rata-rata dari memory access time:</a:t>
            </a:r>
          </a:p>
          <a:p>
            <a:pPr>
              <a:lnSpc>
                <a:spcPct val="100000"/>
              </a:lnSpc>
              <a:spcBef>
                <a:spcPts val="601"/>
              </a:spcBef>
            </a:pPr>
            <a:r>
              <a:rPr lang="en-US" sz="2600" b="0" strike="noStrike" spc="-1">
                <a:solidFill>
                  <a:srgbClr val="000000"/>
                </a:solidFill>
                <a:latin typeface="Trebuchet MS"/>
              </a:rPr>
              <a:t>t</a:t>
            </a:r>
            <a:r>
              <a:rPr lang="en-US" sz="2600" b="0" strike="noStrike" spc="-1" baseline="-25000">
                <a:solidFill>
                  <a:srgbClr val="000000"/>
                </a:solidFill>
                <a:latin typeface="Trebuchet MS"/>
              </a:rPr>
              <a:t>av</a:t>
            </a:r>
            <a:r>
              <a:rPr lang="en-US" sz="2600" b="0" strike="noStrike" spc="-1">
                <a:solidFill>
                  <a:srgbClr val="000000"/>
                </a:solidFill>
                <a:latin typeface="Trebuchet MS"/>
              </a:rPr>
              <a:t> = h1*t1 +(1-h1).[t1+h2*t2+(1-h2).(t2+t3)]</a:t>
            </a:r>
          </a:p>
          <a:p>
            <a:pPr>
              <a:lnSpc>
                <a:spcPct val="100000"/>
              </a:lnSpc>
              <a:spcBef>
                <a:spcPts val="601"/>
              </a:spcBef>
            </a:pPr>
            <a:r>
              <a:rPr lang="en-US" sz="2600" b="0" strike="noStrike" spc="-1">
                <a:solidFill>
                  <a:srgbClr val="000000"/>
                </a:solidFill>
                <a:latin typeface="Trebuchet MS"/>
              </a:rPr>
              <a:t>     = t1+ (1- h1)[t2+(1-h2)t3]</a:t>
            </a:r>
          </a:p>
          <a:p>
            <a:pPr>
              <a:lnSpc>
                <a:spcPct val="100000"/>
              </a:lnSpc>
              <a:spcBef>
                <a:spcPts val="601"/>
              </a:spcBef>
            </a:pPr>
            <a:r>
              <a:rPr lang="en-US" sz="2600" b="0" strike="noStrike" spc="-1">
                <a:solidFill>
                  <a:srgbClr val="000000"/>
                </a:solidFill>
                <a:latin typeface="Trebuchet MS"/>
              </a:rPr>
              <a:t>Pada persamaan diatas: t1, t2, t3 merupakan access times dari ke 3 level.</a:t>
            </a:r>
          </a:p>
          <a:p>
            <a:pPr>
              <a:lnSpc>
                <a:spcPct val="100000"/>
              </a:lnSpc>
              <a:spcBef>
                <a:spcPts val="601"/>
              </a:spcBef>
            </a:pPr>
            <a:endParaRPr lang="en-US" sz="2600" b="0" strike="noStrike" spc="-1">
              <a:solidFill>
                <a:srgbClr val="000000"/>
              </a:solidFill>
              <a:latin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TIPE Memory Semikonduktor</a:t>
            </a:r>
            <a:endParaRPr lang="en-US" sz="3800" b="0" strike="noStrike" spc="-1">
              <a:solidFill>
                <a:srgbClr val="000000"/>
              </a:solidFill>
              <a:latin typeface="Trebuchet MS"/>
            </a:endParaRPr>
          </a:p>
        </p:txBody>
      </p:sp>
      <p:sp>
        <p:nvSpPr>
          <p:cNvPr id="165" name="CustomShape 2"/>
          <p:cNvSpPr/>
          <p:nvPr/>
        </p:nvSpPr>
        <p:spPr>
          <a:xfrm>
            <a:off x="1531800" y="1373040"/>
            <a:ext cx="4557240" cy="360"/>
          </a:xfrm>
          <a:prstGeom prst="rect">
            <a:avLst/>
          </a:prstGeom>
          <a:solidFill>
            <a:srgbClr val="CCFFCC"/>
          </a:solidFill>
          <a:ln>
            <a:noFill/>
          </a:ln>
        </p:spPr>
        <p:style>
          <a:lnRef idx="0">
            <a:scrgbClr r="0" g="0" b="0"/>
          </a:lnRef>
          <a:fillRef idx="0">
            <a:scrgbClr r="0" g="0" b="0"/>
          </a:fillRef>
          <a:effectRef idx="0">
            <a:scrgbClr r="0" g="0" b="0"/>
          </a:effectRef>
          <a:fontRef idx="minor"/>
        </p:style>
      </p:sp>
      <p:graphicFrame>
        <p:nvGraphicFramePr>
          <p:cNvPr id="166" name="Table 3"/>
          <p:cNvGraphicFramePr/>
          <p:nvPr/>
        </p:nvGraphicFramePr>
        <p:xfrm>
          <a:off x="533520" y="1600200"/>
          <a:ext cx="7094160" cy="4847760"/>
        </p:xfrm>
        <a:graphic>
          <a:graphicData uri="http://schemas.openxmlformats.org/drawingml/2006/table">
            <a:tbl>
              <a:tblPr/>
              <a:tblGrid>
                <a:gridCol w="1418400">
                  <a:extLst>
                    <a:ext uri="{9D8B030D-6E8A-4147-A177-3AD203B41FA5}">
                      <a16:colId xmlns:a16="http://schemas.microsoft.com/office/drawing/2014/main" val="20000"/>
                    </a:ext>
                  </a:extLst>
                </a:gridCol>
                <a:gridCol w="1418400">
                  <a:extLst>
                    <a:ext uri="{9D8B030D-6E8A-4147-A177-3AD203B41FA5}">
                      <a16:colId xmlns:a16="http://schemas.microsoft.com/office/drawing/2014/main" val="20001"/>
                    </a:ext>
                  </a:extLst>
                </a:gridCol>
                <a:gridCol w="1419840">
                  <a:extLst>
                    <a:ext uri="{9D8B030D-6E8A-4147-A177-3AD203B41FA5}">
                      <a16:colId xmlns:a16="http://schemas.microsoft.com/office/drawing/2014/main" val="20002"/>
                    </a:ext>
                  </a:extLst>
                </a:gridCol>
                <a:gridCol w="1418400">
                  <a:extLst>
                    <a:ext uri="{9D8B030D-6E8A-4147-A177-3AD203B41FA5}">
                      <a16:colId xmlns:a16="http://schemas.microsoft.com/office/drawing/2014/main" val="20003"/>
                    </a:ext>
                  </a:extLst>
                </a:gridCol>
                <a:gridCol w="1419120">
                  <a:extLst>
                    <a:ext uri="{9D8B030D-6E8A-4147-A177-3AD203B41FA5}">
                      <a16:colId xmlns:a16="http://schemas.microsoft.com/office/drawing/2014/main" val="20004"/>
                    </a:ext>
                  </a:extLst>
                </a:gridCol>
              </a:tblGrid>
              <a:tr h="538560">
                <a:tc>
                  <a:txBody>
                    <a:bodyPr/>
                    <a:lstStyle/>
                    <a:p>
                      <a:pPr algn="ctr">
                        <a:lnSpc>
                          <a:spcPct val="100000"/>
                        </a:lnSpc>
                      </a:pPr>
                      <a:r>
                        <a:rPr lang="en-US" sz="1200" b="1" strike="noStrike" spc="-1">
                          <a:solidFill>
                            <a:srgbClr val="000000"/>
                          </a:solidFill>
                          <a:latin typeface="Times New Roman"/>
                        </a:rPr>
                        <a:t>Memory Type</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1200" b="1" strike="noStrike" spc="-1">
                          <a:solidFill>
                            <a:srgbClr val="000000"/>
                          </a:solidFill>
                          <a:latin typeface="Times New Roman"/>
                        </a:rPr>
                        <a:t>Category</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1200" b="1" strike="noStrike" spc="-1">
                          <a:solidFill>
                            <a:srgbClr val="000000"/>
                          </a:solidFill>
                          <a:latin typeface="Times New Roman"/>
                        </a:rPr>
                        <a:t>Erasure</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1200" b="1" strike="noStrike" spc="-1">
                          <a:solidFill>
                            <a:srgbClr val="000000"/>
                          </a:solidFill>
                          <a:latin typeface="Times New Roman"/>
                        </a:rPr>
                        <a:t>Write Mechanism</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1200" b="1" strike="noStrike" spc="-1">
                          <a:solidFill>
                            <a:srgbClr val="000000"/>
                          </a:solidFill>
                          <a:latin typeface="Times New Roman"/>
                        </a:rPr>
                        <a:t>Volatility</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753840">
                <a:tc>
                  <a:txBody>
                    <a:bodyPr/>
                    <a:lstStyle/>
                    <a:p>
                      <a:pPr>
                        <a:lnSpc>
                          <a:spcPct val="100000"/>
                        </a:lnSpc>
                      </a:pPr>
                      <a:r>
                        <a:rPr lang="en-US" sz="1200" b="0" strike="noStrike" spc="-1">
                          <a:solidFill>
                            <a:srgbClr val="000000"/>
                          </a:solidFill>
                          <a:latin typeface="Times New Roman"/>
                        </a:rPr>
                        <a:t>Random-access </a:t>
                      </a:r>
                      <a:r>
                        <a:t/>
                      </a:r>
                      <a:br/>
                      <a:r>
                        <a:rPr lang="en-US" sz="1200" b="0" strike="noStrike" spc="-1">
                          <a:solidFill>
                            <a:srgbClr val="000000"/>
                          </a:solidFill>
                          <a:latin typeface="Times New Roman"/>
                        </a:rPr>
                        <a:t>memory (RAM)</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n-US" sz="1200" b="0" strike="noStrike" spc="-1">
                          <a:solidFill>
                            <a:srgbClr val="000000"/>
                          </a:solidFill>
                          <a:latin typeface="Times New Roman"/>
                        </a:rPr>
                        <a:t>Read-write memory</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n-US" sz="1200" b="0" strike="noStrike" spc="-1">
                          <a:solidFill>
                            <a:srgbClr val="000000"/>
                          </a:solidFill>
                          <a:latin typeface="Times New Roman"/>
                        </a:rPr>
                        <a:t>Electrically, byte-level</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n-US" sz="1200" b="0" strike="noStrike" spc="-1">
                          <a:solidFill>
                            <a:srgbClr val="000000"/>
                          </a:solidFill>
                          <a:latin typeface="Times New Roman"/>
                        </a:rPr>
                        <a:t>Electrically</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1200" b="0" strike="noStrike" spc="-1">
                          <a:solidFill>
                            <a:srgbClr val="000000"/>
                          </a:solidFill>
                          <a:latin typeface="Times New Roman"/>
                        </a:rPr>
                        <a:t>Volatile</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1"/>
                  </a:ext>
                </a:extLst>
              </a:tr>
              <a:tr h="753840">
                <a:tc>
                  <a:txBody>
                    <a:bodyPr/>
                    <a:lstStyle/>
                    <a:p>
                      <a:pPr>
                        <a:lnSpc>
                          <a:spcPct val="100000"/>
                        </a:lnSpc>
                      </a:pPr>
                      <a:r>
                        <a:rPr lang="en-US" sz="1200" b="0" strike="noStrike" spc="-1">
                          <a:solidFill>
                            <a:srgbClr val="000000"/>
                          </a:solidFill>
                          <a:latin typeface="Times New Roman"/>
                        </a:rPr>
                        <a:t>Read-only </a:t>
                      </a:r>
                      <a:r>
                        <a:t/>
                      </a:r>
                      <a:br/>
                      <a:r>
                        <a:rPr lang="en-US" sz="1200" b="0" strike="noStrike" spc="-1">
                          <a:solidFill>
                            <a:srgbClr val="000000"/>
                          </a:solidFill>
                          <a:latin typeface="Times New Roman"/>
                        </a:rPr>
                        <a:t>memory (ROM)</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2">
                  <a:txBody>
                    <a:bodyPr/>
                    <a:lstStyle/>
                    <a:p>
                      <a:pPr>
                        <a:lnSpc>
                          <a:spcPct val="100000"/>
                        </a:lnSpc>
                      </a:pPr>
                      <a:r>
                        <a:rPr lang="en-US" sz="1200" b="0" strike="noStrike" spc="-1">
                          <a:solidFill>
                            <a:srgbClr val="000000"/>
                          </a:solidFill>
                          <a:latin typeface="Times New Roman"/>
                        </a:rPr>
                        <a:t>Read-only memory</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2">
                  <a:txBody>
                    <a:bodyPr/>
                    <a:lstStyle/>
                    <a:p>
                      <a:pPr>
                        <a:lnSpc>
                          <a:spcPct val="100000"/>
                        </a:lnSpc>
                      </a:pPr>
                      <a:r>
                        <a:rPr lang="en-US" sz="1200" b="0" strike="noStrike" spc="-1">
                          <a:solidFill>
                            <a:srgbClr val="000000"/>
                          </a:solidFill>
                          <a:latin typeface="Times New Roman"/>
                        </a:rPr>
                        <a:t>Not possible</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n-US" sz="1200" b="0" strike="noStrike" spc="-1">
                          <a:solidFill>
                            <a:srgbClr val="000000"/>
                          </a:solidFill>
                          <a:latin typeface="Times New Roman"/>
                        </a:rPr>
                        <a:t>Masks</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5">
                  <a:txBody>
                    <a:bodyPr/>
                    <a:lstStyle/>
                    <a:p>
                      <a:pPr>
                        <a:lnSpc>
                          <a:spcPct val="100000"/>
                        </a:lnSpc>
                      </a:pPr>
                      <a:r>
                        <a:rPr lang="en-US" sz="1200" b="0" strike="noStrike" spc="-1">
                          <a:solidFill>
                            <a:srgbClr val="000000"/>
                          </a:solidFill>
                          <a:latin typeface="Times New Roman"/>
                        </a:rPr>
                        <a:t>Nonvolatile</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r h="538560">
                <a:tc>
                  <a:txBody>
                    <a:bodyPr/>
                    <a:lstStyle/>
                    <a:p>
                      <a:pPr>
                        <a:lnSpc>
                          <a:spcPct val="100000"/>
                        </a:lnSpc>
                      </a:pPr>
                      <a:r>
                        <a:rPr lang="en-US" sz="1200" b="0" strike="noStrike" spc="-1">
                          <a:solidFill>
                            <a:srgbClr val="000000"/>
                          </a:solidFill>
                          <a:latin typeface="Times New Roman"/>
                        </a:rPr>
                        <a:t>Programmable </a:t>
                      </a:r>
                      <a:r>
                        <a:t/>
                      </a:r>
                      <a:br/>
                      <a:r>
                        <a:rPr lang="en-US" sz="1200" b="0" strike="noStrike" spc="-1">
                          <a:solidFill>
                            <a:srgbClr val="000000"/>
                          </a:solidFill>
                          <a:latin typeface="Times New Roman"/>
                        </a:rPr>
                        <a:t>ROM (PROM)</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vMerge="1">
                  <a:txBody>
                    <a:bodyPr/>
                    <a:lstStyle/>
                    <a:p>
                      <a:endParaRPr lang="en-US"/>
                    </a:p>
                  </a:txBody>
                  <a:tcPr>
                    <a:solidFill>
                      <a:srgbClr val="729FCF"/>
                    </a:solidFill>
                  </a:tcPr>
                </a:tc>
                <a:tc vMerge="1">
                  <a:txBody>
                    <a:bodyPr/>
                    <a:lstStyle/>
                    <a:p>
                      <a:endParaRPr lang="en-US"/>
                    </a:p>
                  </a:txBody>
                  <a:tcPr>
                    <a:solidFill>
                      <a:srgbClr val="729FCF"/>
                    </a:solidFill>
                  </a:tcPr>
                </a:tc>
                <a:tc rowSpan="4">
                  <a:txBody>
                    <a:bodyPr/>
                    <a:lstStyle/>
                    <a:p>
                      <a:pPr>
                        <a:lnSpc>
                          <a:spcPct val="100000"/>
                        </a:lnSpc>
                      </a:pPr>
                      <a:r>
                        <a:rPr lang="en-US" sz="1200" b="0" strike="noStrike" spc="-1">
                          <a:solidFill>
                            <a:srgbClr val="000000"/>
                          </a:solidFill>
                          <a:latin typeface="Times New Roman"/>
                        </a:rPr>
                        <a:t>Electrically</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vMerge="1">
                  <a:txBody>
                    <a:bodyPr/>
                    <a:lstStyle/>
                    <a:p>
                      <a:endParaRPr lang="en-US"/>
                    </a:p>
                  </a:txBody>
                  <a:tcPr>
                    <a:solidFill>
                      <a:srgbClr val="729FCF"/>
                    </a:solidFill>
                  </a:tcPr>
                </a:tc>
                <a:extLst>
                  <a:ext uri="{0D108BD9-81ED-4DB2-BD59-A6C34878D82A}">
                    <a16:rowId xmlns:a16="http://schemas.microsoft.com/office/drawing/2014/main" val="10003"/>
                  </a:ext>
                </a:extLst>
              </a:tr>
              <a:tr h="753840">
                <a:tc>
                  <a:txBody>
                    <a:bodyPr/>
                    <a:lstStyle/>
                    <a:p>
                      <a:pPr>
                        <a:lnSpc>
                          <a:spcPct val="100000"/>
                        </a:lnSpc>
                      </a:pPr>
                      <a:r>
                        <a:rPr lang="en-US" sz="1200" b="0" strike="noStrike" spc="-1">
                          <a:solidFill>
                            <a:srgbClr val="000000"/>
                          </a:solidFill>
                          <a:latin typeface="Times New Roman"/>
                        </a:rPr>
                        <a:t>Erasable PROM </a:t>
                      </a:r>
                      <a:r>
                        <a:t/>
                      </a:r>
                      <a:br/>
                      <a:r>
                        <a:rPr lang="en-US" sz="1200" b="0" strike="noStrike" spc="-1">
                          <a:solidFill>
                            <a:srgbClr val="000000"/>
                          </a:solidFill>
                          <a:latin typeface="Times New Roman"/>
                        </a:rPr>
                        <a:t>(EPROM)</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a:txBody>
                    <a:bodyPr/>
                    <a:lstStyle/>
                    <a:p>
                      <a:pPr>
                        <a:lnSpc>
                          <a:spcPct val="100000"/>
                        </a:lnSpc>
                      </a:pPr>
                      <a:r>
                        <a:rPr lang="en-US" sz="1200" b="0" strike="noStrike" spc="-1">
                          <a:solidFill>
                            <a:srgbClr val="000000"/>
                          </a:solidFill>
                          <a:latin typeface="Times New Roman"/>
                        </a:rPr>
                        <a:t>Read-mostly memory</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n-US" sz="1200" b="0" strike="noStrike" spc="-1">
                          <a:solidFill>
                            <a:srgbClr val="000000"/>
                          </a:solidFill>
                          <a:latin typeface="Times New Roman"/>
                        </a:rPr>
                        <a:t>UV light, chip-level</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vMerge="1">
                  <a:txBody>
                    <a:bodyPr/>
                    <a:lstStyle/>
                    <a:p>
                      <a:endParaRPr lang="en-US"/>
                    </a:p>
                  </a:txBody>
                  <a:tcPr>
                    <a:solidFill>
                      <a:srgbClr val="729FCF"/>
                    </a:solidFill>
                  </a:tcPr>
                </a:tc>
                <a:tc vMerge="1">
                  <a:txBody>
                    <a:bodyPr/>
                    <a:lstStyle/>
                    <a:p>
                      <a:endParaRPr lang="en-US"/>
                    </a:p>
                  </a:txBody>
                  <a:tcPr>
                    <a:solidFill>
                      <a:srgbClr val="729FCF"/>
                    </a:solidFill>
                  </a:tcPr>
                </a:tc>
                <a:extLst>
                  <a:ext uri="{0D108BD9-81ED-4DB2-BD59-A6C34878D82A}">
                    <a16:rowId xmlns:a16="http://schemas.microsoft.com/office/drawing/2014/main" val="10004"/>
                  </a:ext>
                </a:extLst>
              </a:tr>
              <a:tr h="969120">
                <a:tc>
                  <a:txBody>
                    <a:bodyPr/>
                    <a:lstStyle/>
                    <a:p>
                      <a:pPr>
                        <a:lnSpc>
                          <a:spcPct val="100000"/>
                        </a:lnSpc>
                      </a:pPr>
                      <a:r>
                        <a:rPr lang="en-US" sz="1200" b="0" strike="noStrike" spc="-1">
                          <a:solidFill>
                            <a:srgbClr val="000000"/>
                          </a:solidFill>
                          <a:latin typeface="Times New Roman"/>
                        </a:rPr>
                        <a:t>Electrically Erasable PROM (EEPROM)</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vMerge="1">
                  <a:txBody>
                    <a:bodyPr/>
                    <a:lstStyle/>
                    <a:p>
                      <a:endParaRPr lang="en-US"/>
                    </a:p>
                  </a:txBody>
                  <a:tcPr>
                    <a:solidFill>
                      <a:srgbClr val="729FCF"/>
                    </a:solidFill>
                  </a:tcPr>
                </a:tc>
                <a:tc>
                  <a:txBody>
                    <a:bodyPr/>
                    <a:lstStyle/>
                    <a:p>
                      <a:pPr>
                        <a:lnSpc>
                          <a:spcPct val="100000"/>
                        </a:lnSpc>
                      </a:pPr>
                      <a:r>
                        <a:rPr lang="en-US" sz="1200" b="0" strike="noStrike" spc="-1">
                          <a:solidFill>
                            <a:srgbClr val="000000"/>
                          </a:solidFill>
                          <a:latin typeface="Times New Roman"/>
                        </a:rPr>
                        <a:t>Electrically, byte-level</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vMerge="1">
                  <a:txBody>
                    <a:bodyPr/>
                    <a:lstStyle/>
                    <a:p>
                      <a:endParaRPr lang="en-US"/>
                    </a:p>
                  </a:txBody>
                  <a:tcPr>
                    <a:solidFill>
                      <a:srgbClr val="729FCF"/>
                    </a:solidFill>
                  </a:tcPr>
                </a:tc>
                <a:tc vMerge="1">
                  <a:txBody>
                    <a:bodyPr/>
                    <a:lstStyle/>
                    <a:p>
                      <a:endParaRPr lang="en-US"/>
                    </a:p>
                  </a:txBody>
                  <a:tcPr>
                    <a:solidFill>
                      <a:srgbClr val="729FCF"/>
                    </a:solidFill>
                  </a:tcPr>
                </a:tc>
                <a:extLst>
                  <a:ext uri="{0D108BD9-81ED-4DB2-BD59-A6C34878D82A}">
                    <a16:rowId xmlns:a16="http://schemas.microsoft.com/office/drawing/2014/main" val="10005"/>
                  </a:ext>
                </a:extLst>
              </a:tr>
              <a:tr h="540000">
                <a:tc>
                  <a:txBody>
                    <a:bodyPr/>
                    <a:lstStyle/>
                    <a:p>
                      <a:pPr>
                        <a:lnSpc>
                          <a:spcPct val="100000"/>
                        </a:lnSpc>
                      </a:pPr>
                      <a:r>
                        <a:rPr lang="en-US" sz="1200" b="0" strike="noStrike" spc="-1">
                          <a:solidFill>
                            <a:srgbClr val="000000"/>
                          </a:solidFill>
                          <a:latin typeface="Times New Roman"/>
                        </a:rPr>
                        <a:t>Flash memory</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vMerge="1">
                  <a:txBody>
                    <a:bodyPr/>
                    <a:lstStyle/>
                    <a:p>
                      <a:endParaRPr lang="en-US"/>
                    </a:p>
                  </a:txBody>
                  <a:tcPr>
                    <a:solidFill>
                      <a:srgbClr val="729FCF"/>
                    </a:solidFill>
                  </a:tcPr>
                </a:tc>
                <a:tc>
                  <a:txBody>
                    <a:bodyPr/>
                    <a:lstStyle/>
                    <a:p>
                      <a:pPr>
                        <a:lnSpc>
                          <a:spcPct val="100000"/>
                        </a:lnSpc>
                      </a:pPr>
                      <a:r>
                        <a:rPr lang="en-US" sz="1200" b="0" strike="noStrike" spc="-1">
                          <a:solidFill>
                            <a:srgbClr val="000000"/>
                          </a:solidFill>
                          <a:latin typeface="Times New Roman"/>
                        </a:rPr>
                        <a:t>Electrically, block-level</a:t>
                      </a:r>
                      <a:endParaRPr lang="en-US" sz="1200" b="0" strike="noStrike" spc="-1">
                        <a:latin typeface="Arial"/>
                      </a:endParaRPr>
                    </a:p>
                  </a:txBody>
                  <a:tcPr marL="90000" marR="9000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vMerge="1">
                  <a:txBody>
                    <a:bodyPr/>
                    <a:lstStyle/>
                    <a:p>
                      <a:endParaRPr lang="en-US"/>
                    </a:p>
                  </a:txBody>
                  <a:tcPr>
                    <a:solidFill>
                      <a:srgbClr val="729FCF"/>
                    </a:solidFill>
                  </a:tcPr>
                </a:tc>
                <a:tc vMerge="1">
                  <a:txBody>
                    <a:bodyPr/>
                    <a:lstStyle/>
                    <a:p>
                      <a:endParaRPr lang="en-US"/>
                    </a:p>
                  </a:txBody>
                  <a:tcPr>
                    <a:solidFill>
                      <a:srgbClr val="729FC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200" y="1600200"/>
            <a:ext cx="7467120" cy="22233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pPr>
            <a:r>
              <a:rPr lang="en-US" sz="2800" b="1" strike="noStrike" spc="-1">
                <a:solidFill>
                  <a:srgbClr val="000000"/>
                </a:solidFill>
                <a:latin typeface="Trebuchet MS"/>
              </a:rPr>
              <a:t>RAM</a:t>
            </a:r>
            <a:r>
              <a:rPr lang="en-US" sz="2800" b="0" strike="noStrike" spc="-1">
                <a:solidFill>
                  <a:srgbClr val="000000"/>
                </a:solidFill>
                <a:latin typeface="Trebuchet MS"/>
              </a:rPr>
              <a:t> </a:t>
            </a:r>
            <a:r>
              <a:rPr lang="en-US" sz="2800" b="1" strike="noStrike" spc="-1">
                <a:solidFill>
                  <a:srgbClr val="000000"/>
                </a:solidFill>
                <a:latin typeface="Trebuchet MS"/>
              </a:rPr>
              <a:t>Terbagi 2 :</a:t>
            </a:r>
            <a:endParaRPr lang="en-US" sz="2800" b="0" strike="noStrike" spc="-1">
              <a:latin typeface="Arial"/>
            </a:endParaRPr>
          </a:p>
          <a:p>
            <a:pPr marL="343080" indent="-342720">
              <a:lnSpc>
                <a:spcPct val="100000"/>
              </a:lnSpc>
            </a:pPr>
            <a:endParaRPr lang="en-US" sz="2800" b="0" strike="noStrike" spc="-1">
              <a:latin typeface="Arial"/>
            </a:endParaRPr>
          </a:p>
          <a:p>
            <a:pPr marL="343080" indent="-342720">
              <a:lnSpc>
                <a:spcPct val="100000"/>
              </a:lnSpc>
              <a:buClr>
                <a:srgbClr val="000000"/>
              </a:buClr>
              <a:buFont typeface="StarSymbol"/>
              <a:buAutoNum type="arabicPeriod"/>
            </a:pPr>
            <a:r>
              <a:rPr lang="en-US" sz="2800" b="1" strike="noStrike" spc="-1">
                <a:solidFill>
                  <a:srgbClr val="000000"/>
                </a:solidFill>
                <a:latin typeface="Trebuchet MS"/>
              </a:rPr>
              <a:t>RAM Statis</a:t>
            </a:r>
            <a:endParaRPr lang="en-US" sz="2800" b="0" strike="noStrike" spc="-1">
              <a:latin typeface="Arial"/>
            </a:endParaRPr>
          </a:p>
          <a:p>
            <a:pPr>
              <a:lnSpc>
                <a:spcPct val="100000"/>
              </a:lnSpc>
            </a:pPr>
            <a:endParaRPr lang="en-US" sz="2800" b="0" strike="noStrike" spc="-1">
              <a:latin typeface="Arial"/>
            </a:endParaRPr>
          </a:p>
          <a:p>
            <a:pPr marL="343080" indent="-342720">
              <a:lnSpc>
                <a:spcPct val="100000"/>
              </a:lnSpc>
            </a:pPr>
            <a:r>
              <a:rPr lang="en-US" sz="2800" b="1" strike="noStrike" spc="-1">
                <a:solidFill>
                  <a:srgbClr val="000000"/>
                </a:solidFill>
                <a:latin typeface="Trebuchet MS"/>
              </a:rPr>
              <a:t>2. RAM Dinamis</a:t>
            </a:r>
            <a:r>
              <a:rPr lang="en-US" sz="2800" b="0" strike="noStrike" spc="-1">
                <a:solidFill>
                  <a:srgbClr val="000000"/>
                </a:solidFill>
                <a:latin typeface="Trebuchet MS"/>
              </a:rPr>
              <a:t> </a:t>
            </a:r>
            <a:endParaRPr lang="en-US" sz="2800" b="0" strike="noStrike" spc="-1">
              <a:latin typeface="Arial"/>
            </a:endParaRPr>
          </a:p>
        </p:txBody>
      </p:sp>
      <p:sp>
        <p:nvSpPr>
          <p:cNvPr id="168" name="TextShape 2"/>
          <p:cNvSpPr txBox="1"/>
          <p:nvPr/>
        </p:nvSpPr>
        <p:spPr>
          <a:xfrm>
            <a:off x="457200" y="320040"/>
            <a:ext cx="7848360" cy="1203480"/>
          </a:xfrm>
          <a:prstGeom prst="rect">
            <a:avLst/>
          </a:prstGeom>
          <a:noFill/>
          <a:ln>
            <a:noFill/>
          </a:ln>
        </p:spPr>
        <p:txBody>
          <a:bodyPr lIns="45720" tIns="0" rIns="45720" bIns="0" anchor="b"/>
          <a:lstStyle/>
          <a:p>
            <a:pPr>
              <a:lnSpc>
                <a:spcPct val="100000"/>
              </a:lnSpc>
            </a:pPr>
            <a:r>
              <a:rPr lang="en-US" sz="2600" b="1" strike="noStrike" cap="all" spc="-1">
                <a:solidFill>
                  <a:srgbClr val="FDF2E8"/>
                </a:solidFill>
                <a:latin typeface="Trebuchet MS"/>
              </a:rPr>
              <a:t>Jenis memori semi konduktor Random Access Memori</a:t>
            </a:r>
            <a:endParaRPr lang="en-US" sz="2600" b="0" strike="noStrike" spc="-1">
              <a:solidFill>
                <a:srgbClr val="000000"/>
              </a:solidFill>
              <a:latin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09480" y="1676520"/>
            <a:ext cx="7543440" cy="3138120"/>
          </a:xfrm>
          <a:prstGeom prst="rect">
            <a:avLst/>
          </a:prstGeom>
          <a:solidFill>
            <a:schemeClr val="bg1"/>
          </a:solidFill>
          <a:ln w="9360">
            <a:noFill/>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800" b="1" strike="noStrike" spc="-1">
                <a:solidFill>
                  <a:srgbClr val="000000"/>
                </a:solidFill>
                <a:latin typeface="Arial"/>
              </a:rPr>
              <a:t>RAM Statis</a:t>
            </a:r>
            <a:endParaRPr lang="en-US" sz="2800" b="0" strike="noStrike" spc="-1">
              <a:latin typeface="Arial"/>
            </a:endParaRPr>
          </a:p>
          <a:p>
            <a:pPr marL="392040" indent="-391680" algn="just">
              <a:lnSpc>
                <a:spcPct val="100000"/>
              </a:lnSpc>
            </a:pPr>
            <a:endParaRPr lang="en-US" sz="2800" b="0" strike="noStrike" spc="-1">
              <a:latin typeface="Arial"/>
            </a:endParaRPr>
          </a:p>
          <a:p>
            <a:pPr marL="528480" lvl="1" indent="-528120" algn="just">
              <a:lnSpc>
                <a:spcPct val="100000"/>
              </a:lnSpc>
              <a:buClr>
                <a:srgbClr val="000000"/>
              </a:buClr>
              <a:buFont typeface="Arial"/>
              <a:buChar char="•"/>
            </a:pPr>
            <a:r>
              <a:rPr lang="en-US" sz="2400" b="0" strike="noStrike" spc="-1">
                <a:solidFill>
                  <a:srgbClr val="000000"/>
                </a:solidFill>
                <a:latin typeface="Arial"/>
              </a:rPr>
              <a:t>Nilai nilai biner di simpan dengan menggunakan konfigurasi gate logic flip-flop tradisional.</a:t>
            </a:r>
            <a:endParaRPr lang="en-US" sz="2400" b="0" strike="noStrike" spc="-1">
              <a:latin typeface="Arial"/>
            </a:endParaRPr>
          </a:p>
          <a:p>
            <a:pPr algn="just">
              <a:lnSpc>
                <a:spcPct val="100000"/>
              </a:lnSpc>
            </a:pPr>
            <a:endParaRPr lang="en-US" sz="2400" b="0" strike="noStrike" spc="-1">
              <a:latin typeface="Arial"/>
            </a:endParaRPr>
          </a:p>
          <a:p>
            <a:pPr marL="528480" lvl="1" indent="-528120" algn="just">
              <a:lnSpc>
                <a:spcPct val="100000"/>
              </a:lnSpc>
              <a:buClr>
                <a:srgbClr val="000000"/>
              </a:buClr>
              <a:buFont typeface="Arial"/>
              <a:buChar char="•"/>
            </a:pPr>
            <a:r>
              <a:rPr lang="en-US" sz="2400" b="0" strike="noStrike" spc="-1">
                <a:solidFill>
                  <a:srgbClr val="000000"/>
                </a:solidFill>
                <a:latin typeface="Arial"/>
              </a:rPr>
              <a:t>Ram statis akan menampung data sepanjang daya listrik di sediakan  untuknya </a:t>
            </a:r>
            <a:endParaRPr lang="en-US" sz="2400" b="0" strike="noStrike" spc="-1">
              <a:latin typeface="Arial"/>
            </a:endParaRPr>
          </a:p>
          <a:p>
            <a:pPr marL="1035000" indent="-528120" algn="just">
              <a:lnSpc>
                <a:spcPct val="100000"/>
              </a:lnSpc>
            </a:pPr>
            <a:endParaRPr lang="en-US"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228600" y="1219320"/>
            <a:ext cx="7543440" cy="4647960"/>
          </a:xfrm>
          <a:prstGeom prst="rect">
            <a:avLst/>
          </a:prstGeom>
          <a:solidFill>
            <a:srgbClr val="FFFFFF"/>
          </a:solidFill>
          <a:ln>
            <a:noFill/>
          </a:ln>
        </p:spPr>
        <p:txBody>
          <a:bodyPr lIns="90000" tIns="45000" rIns="90000" bIns="45000"/>
          <a:lstStyle/>
          <a:p>
            <a:pPr marL="274320" indent="-2880" algn="ctr">
              <a:lnSpc>
                <a:spcPct val="100000"/>
              </a:lnSpc>
              <a:spcBef>
                <a:spcPts val="601"/>
              </a:spcBef>
            </a:pPr>
            <a:r>
              <a:rPr lang="en-US" sz="2600" b="1" strike="noStrike" spc="-1">
                <a:solidFill>
                  <a:srgbClr val="000000"/>
                </a:solidFill>
                <a:latin typeface="Trebuchet MS"/>
              </a:rPr>
              <a:t>RAM Dinamis</a:t>
            </a:r>
            <a:endParaRPr lang="en-US" sz="2600" b="0" strike="noStrike" spc="-1">
              <a:solidFill>
                <a:srgbClr val="000000"/>
              </a:solidFill>
              <a:latin typeface="Trebuchet MS"/>
            </a:endParaRPr>
          </a:p>
          <a:p>
            <a:pPr marL="274320" indent="-273960">
              <a:lnSpc>
                <a:spcPct val="100000"/>
              </a:lnSpc>
              <a:spcBef>
                <a:spcPts val="601"/>
              </a:spcBef>
            </a:pPr>
            <a:endParaRPr lang="en-US" sz="2600" b="0" strike="noStrike" spc="-1">
              <a:solidFill>
                <a:srgbClr val="000000"/>
              </a:solidFill>
              <a:latin typeface="Trebuchet MS"/>
            </a:endParaRP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Disusun oleh sel-sel yang menyimpan data sebagai muatan listrik pada kapasitor </a:t>
            </a:r>
            <a:endParaRPr lang="en-US" sz="2300" b="0" strike="noStrike" spc="-1">
              <a:solidFill>
                <a:srgbClr val="000000"/>
              </a:solidFill>
              <a:latin typeface="Trebuchet MS"/>
            </a:endParaRPr>
          </a:p>
          <a:p>
            <a:endParaRPr lang="en-US" sz="2300" b="0" strike="noStrike" spc="-1">
              <a:solidFill>
                <a:srgbClr val="000000"/>
              </a:solidFill>
              <a:latin typeface="Trebuchet MS"/>
            </a:endParaRPr>
          </a:p>
          <a:p>
            <a:pPr marL="521280" lvl="1" indent="-228240" algn="just">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Keberadaan  dan ketidakberadaan pada kapasitor di interpretasikan sebagai bilangan 1 atau 0, kerena kapasitor memiliki kecenderungan alami untuk mengosongkan muatan, maka RAM dinamis memerlukan pengisian muatan </a:t>
            </a:r>
            <a:endParaRPr lang="en-US" sz="2300" b="0" strike="noStrike" spc="-1">
              <a:solidFill>
                <a:srgbClr val="000000"/>
              </a:solidFill>
              <a:latin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Picture 4"/>
          <p:cNvPicPr/>
          <p:nvPr/>
        </p:nvPicPr>
        <p:blipFill>
          <a:blip r:embed="rId2"/>
          <a:stretch/>
        </p:blipFill>
        <p:spPr>
          <a:xfrm>
            <a:off x="609480" y="1752480"/>
            <a:ext cx="7454160" cy="3962160"/>
          </a:xfrm>
          <a:prstGeom prst="rect">
            <a:avLst/>
          </a:prstGeom>
          <a:ln w="9360">
            <a:noFill/>
          </a:ln>
        </p:spPr>
      </p:pic>
      <p:sp>
        <p:nvSpPr>
          <p:cNvPr id="172" name="CustomShape 1"/>
          <p:cNvSpPr/>
          <p:nvPr/>
        </p:nvSpPr>
        <p:spPr>
          <a:xfrm>
            <a:off x="2747880" y="268200"/>
            <a:ext cx="328248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b="1" strike="noStrike" spc="-1">
                <a:solidFill>
                  <a:srgbClr val="FFFFFF"/>
                </a:solidFill>
                <a:latin typeface="Trebuchet MS"/>
              </a:rPr>
              <a:t>SRAM Vs DRAM</a:t>
            </a:r>
            <a:endParaRPr lang="en-US" sz="36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7200" y="1295280"/>
            <a:ext cx="7848360" cy="4647960"/>
          </a:xfrm>
          <a:prstGeom prst="rect">
            <a:avLst/>
          </a:prstGeom>
          <a:noFill/>
          <a:ln>
            <a:noFill/>
          </a:ln>
        </p:spPr>
        <p:txBody>
          <a:bodyPr lIns="90000" tIns="45000" rIns="90000" bIns="45000"/>
          <a:lstStyle/>
          <a:p>
            <a:pPr algn="ctr">
              <a:lnSpc>
                <a:spcPct val="90000"/>
              </a:lnSpc>
              <a:spcBef>
                <a:spcPts val="601"/>
              </a:spcBef>
            </a:pPr>
            <a:r>
              <a:rPr lang="en-US" sz="2600" b="1" strike="noStrike" spc="-1">
                <a:solidFill>
                  <a:srgbClr val="000000"/>
                </a:solidFill>
                <a:latin typeface="Trebuchet MS"/>
              </a:rPr>
              <a:t>ROM</a:t>
            </a:r>
            <a:endParaRPr lang="en-US" sz="2600" b="0" strike="noStrike" spc="-1">
              <a:solidFill>
                <a:srgbClr val="000000"/>
              </a:solidFill>
              <a:latin typeface="Trebuchet MS"/>
            </a:endParaRPr>
          </a:p>
          <a:p>
            <a:pPr>
              <a:lnSpc>
                <a:spcPct val="90000"/>
              </a:lnSpc>
              <a:spcBef>
                <a:spcPts val="601"/>
              </a:spcBef>
            </a:pPr>
            <a:endParaRPr lang="en-US" sz="2600" b="0" strike="noStrike" spc="-1">
              <a:solidFill>
                <a:srgbClr val="000000"/>
              </a:solidFill>
              <a:latin typeface="Trebuchet MS"/>
            </a:endParaRPr>
          </a:p>
          <a:p>
            <a:pPr>
              <a:lnSpc>
                <a:spcPct val="90000"/>
              </a:lnSpc>
              <a:spcBef>
                <a:spcPts val="601"/>
              </a:spcBef>
            </a:pPr>
            <a:r>
              <a:rPr lang="en-US" sz="2800" b="0" strike="noStrike" spc="-1">
                <a:solidFill>
                  <a:srgbClr val="000000"/>
                </a:solidFill>
                <a:latin typeface="Trebuchet MS"/>
              </a:rPr>
              <a:t>Berisi pola data permanen yang tidak dapat di ubah</a:t>
            </a:r>
          </a:p>
          <a:p>
            <a:pPr>
              <a:lnSpc>
                <a:spcPct val="90000"/>
              </a:lnSpc>
              <a:spcBef>
                <a:spcPts val="601"/>
              </a:spcBef>
            </a:pPr>
            <a:endParaRPr lang="en-US" sz="2800" b="0" strike="noStrike" spc="-1">
              <a:solidFill>
                <a:srgbClr val="000000"/>
              </a:solidFill>
              <a:latin typeface="Trebuchet MS"/>
            </a:endParaRPr>
          </a:p>
          <a:p>
            <a:pPr>
              <a:lnSpc>
                <a:spcPct val="90000"/>
              </a:lnSpc>
              <a:spcBef>
                <a:spcPts val="601"/>
              </a:spcBef>
            </a:pPr>
            <a:r>
              <a:rPr lang="en-US" sz="2800" b="1" strike="noStrike" spc="-1">
                <a:solidFill>
                  <a:srgbClr val="000000"/>
                </a:solidFill>
                <a:latin typeface="Trebuchet MS"/>
              </a:rPr>
              <a:t>Jenis-jenis ROM</a:t>
            </a:r>
            <a:endParaRPr lang="en-US" sz="2800" b="0" strike="noStrike" spc="-1">
              <a:solidFill>
                <a:srgbClr val="000000"/>
              </a:solidFill>
              <a:latin typeface="Trebuchet MS"/>
            </a:endParaRPr>
          </a:p>
          <a:p>
            <a:pPr>
              <a:lnSpc>
                <a:spcPct val="90000"/>
              </a:lnSpc>
              <a:spcBef>
                <a:spcPts val="601"/>
              </a:spcBef>
              <a:buClr>
                <a:srgbClr val="B13F9A"/>
              </a:buClr>
              <a:buSzPct val="73000"/>
              <a:buFont typeface="Wingdings 2" charset="2"/>
              <a:buChar char=""/>
            </a:pPr>
            <a:r>
              <a:rPr lang="en-US" sz="2800" b="0" strike="noStrike" spc="-1">
                <a:solidFill>
                  <a:srgbClr val="000000"/>
                </a:solidFill>
                <a:latin typeface="Trebuchet MS"/>
              </a:rPr>
              <a:t> Programmable ROM (PROM)</a:t>
            </a:r>
          </a:p>
          <a:p>
            <a:pPr>
              <a:lnSpc>
                <a:spcPct val="90000"/>
              </a:lnSpc>
              <a:spcBef>
                <a:spcPts val="601"/>
              </a:spcBef>
              <a:buClr>
                <a:srgbClr val="B13F9A"/>
              </a:buClr>
              <a:buSzPct val="73000"/>
              <a:buFont typeface="Wingdings 2" charset="2"/>
              <a:buChar char=""/>
            </a:pPr>
            <a:r>
              <a:rPr lang="en-US" sz="2800" b="0" strike="noStrike" spc="-1">
                <a:solidFill>
                  <a:srgbClr val="000000"/>
                </a:solidFill>
                <a:latin typeface="Trebuchet MS"/>
              </a:rPr>
              <a:t> Erasable Programmable ROM (EPROM)</a:t>
            </a:r>
          </a:p>
          <a:p>
            <a:pPr>
              <a:lnSpc>
                <a:spcPct val="90000"/>
              </a:lnSpc>
              <a:spcBef>
                <a:spcPts val="601"/>
              </a:spcBef>
              <a:buClr>
                <a:srgbClr val="B13F9A"/>
              </a:buClr>
              <a:buSzPct val="73000"/>
              <a:buFont typeface="Wingdings 2" charset="2"/>
              <a:buChar char=""/>
            </a:pPr>
            <a:r>
              <a:rPr lang="en-US" sz="2800" b="0" strike="noStrike" spc="-1">
                <a:solidFill>
                  <a:srgbClr val="000000"/>
                </a:solidFill>
                <a:latin typeface="Trebuchet MS"/>
              </a:rPr>
              <a:t> Electrically Erasable Programmable ROM (EEPROM) </a:t>
            </a:r>
          </a:p>
        </p:txBody>
      </p:sp>
      <p:sp>
        <p:nvSpPr>
          <p:cNvPr id="174" name="CustomShape 2"/>
          <p:cNvSpPr/>
          <p:nvPr/>
        </p:nvSpPr>
        <p:spPr>
          <a:xfrm>
            <a:off x="2535840" y="268200"/>
            <a:ext cx="41695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b="1" strike="noStrike" spc="-1">
                <a:solidFill>
                  <a:srgbClr val="FFFFFF"/>
                </a:solidFill>
                <a:latin typeface="Trebuchet MS"/>
              </a:rPr>
              <a:t>Read Only Memory</a:t>
            </a:r>
            <a:endParaRPr lang="en-US" sz="3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TIPE ROM</a:t>
            </a:r>
            <a:endParaRPr lang="en-US" sz="3800" b="0" strike="noStrike" spc="-1">
              <a:solidFill>
                <a:srgbClr val="000000"/>
              </a:solidFill>
              <a:latin typeface="Trebuchet MS"/>
            </a:endParaRPr>
          </a:p>
        </p:txBody>
      </p:sp>
      <p:sp>
        <p:nvSpPr>
          <p:cNvPr id="176" name="TextShape 2"/>
          <p:cNvSpPr txBox="1"/>
          <p:nvPr/>
        </p:nvSpPr>
        <p:spPr>
          <a:xfrm>
            <a:off x="457200" y="1609560"/>
            <a:ext cx="7238520" cy="4845960"/>
          </a:xfrm>
          <a:prstGeom prst="rect">
            <a:avLst/>
          </a:prstGeom>
          <a:noFill/>
          <a:ln>
            <a:noFill/>
          </a:ln>
        </p:spPr>
        <p:txBody>
          <a:bodyPr lIns="90000" tIns="45000" rIns="90000" bIns="45000">
            <a:normAutofit/>
          </a:bodyPr>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Programmable ROM (sekali)</a:t>
            </a: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PROM</a:t>
            </a:r>
            <a:endParaRPr lang="en-US" sz="2300" b="0" strike="noStrike" spc="-1">
              <a:solidFill>
                <a:srgbClr val="000000"/>
              </a:solidFill>
              <a:latin typeface="Trebuchet MS"/>
            </a:endParaRP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Membutuhkan alat khusus untuk memprogramnya</a:t>
            </a:r>
            <a:endParaRPr lang="en-US" sz="2300" b="0" strike="noStrike" spc="-1">
              <a:solidFill>
                <a:srgbClr val="000000"/>
              </a:solidFill>
              <a:latin typeface="Trebuchet MS"/>
            </a:endParaRPr>
          </a:p>
          <a:p>
            <a:pPr marL="341280" lvl="1" indent="-228240">
              <a:lnSpc>
                <a:spcPct val="100000"/>
              </a:lnSpc>
              <a:spcBef>
                <a:spcPts val="499"/>
              </a:spcBef>
              <a:buClr>
                <a:srgbClr val="F9B639"/>
              </a:buClr>
              <a:buSzPct val="80000"/>
              <a:buFont typeface="Arial"/>
              <a:buChar char="•"/>
            </a:pPr>
            <a:r>
              <a:rPr lang="en-US" sz="2300" b="0" strike="noStrike" spc="-1">
                <a:solidFill>
                  <a:srgbClr val="6F6F6F"/>
                </a:solidFill>
                <a:latin typeface="Trebuchet MS"/>
              </a:rPr>
              <a:t>Erasable Programmable (EPROM)</a:t>
            </a:r>
            <a:endParaRPr lang="en-US" sz="2300" b="0" strike="noStrike" spc="-1">
              <a:solidFill>
                <a:srgbClr val="000000"/>
              </a:solidFill>
              <a:latin typeface="Trebuchet MS"/>
            </a:endParaRPr>
          </a:p>
          <a:p>
            <a:pPr marL="812880" lvl="2" indent="-355320">
              <a:lnSpc>
                <a:spcPct val="100000"/>
              </a:lnSpc>
              <a:spcBef>
                <a:spcPts val="400"/>
              </a:spcBef>
              <a:buClr>
                <a:srgbClr val="F9B639"/>
              </a:buClr>
              <a:buSzPct val="60000"/>
              <a:buFont typeface="Wingdings" charset="2"/>
              <a:buChar char=""/>
            </a:pPr>
            <a:r>
              <a:rPr lang="en-US" sz="2000" b="0" strike="noStrike" spc="-1">
                <a:solidFill>
                  <a:srgbClr val="000000"/>
                </a:solidFill>
                <a:latin typeface="Trebuchet MS"/>
              </a:rPr>
              <a:t>Dihapus dengan ultraviolet</a:t>
            </a:r>
            <a:endParaRPr lang="en-US" sz="2000" b="0" strike="noStrike" spc="-1">
              <a:solidFill>
                <a:srgbClr val="6F6F6F"/>
              </a:solidFill>
              <a:latin typeface="Trebuchet MS"/>
            </a:endParaRPr>
          </a:p>
          <a:p>
            <a:pPr marL="341280" lvl="1" indent="-228240">
              <a:lnSpc>
                <a:spcPct val="100000"/>
              </a:lnSpc>
              <a:spcBef>
                <a:spcPts val="499"/>
              </a:spcBef>
              <a:buClr>
                <a:srgbClr val="F9B639"/>
              </a:buClr>
              <a:buSzPct val="80000"/>
              <a:buFont typeface="Arial"/>
              <a:buChar char="•"/>
            </a:pPr>
            <a:r>
              <a:rPr lang="en-US" sz="2300" b="0" strike="noStrike" spc="-1">
                <a:solidFill>
                  <a:srgbClr val="6F6F6F"/>
                </a:solidFill>
                <a:latin typeface="Trebuchet MS"/>
              </a:rPr>
              <a:t>Electrically Erasable (EEPROM)</a:t>
            </a:r>
            <a:endParaRPr lang="en-US" sz="2300" b="0" strike="noStrike" spc="-1">
              <a:solidFill>
                <a:srgbClr val="000000"/>
              </a:solidFill>
              <a:latin typeface="Trebuchet MS"/>
            </a:endParaRPr>
          </a:p>
          <a:p>
            <a:pPr marL="812880" lvl="2" indent="-410760">
              <a:lnSpc>
                <a:spcPct val="100000"/>
              </a:lnSpc>
              <a:spcBef>
                <a:spcPts val="400"/>
              </a:spcBef>
              <a:buClr>
                <a:srgbClr val="F9B639"/>
              </a:buClr>
              <a:buSzPct val="60000"/>
              <a:buFont typeface="Wingdings" charset="2"/>
              <a:buChar char=""/>
            </a:pPr>
            <a:r>
              <a:rPr lang="en-US" sz="2000" b="0" strike="noStrike" spc="-1">
                <a:solidFill>
                  <a:srgbClr val="000000"/>
                </a:solidFill>
                <a:latin typeface="Trebuchet MS"/>
              </a:rPr>
              <a:t>Membutuhkan waktu yang lebih lama untuk write dari pada read</a:t>
            </a:r>
            <a:endParaRPr lang="en-US" sz="2000" b="0" strike="noStrike" spc="-1">
              <a:solidFill>
                <a:srgbClr val="6F6F6F"/>
              </a:solidFill>
              <a:latin typeface="Trebuchet MS"/>
            </a:endParaRPr>
          </a:p>
          <a:p>
            <a:pPr marL="341280" lvl="1" indent="-228240">
              <a:lnSpc>
                <a:spcPct val="100000"/>
              </a:lnSpc>
              <a:spcBef>
                <a:spcPts val="499"/>
              </a:spcBef>
              <a:buClr>
                <a:srgbClr val="F9B639"/>
              </a:buClr>
              <a:buSzPct val="80000"/>
              <a:buFont typeface="Arial"/>
              <a:buChar char="•"/>
            </a:pPr>
            <a:r>
              <a:rPr lang="en-US" sz="2300" b="0" strike="noStrike" spc="-1">
                <a:solidFill>
                  <a:srgbClr val="6F6F6F"/>
                </a:solidFill>
                <a:latin typeface="Trebuchet MS"/>
              </a:rPr>
              <a:t>Flash memory</a:t>
            </a:r>
            <a:endParaRPr lang="en-US" sz="2300" b="0" strike="noStrike" spc="-1">
              <a:solidFill>
                <a:srgbClr val="000000"/>
              </a:solidFill>
              <a:latin typeface="Trebuchet MS"/>
            </a:endParaRPr>
          </a:p>
          <a:p>
            <a:pPr marL="812880" lvl="2" indent="-410760">
              <a:lnSpc>
                <a:spcPct val="100000"/>
              </a:lnSpc>
              <a:spcBef>
                <a:spcPts val="400"/>
              </a:spcBef>
              <a:buClr>
                <a:srgbClr val="F9B639"/>
              </a:buClr>
              <a:buSzPct val="60000"/>
              <a:buFont typeface="Wingdings" charset="2"/>
              <a:buChar char=""/>
            </a:pPr>
            <a:r>
              <a:rPr lang="en-US" sz="2000" b="0" strike="noStrike" spc="-1">
                <a:solidFill>
                  <a:srgbClr val="000000"/>
                </a:solidFill>
                <a:latin typeface="Trebuchet MS"/>
              </a:rPr>
              <a:t>Menghapus seluruh memory secara elektrik.</a:t>
            </a:r>
            <a:endParaRPr lang="en-US" sz="2000" b="0" strike="noStrike" spc="-1">
              <a:solidFill>
                <a:srgbClr val="6F6F6F"/>
              </a:solidFill>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838080" y="1676520"/>
            <a:ext cx="3123720" cy="167616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lstStyle/>
          <a:p>
            <a:pPr marL="457200" indent="-456840">
              <a:lnSpc>
                <a:spcPct val="100000"/>
              </a:lnSpc>
            </a:pPr>
            <a:r>
              <a:rPr lang="en-US" sz="2400" b="1" strike="noStrike" spc="-1">
                <a:solidFill>
                  <a:srgbClr val="AC66BB"/>
                </a:solidFill>
                <a:latin typeface="Trebuchet MS"/>
              </a:rPr>
              <a:t>A. Lokasi</a:t>
            </a:r>
            <a:r>
              <a:t/>
            </a:r>
            <a:br/>
            <a:r>
              <a:rPr lang="en-US" sz="2400" b="1" strike="noStrike" spc="-1">
                <a:solidFill>
                  <a:srgbClr val="B13F9A"/>
                </a:solidFill>
                <a:latin typeface="Trebuchet MS"/>
              </a:rPr>
              <a:t>	CPU</a:t>
            </a:r>
            <a:r>
              <a:t/>
            </a:r>
            <a:br/>
            <a:r>
              <a:rPr lang="en-US" sz="2400" b="1" strike="noStrike" spc="-1">
                <a:solidFill>
                  <a:srgbClr val="B13F9A"/>
                </a:solidFill>
                <a:latin typeface="Trebuchet MS"/>
              </a:rPr>
              <a:t>	Internal </a:t>
            </a:r>
            <a:r>
              <a:t/>
            </a:r>
            <a:br/>
            <a:r>
              <a:rPr lang="en-US" sz="2400" b="1" strike="noStrike" spc="-1">
                <a:solidFill>
                  <a:srgbClr val="B13F9A"/>
                </a:solidFill>
                <a:latin typeface="Trebuchet MS"/>
              </a:rPr>
              <a:t>	External</a:t>
            </a:r>
            <a:endParaRPr lang="en-US" sz="2400" b="0" strike="noStrike" spc="-1">
              <a:latin typeface="Arial"/>
            </a:endParaRPr>
          </a:p>
        </p:txBody>
      </p:sp>
      <p:sp>
        <p:nvSpPr>
          <p:cNvPr id="135" name="CustomShape 2"/>
          <p:cNvSpPr/>
          <p:nvPr/>
        </p:nvSpPr>
        <p:spPr>
          <a:xfrm>
            <a:off x="838080" y="3886200"/>
            <a:ext cx="3123720" cy="1676160"/>
          </a:xfrm>
          <a:prstGeom prst="rect">
            <a:avLst/>
          </a:prstGeom>
          <a:solidFill>
            <a:schemeClr val="bg1"/>
          </a:solid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nchor="ctr"/>
          <a:lstStyle/>
          <a:p>
            <a:pPr marL="403200" indent="-402840">
              <a:lnSpc>
                <a:spcPct val="100000"/>
              </a:lnSpc>
            </a:pPr>
            <a:r>
              <a:rPr lang="en-US" sz="2400" b="1" strike="noStrike" spc="-1">
                <a:solidFill>
                  <a:srgbClr val="AC66BB"/>
                </a:solidFill>
                <a:latin typeface="Trebuchet MS"/>
              </a:rPr>
              <a:t>B. Kapasitas</a:t>
            </a:r>
            <a:r>
              <a:t/>
            </a:r>
            <a:br/>
            <a:r>
              <a:rPr lang="en-US" sz="2400" b="1" strike="noStrike" spc="-1">
                <a:solidFill>
                  <a:srgbClr val="000000"/>
                </a:solidFill>
                <a:latin typeface="Trebuchet MS"/>
              </a:rPr>
              <a:t>	Ukuran Word</a:t>
            </a:r>
            <a:r>
              <a:t/>
            </a:r>
            <a:br/>
            <a:r>
              <a:rPr lang="en-US" sz="2400" b="1" strike="noStrike" spc="-1">
                <a:solidFill>
                  <a:srgbClr val="000000"/>
                </a:solidFill>
                <a:latin typeface="Trebuchet MS"/>
              </a:rPr>
              <a:t>	Ukuran Block</a:t>
            </a:r>
            <a:endParaRPr lang="en-US" sz="2400" b="0" strike="noStrike" spc="-1">
              <a:latin typeface="Arial"/>
            </a:endParaRPr>
          </a:p>
        </p:txBody>
      </p:sp>
      <p:sp>
        <p:nvSpPr>
          <p:cNvPr id="136" name="CustomShape 3"/>
          <p:cNvSpPr/>
          <p:nvPr/>
        </p:nvSpPr>
        <p:spPr>
          <a:xfrm>
            <a:off x="4724280" y="1752480"/>
            <a:ext cx="3123720" cy="118764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a:solidFill>
                  <a:srgbClr val="AC66BB"/>
                </a:solidFill>
                <a:latin typeface="Trebuchet MS"/>
              </a:rPr>
              <a:t>C. 	Satuan Transfer</a:t>
            </a:r>
            <a:endParaRPr lang="en-US" sz="2400" b="0" strike="noStrike" spc="-1">
              <a:latin typeface="Arial"/>
            </a:endParaRPr>
          </a:p>
          <a:p>
            <a:pPr>
              <a:lnSpc>
                <a:spcPct val="100000"/>
              </a:lnSpc>
            </a:pPr>
            <a:r>
              <a:rPr lang="en-US" sz="2400" b="1" strike="noStrike" spc="-1">
                <a:solidFill>
                  <a:srgbClr val="000000"/>
                </a:solidFill>
                <a:latin typeface="Trebuchet MS"/>
              </a:rPr>
              <a:t>	Word</a:t>
            </a:r>
            <a:endParaRPr lang="en-US" sz="2400" b="0" strike="noStrike" spc="-1">
              <a:latin typeface="Arial"/>
            </a:endParaRPr>
          </a:p>
          <a:p>
            <a:pPr>
              <a:lnSpc>
                <a:spcPct val="100000"/>
              </a:lnSpc>
            </a:pPr>
            <a:r>
              <a:rPr lang="en-US" sz="2400" b="1" strike="noStrike" spc="-1">
                <a:solidFill>
                  <a:srgbClr val="000000"/>
                </a:solidFill>
                <a:latin typeface="Trebuchet MS"/>
              </a:rPr>
              <a:t>	Block</a:t>
            </a:r>
            <a:endParaRPr lang="en-US" sz="2400" b="0" strike="noStrike" spc="-1">
              <a:latin typeface="Arial"/>
            </a:endParaRPr>
          </a:p>
        </p:txBody>
      </p:sp>
      <p:sp>
        <p:nvSpPr>
          <p:cNvPr id="137" name="CustomShape 4"/>
          <p:cNvSpPr/>
          <p:nvPr/>
        </p:nvSpPr>
        <p:spPr>
          <a:xfrm>
            <a:off x="4648320" y="3657600"/>
            <a:ext cx="3428640" cy="191916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a:solidFill>
                  <a:srgbClr val="AC66BB"/>
                </a:solidFill>
                <a:latin typeface="Trebuchet MS"/>
              </a:rPr>
              <a:t>D. Metode Akses</a:t>
            </a:r>
            <a:endParaRPr lang="en-US" sz="2400" b="0" strike="noStrike" spc="-1">
              <a:latin typeface="Arial"/>
            </a:endParaRPr>
          </a:p>
          <a:p>
            <a:pPr>
              <a:lnSpc>
                <a:spcPct val="100000"/>
              </a:lnSpc>
            </a:pPr>
            <a:r>
              <a:rPr lang="en-US" sz="2400" b="1" strike="noStrike" spc="-1">
                <a:solidFill>
                  <a:srgbClr val="000000"/>
                </a:solidFill>
                <a:latin typeface="Trebuchet MS"/>
              </a:rPr>
              <a:t>	Sequential Acces</a:t>
            </a:r>
            <a:endParaRPr lang="en-US" sz="2400" b="0" strike="noStrike" spc="-1">
              <a:latin typeface="Arial"/>
            </a:endParaRPr>
          </a:p>
          <a:p>
            <a:pPr>
              <a:lnSpc>
                <a:spcPct val="100000"/>
              </a:lnSpc>
            </a:pPr>
            <a:r>
              <a:rPr lang="en-US" sz="2400" b="1" strike="noStrike" spc="-1">
                <a:solidFill>
                  <a:srgbClr val="000000"/>
                </a:solidFill>
                <a:latin typeface="Trebuchet MS"/>
              </a:rPr>
              <a:t>	Direct Access</a:t>
            </a:r>
            <a:endParaRPr lang="en-US" sz="2400" b="0" strike="noStrike" spc="-1">
              <a:latin typeface="Arial"/>
            </a:endParaRPr>
          </a:p>
          <a:p>
            <a:pPr>
              <a:lnSpc>
                <a:spcPct val="100000"/>
              </a:lnSpc>
            </a:pPr>
            <a:r>
              <a:rPr lang="en-US" sz="2400" b="1" strike="noStrike" spc="-1">
                <a:solidFill>
                  <a:srgbClr val="000000"/>
                </a:solidFill>
                <a:latin typeface="Trebuchet MS"/>
              </a:rPr>
              <a:t>	Random Access</a:t>
            </a:r>
            <a:endParaRPr lang="en-US" sz="2400" b="0" strike="noStrike" spc="-1">
              <a:latin typeface="Arial"/>
            </a:endParaRPr>
          </a:p>
          <a:p>
            <a:pPr>
              <a:lnSpc>
                <a:spcPct val="100000"/>
              </a:lnSpc>
            </a:pPr>
            <a:r>
              <a:rPr lang="en-US" sz="2400" b="1" strike="noStrike" spc="-1">
                <a:solidFill>
                  <a:srgbClr val="000000"/>
                </a:solidFill>
                <a:latin typeface="Trebuchet MS"/>
              </a:rPr>
              <a:t>	Associative Access</a:t>
            </a:r>
            <a:endParaRPr lang="en-US" sz="2400" b="0" strike="noStrike" spc="-1">
              <a:latin typeface="Arial"/>
            </a:endParaRPr>
          </a:p>
        </p:txBody>
      </p:sp>
      <p:sp>
        <p:nvSpPr>
          <p:cNvPr id="138" name="TextShape 5"/>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2400" b="1" strike="noStrike" cap="all" spc="-1">
                <a:solidFill>
                  <a:srgbClr val="000000"/>
                </a:solidFill>
                <a:latin typeface="Trebuchet MS"/>
              </a:rPr>
              <a:t>Karakteristik-karakteristik penting sistem memori</a:t>
            </a:r>
            <a:endParaRPr lang="en-US" sz="2400" b="0" strike="noStrike" spc="-1">
              <a:solidFill>
                <a:srgbClr val="000000"/>
              </a:solid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Interleaved Memory</a:t>
            </a:r>
            <a:endParaRPr lang="en-US" sz="3800" b="0" strike="noStrike" spc="-1">
              <a:solidFill>
                <a:srgbClr val="000000"/>
              </a:solidFill>
              <a:latin typeface="Trebuchet MS"/>
            </a:endParaRPr>
          </a:p>
        </p:txBody>
      </p:sp>
      <p:sp>
        <p:nvSpPr>
          <p:cNvPr id="178" name="TextShape 2"/>
          <p:cNvSpPr txBox="1"/>
          <p:nvPr/>
        </p:nvSpPr>
        <p:spPr>
          <a:xfrm>
            <a:off x="457200" y="1609560"/>
            <a:ext cx="7238520" cy="48459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Kumpulan Chip DRAM</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Di kelompokkan ke dalam memory bank</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Bank ini secara independen melayani permintaan read dan write.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Error Correction</a:t>
            </a:r>
            <a:endParaRPr lang="en-US" sz="3800" b="0" strike="noStrike" spc="-1">
              <a:solidFill>
                <a:srgbClr val="000000"/>
              </a:solidFill>
              <a:latin typeface="Trebuchet MS"/>
            </a:endParaRPr>
          </a:p>
        </p:txBody>
      </p:sp>
      <p:sp>
        <p:nvSpPr>
          <p:cNvPr id="180" name="TextShape 2"/>
          <p:cNvSpPr txBox="1"/>
          <p:nvPr/>
        </p:nvSpPr>
        <p:spPr>
          <a:xfrm>
            <a:off x="457200" y="1609560"/>
            <a:ext cx="7238520" cy="48459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Hard Failure</a:t>
            </a: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Kerusakan permanen</a:t>
            </a:r>
            <a:endParaRPr lang="en-US" sz="2300" b="0" strike="noStrike" spc="-1">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Soft Error</a:t>
            </a: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Acak, non-destructive</a:t>
            </a:r>
            <a:endParaRPr lang="en-US" sz="2300" b="0" strike="noStrike" spc="-1">
              <a:solidFill>
                <a:srgbClr val="000000"/>
              </a:solidFill>
              <a:latin typeface="Trebuchet MS"/>
            </a:endParaRPr>
          </a:p>
          <a:p>
            <a:pPr marL="521280" lvl="1" indent="-228240">
              <a:lnSpc>
                <a:spcPct val="100000"/>
              </a:lnSpc>
              <a:spcBef>
                <a:spcPts val="499"/>
              </a:spcBef>
              <a:buClr>
                <a:srgbClr val="F9B639"/>
              </a:buClr>
              <a:buSzPct val="80000"/>
              <a:buFont typeface="Wingdings 2" charset="2"/>
              <a:buChar char=""/>
            </a:pPr>
            <a:r>
              <a:rPr lang="en-US" sz="2300" b="0" strike="noStrike" spc="-1">
                <a:solidFill>
                  <a:srgbClr val="6F6F6F"/>
                </a:solidFill>
                <a:latin typeface="Trebuchet MS"/>
              </a:rPr>
              <a:t>Tidak ada kerusakan permanen memory</a:t>
            </a:r>
            <a:endParaRPr lang="en-US" sz="2300" b="0" strike="noStrike" spc="-1">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Dideteksi menggunakan Hamming error correction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HAMMING CODE</a:t>
            </a:r>
            <a:endParaRPr lang="en-US" sz="3800" b="0" strike="noStrike" spc="-1">
              <a:solidFill>
                <a:srgbClr val="000000"/>
              </a:solidFill>
              <a:latin typeface="Trebuchet MS"/>
            </a:endParaRPr>
          </a:p>
        </p:txBody>
      </p:sp>
      <p:sp>
        <p:nvSpPr>
          <p:cNvPr id="182" name="TextShape 2"/>
          <p:cNvSpPr txBox="1"/>
          <p:nvPr/>
        </p:nvSpPr>
        <p:spPr>
          <a:xfrm>
            <a:off x="457200" y="3200400"/>
            <a:ext cx="7695720" cy="29253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Bits 8, 4, 2, 1 (the powers of 2) </a:t>
            </a:r>
            <a:r>
              <a:rPr lang="en-US" sz="2600" b="0" strike="noStrike" spc="-1">
                <a:solidFill>
                  <a:srgbClr val="000000"/>
                </a:solidFill>
                <a:latin typeface="Wingdings"/>
              </a:rPr>
              <a:t></a:t>
            </a:r>
            <a:r>
              <a:rPr lang="en-US" sz="2600" b="0" strike="noStrike" spc="-1">
                <a:solidFill>
                  <a:srgbClr val="000000"/>
                </a:solidFill>
                <a:latin typeface="Trebuchet MS"/>
              </a:rPr>
              <a:t> error correction bits (</a:t>
            </a:r>
            <a:r>
              <a:rPr lang="en-US" sz="2600" b="1" strike="noStrike" spc="-1">
                <a:solidFill>
                  <a:srgbClr val="000000"/>
                </a:solidFill>
                <a:latin typeface="Trebuchet MS"/>
              </a:rPr>
              <a:t>check bits</a:t>
            </a:r>
            <a:r>
              <a:rPr lang="en-US" sz="2600" b="0" strike="noStrike" spc="-1">
                <a:solidFill>
                  <a:srgbClr val="000000"/>
                </a:solidFill>
                <a:latin typeface="Trebuchet MS"/>
              </a:rPr>
              <a:t>). </a:t>
            </a: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The other bits are </a:t>
            </a:r>
            <a:r>
              <a:rPr lang="en-US" sz="2600" b="1" strike="noStrike" spc="-1">
                <a:solidFill>
                  <a:srgbClr val="000000"/>
                </a:solidFill>
                <a:latin typeface="Trebuchet MS"/>
              </a:rPr>
              <a:t>data bits.</a:t>
            </a:r>
            <a:endParaRPr lang="en-US" sz="2600" b="0" strike="noStrike" spc="-1">
              <a:solidFill>
                <a:srgbClr val="000000"/>
              </a:solidFill>
              <a:latin typeface="Trebuchet MS"/>
            </a:endParaRPr>
          </a:p>
        </p:txBody>
      </p:sp>
      <p:pic>
        <p:nvPicPr>
          <p:cNvPr id="183" name="Picture 2"/>
          <p:cNvPicPr/>
          <p:nvPr/>
        </p:nvPicPr>
        <p:blipFill>
          <a:blip r:embed="rId2"/>
          <a:stretch/>
        </p:blipFill>
        <p:spPr>
          <a:xfrm>
            <a:off x="457200" y="1447920"/>
            <a:ext cx="7543440" cy="175212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HAMMING CODE</a:t>
            </a:r>
            <a:endParaRPr lang="en-US" sz="3800" b="0" strike="noStrike" spc="-1">
              <a:solidFill>
                <a:srgbClr val="000000"/>
              </a:solidFill>
              <a:latin typeface="Trebuchet MS"/>
            </a:endParaRPr>
          </a:p>
        </p:txBody>
      </p:sp>
      <p:sp>
        <p:nvSpPr>
          <p:cNvPr id="185" name="TextShape 2"/>
          <p:cNvSpPr txBox="1"/>
          <p:nvPr/>
        </p:nvSpPr>
        <p:spPr>
          <a:xfrm>
            <a:off x="457200" y="1609560"/>
            <a:ext cx="7619760" cy="48459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Setiap check bit beroperasi di setiap data bit yang berisi angka 1 pada bit position yang sama. Misal C1 =&gt; terdiri dari bit position yang berisi angka 1 di LSB dari setiap bit position number. Dilanjutkan C2, C3 dan C4</a:t>
            </a:r>
          </a:p>
          <a:p>
            <a:pPr>
              <a:lnSpc>
                <a:spcPct val="100000"/>
              </a:lnSpc>
              <a:spcBef>
                <a:spcPts val="601"/>
              </a:spcBef>
            </a:pPr>
            <a:endParaRPr lang="en-US" sz="2600" b="0" strike="noStrike" spc="-1">
              <a:solidFill>
                <a:srgbClr val="000000"/>
              </a:solidFill>
              <a:latin typeface="Trebuchet MS"/>
            </a:endParaRPr>
          </a:p>
        </p:txBody>
      </p:sp>
      <p:pic>
        <p:nvPicPr>
          <p:cNvPr id="186" name="Picture 3"/>
          <p:cNvPicPr/>
          <p:nvPr/>
        </p:nvPicPr>
        <p:blipFill>
          <a:blip r:embed="rId2"/>
          <a:stretch/>
        </p:blipFill>
        <p:spPr>
          <a:xfrm>
            <a:off x="1752480" y="3886200"/>
            <a:ext cx="6324120" cy="18284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CONTOH</a:t>
            </a:r>
            <a:endParaRPr lang="en-US" sz="3800" b="0" strike="noStrike" spc="-1">
              <a:solidFill>
                <a:srgbClr val="000000"/>
              </a:solidFill>
              <a:latin typeface="Trebuchet MS"/>
            </a:endParaRPr>
          </a:p>
        </p:txBody>
      </p:sp>
      <p:sp>
        <p:nvSpPr>
          <p:cNvPr id="188" name="TextShape 2"/>
          <p:cNvSpPr txBox="1"/>
          <p:nvPr/>
        </p:nvSpPr>
        <p:spPr>
          <a:xfrm>
            <a:off x="457200" y="1828800"/>
            <a:ext cx="8229240" cy="464796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Misal 8-bit input word: 00111001 dan data bit D1 dimulai dari posisi yang paling kanan, maka:</a:t>
            </a:r>
          </a:p>
          <a:p>
            <a:pPr>
              <a:lnSpc>
                <a:spcPct val="100000"/>
              </a:lnSpc>
              <a:spcBef>
                <a:spcPts val="601"/>
              </a:spcBef>
            </a:pPr>
            <a:endParaRPr lang="en-US" sz="2600" b="0" strike="noStrike" spc="-1">
              <a:solidFill>
                <a:srgbClr val="000000"/>
              </a:solidFill>
              <a:latin typeface="Trebuchet MS"/>
            </a:endParaRPr>
          </a:p>
          <a:p>
            <a:pPr>
              <a:lnSpc>
                <a:spcPct val="100000"/>
              </a:lnSpc>
              <a:spcBef>
                <a:spcPts val="601"/>
              </a:spcBef>
            </a:pPr>
            <a:endParaRPr lang="en-US" sz="2600" b="0" strike="noStrike" spc="-1">
              <a:solidFill>
                <a:srgbClr val="000000"/>
              </a:solidFill>
              <a:latin typeface="Trebuchet MS"/>
            </a:endParaRPr>
          </a:p>
          <a:p>
            <a:pPr>
              <a:lnSpc>
                <a:spcPct val="100000"/>
              </a:lnSpc>
              <a:spcBef>
                <a:spcPts val="601"/>
              </a:spcBef>
            </a:pPr>
            <a:endParaRPr lang="en-US" sz="2600" b="0" strike="noStrike" spc="-1">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Maka word yang disimpan jadi: </a:t>
            </a:r>
          </a:p>
          <a:p>
            <a:pPr algn="ctr">
              <a:lnSpc>
                <a:spcPct val="100000"/>
              </a:lnSpc>
              <a:spcBef>
                <a:spcPts val="601"/>
              </a:spcBef>
            </a:pPr>
            <a:r>
              <a:rPr lang="en-US" sz="2600" b="0" strike="noStrike" spc="-1">
                <a:solidFill>
                  <a:srgbClr val="FF0000"/>
                </a:solidFill>
                <a:latin typeface="Trebuchet MS"/>
              </a:rPr>
              <a:t>0011</a:t>
            </a:r>
            <a:r>
              <a:rPr lang="en-US" sz="2600" b="0" strike="noStrike" spc="-1">
                <a:solidFill>
                  <a:srgbClr val="000000"/>
                </a:solidFill>
                <a:latin typeface="Trebuchet MS"/>
              </a:rPr>
              <a:t>0</a:t>
            </a:r>
            <a:r>
              <a:rPr lang="en-US" sz="2600" b="0" strike="noStrike" spc="-1">
                <a:solidFill>
                  <a:srgbClr val="FF0000"/>
                </a:solidFill>
                <a:latin typeface="Trebuchet MS"/>
              </a:rPr>
              <a:t>100</a:t>
            </a:r>
            <a:r>
              <a:rPr lang="en-US" sz="2600" b="0" strike="noStrike" spc="-1">
                <a:solidFill>
                  <a:srgbClr val="000000"/>
                </a:solidFill>
                <a:latin typeface="Trebuchet MS"/>
              </a:rPr>
              <a:t>1</a:t>
            </a:r>
            <a:r>
              <a:rPr lang="en-US" sz="2600" b="0" strike="noStrike" spc="-1">
                <a:solidFill>
                  <a:srgbClr val="FF0000"/>
                </a:solidFill>
                <a:latin typeface="Trebuchet MS"/>
              </a:rPr>
              <a:t>1</a:t>
            </a:r>
            <a:r>
              <a:rPr lang="en-US" sz="2600" b="0" strike="noStrike" spc="-1">
                <a:solidFill>
                  <a:srgbClr val="000000"/>
                </a:solidFill>
                <a:latin typeface="Trebuchet MS"/>
              </a:rPr>
              <a:t>11</a:t>
            </a:r>
          </a:p>
        </p:txBody>
      </p:sp>
      <p:pic>
        <p:nvPicPr>
          <p:cNvPr id="189" name="Picture 2"/>
          <p:cNvPicPr/>
          <p:nvPr/>
        </p:nvPicPr>
        <p:blipFill>
          <a:blip r:embed="rId2"/>
          <a:stretch/>
        </p:blipFill>
        <p:spPr>
          <a:xfrm>
            <a:off x="2819520" y="2666880"/>
            <a:ext cx="3003840" cy="133200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CONTOH (cont.)</a:t>
            </a:r>
            <a:endParaRPr lang="en-US" sz="3800" b="0" strike="noStrike" spc="-1">
              <a:solidFill>
                <a:srgbClr val="000000"/>
              </a:solidFill>
              <a:latin typeface="Trebuchet MS"/>
            </a:endParaRPr>
          </a:p>
        </p:txBody>
      </p:sp>
      <p:sp>
        <p:nvSpPr>
          <p:cNvPr id="191" name="TextShape 2"/>
          <p:cNvSpPr txBox="1"/>
          <p:nvPr/>
        </p:nvSpPr>
        <p:spPr>
          <a:xfrm>
            <a:off x="457200" y="3124080"/>
            <a:ext cx="8534160" cy="3001680"/>
          </a:xfrm>
          <a:prstGeom prst="rect">
            <a:avLst/>
          </a:prstGeom>
          <a:noFill/>
          <a:ln>
            <a:noFill/>
          </a:ln>
        </p:spPr>
        <p:txBody>
          <a:bodyPr lIns="90000" tIns="45000" rIns="90000" bIns="45000"/>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Misal sekarang data bit 3 error (berubah dari 0 menjadi 1) </a:t>
            </a:r>
            <a:r>
              <a:rPr lang="en-US" sz="2600" b="0" strike="noStrike" spc="-1">
                <a:solidFill>
                  <a:srgbClr val="000000"/>
                </a:solidFill>
                <a:latin typeface="Wingdings"/>
              </a:rPr>
              <a:t></a:t>
            </a:r>
            <a:r>
              <a:rPr lang="en-US" sz="2600" b="0" strike="noStrike" spc="-1">
                <a:solidFill>
                  <a:srgbClr val="000000"/>
                </a:solidFill>
                <a:latin typeface="Trebuchet MS"/>
              </a:rPr>
              <a:t> </a:t>
            </a:r>
            <a:r>
              <a:rPr lang="en-US" sz="2600" b="0" strike="noStrike" spc="-1">
                <a:solidFill>
                  <a:srgbClr val="FF0000"/>
                </a:solidFill>
                <a:latin typeface="Trebuchet MS"/>
              </a:rPr>
              <a:t>0011</a:t>
            </a:r>
            <a:r>
              <a:rPr lang="en-US" sz="2600" b="0" strike="noStrike" spc="-1">
                <a:solidFill>
                  <a:srgbClr val="000000"/>
                </a:solidFill>
                <a:latin typeface="Trebuchet MS"/>
              </a:rPr>
              <a:t>0</a:t>
            </a:r>
            <a:r>
              <a:rPr lang="en-US" sz="2600" b="0" strike="noStrike" spc="-1">
                <a:solidFill>
                  <a:srgbClr val="FF0000"/>
                </a:solidFill>
                <a:latin typeface="Trebuchet MS"/>
              </a:rPr>
              <a:t>100</a:t>
            </a:r>
            <a:r>
              <a:rPr lang="en-US" sz="2600" b="0" strike="noStrike" spc="-1">
                <a:solidFill>
                  <a:srgbClr val="000000"/>
                </a:solidFill>
                <a:latin typeface="Trebuchet MS"/>
              </a:rPr>
              <a:t>1</a:t>
            </a:r>
            <a:r>
              <a:rPr lang="en-US" sz="2600" b="0" strike="noStrike" spc="-1">
                <a:solidFill>
                  <a:srgbClr val="FF0000"/>
                </a:solidFill>
                <a:latin typeface="Trebuchet MS"/>
              </a:rPr>
              <a:t>1</a:t>
            </a:r>
            <a:r>
              <a:rPr lang="en-US" sz="2600" b="0" strike="noStrike" spc="-1">
                <a:solidFill>
                  <a:srgbClr val="000000"/>
                </a:solidFill>
                <a:latin typeface="Trebuchet MS"/>
              </a:rPr>
              <a:t>11 </a:t>
            </a:r>
            <a:r>
              <a:rPr lang="en-US" sz="2600" b="0" strike="noStrike" spc="-1">
                <a:solidFill>
                  <a:srgbClr val="000000"/>
                </a:solidFill>
                <a:latin typeface="Wingdings"/>
              </a:rPr>
              <a:t></a:t>
            </a:r>
            <a:r>
              <a:rPr lang="en-US" sz="2600" b="0" strike="noStrike" spc="-1">
                <a:solidFill>
                  <a:srgbClr val="000000"/>
                </a:solidFill>
                <a:latin typeface="Trebuchet MS"/>
              </a:rPr>
              <a:t> </a:t>
            </a:r>
            <a:r>
              <a:rPr lang="en-US" sz="2600" b="0" strike="noStrike" spc="-1">
                <a:solidFill>
                  <a:srgbClr val="FF0000"/>
                </a:solidFill>
                <a:latin typeface="Trebuchet MS"/>
              </a:rPr>
              <a:t>0011</a:t>
            </a:r>
            <a:r>
              <a:rPr lang="en-US" sz="2600" b="0" strike="noStrike" spc="-1">
                <a:solidFill>
                  <a:srgbClr val="000000"/>
                </a:solidFill>
                <a:latin typeface="Trebuchet MS"/>
              </a:rPr>
              <a:t>0</a:t>
            </a:r>
            <a:r>
              <a:rPr lang="en-US" sz="2600" b="0" strike="noStrike" spc="-1">
                <a:solidFill>
                  <a:srgbClr val="FF0000"/>
                </a:solidFill>
                <a:latin typeface="Trebuchet MS"/>
              </a:rPr>
              <a:t>1</a:t>
            </a:r>
            <a:r>
              <a:rPr lang="en-US" sz="2600" b="0" strike="noStrike" spc="-1">
                <a:solidFill>
                  <a:srgbClr val="00B0F0"/>
                </a:solidFill>
                <a:latin typeface="Trebuchet MS"/>
              </a:rPr>
              <a:t>1</a:t>
            </a:r>
            <a:r>
              <a:rPr lang="en-US" sz="2600" b="0" strike="noStrike" spc="-1">
                <a:solidFill>
                  <a:srgbClr val="FF0000"/>
                </a:solidFill>
                <a:latin typeface="Trebuchet MS"/>
              </a:rPr>
              <a:t>0</a:t>
            </a:r>
            <a:r>
              <a:rPr lang="en-US" sz="2600" b="0" strike="noStrike" spc="-1">
                <a:solidFill>
                  <a:srgbClr val="000000"/>
                </a:solidFill>
                <a:latin typeface="Trebuchet MS"/>
              </a:rPr>
              <a:t>1</a:t>
            </a:r>
            <a:r>
              <a:rPr lang="en-US" sz="2600" b="0" strike="noStrike" spc="-1">
                <a:solidFill>
                  <a:srgbClr val="FF0000"/>
                </a:solidFill>
                <a:latin typeface="Trebuchet MS"/>
              </a:rPr>
              <a:t>1</a:t>
            </a:r>
            <a:r>
              <a:rPr lang="en-US" sz="2600" b="0" strike="noStrike" spc="-1">
                <a:solidFill>
                  <a:srgbClr val="000000"/>
                </a:solidFill>
                <a:latin typeface="Trebuchet MS"/>
              </a:rPr>
              <a:t>11</a:t>
            </a:r>
          </a:p>
          <a:p>
            <a:pPr>
              <a:lnSpc>
                <a:spcPct val="100000"/>
              </a:lnSpc>
              <a:spcBef>
                <a:spcPts val="601"/>
              </a:spcBef>
            </a:pPr>
            <a:endParaRPr lang="en-US" sz="2600" b="0" strike="noStrike" spc="-1">
              <a:solidFill>
                <a:srgbClr val="000000"/>
              </a:solidFill>
              <a:latin typeface="Trebuchet MS"/>
            </a:endParaRPr>
          </a:p>
          <a:p>
            <a:pPr>
              <a:lnSpc>
                <a:spcPct val="100000"/>
              </a:lnSpc>
              <a:spcBef>
                <a:spcPts val="601"/>
              </a:spcBef>
            </a:pPr>
            <a:endParaRPr lang="en-US" sz="2600" b="0" strike="noStrike" spc="-1">
              <a:solidFill>
                <a:srgbClr val="000000"/>
              </a:solidFill>
              <a:latin typeface="Trebuchet MS"/>
            </a:endParaRPr>
          </a:p>
        </p:txBody>
      </p:sp>
      <p:pic>
        <p:nvPicPr>
          <p:cNvPr id="192" name="Picture 3"/>
          <p:cNvPicPr/>
          <p:nvPr/>
        </p:nvPicPr>
        <p:blipFill>
          <a:blip r:embed="rId3"/>
          <a:stretch/>
        </p:blipFill>
        <p:spPr>
          <a:xfrm>
            <a:off x="1744200" y="1295280"/>
            <a:ext cx="5707800" cy="1447560"/>
          </a:xfrm>
          <a:prstGeom prst="rect">
            <a:avLst/>
          </a:prstGeom>
          <a:ln>
            <a:noFill/>
          </a:ln>
        </p:spPr>
      </p:pic>
      <p:sp>
        <p:nvSpPr>
          <p:cNvPr id="193" name="CustomShape 3"/>
          <p:cNvSpPr/>
          <p:nvPr/>
        </p:nvSpPr>
        <p:spPr>
          <a:xfrm>
            <a:off x="3886200" y="1600200"/>
            <a:ext cx="304560" cy="761760"/>
          </a:xfrm>
          <a:prstGeom prst="rightBrace">
            <a:avLst>
              <a:gd name="adj1" fmla="val 8333"/>
              <a:gd name="adj2" fmla="val 50000"/>
            </a:avLst>
          </a:prstGeom>
          <a:noFill/>
          <a:ln>
            <a:round/>
          </a:ln>
          <a:effectLst>
            <a:outerShdw blurRad="50800" dist="25000" dir="5400000" rotWithShape="0">
              <a:schemeClr val="phClr">
                <a:shade val="30000"/>
                <a:satMod val="150000"/>
                <a:alpha val="38000"/>
              </a:schemeClr>
            </a:outerShdw>
          </a:effectLst>
        </p:spPr>
        <p:style>
          <a:lnRef idx="2">
            <a:schemeClr val="dk1"/>
          </a:lnRef>
          <a:fillRef idx="0">
            <a:schemeClr val="dk1"/>
          </a:fillRef>
          <a:effectRef idx="1">
            <a:schemeClr val="dk1"/>
          </a:effectRef>
          <a:fontRef idx="minor"/>
        </p:style>
      </p:sp>
      <p:sp>
        <p:nvSpPr>
          <p:cNvPr id="194" name="CustomShape 4"/>
          <p:cNvSpPr/>
          <p:nvPr/>
        </p:nvSpPr>
        <p:spPr>
          <a:xfrm flipH="1">
            <a:off x="3581280" y="1600200"/>
            <a:ext cx="304560" cy="761760"/>
          </a:xfrm>
          <a:prstGeom prst="rightBrace">
            <a:avLst>
              <a:gd name="adj1" fmla="val 8333"/>
              <a:gd name="adj2" fmla="val 50000"/>
            </a:avLst>
          </a:prstGeom>
          <a:noFill/>
          <a:ln>
            <a:round/>
          </a:ln>
          <a:effectLst>
            <a:outerShdw blurRad="50800" dist="25000" dir="5400000" rotWithShape="0">
              <a:schemeClr val="phClr">
                <a:shade val="30000"/>
                <a:satMod val="150000"/>
                <a:alpha val="38000"/>
              </a:schemeClr>
            </a:outerShdw>
          </a:effectLst>
        </p:spPr>
        <p:style>
          <a:lnRef idx="2">
            <a:schemeClr val="dk1"/>
          </a:lnRef>
          <a:fillRef idx="0">
            <a:schemeClr val="dk1"/>
          </a:fillRef>
          <a:effectRef idx="1">
            <a:schemeClr val="dk1"/>
          </a:effectRef>
          <a:fontRef idx="minor"/>
        </p:style>
      </p:sp>
      <p:pic>
        <p:nvPicPr>
          <p:cNvPr id="195" name="Picture 2"/>
          <p:cNvPicPr/>
          <p:nvPr/>
        </p:nvPicPr>
        <p:blipFill>
          <a:blip r:embed="rId4"/>
          <a:stretch/>
        </p:blipFill>
        <p:spPr>
          <a:xfrm>
            <a:off x="529920" y="4572000"/>
            <a:ext cx="3003840" cy="1447560"/>
          </a:xfrm>
          <a:prstGeom prst="rect">
            <a:avLst/>
          </a:prstGeom>
          <a:ln>
            <a:noFill/>
          </a:ln>
        </p:spPr>
      </p:pic>
      <p:pic>
        <p:nvPicPr>
          <p:cNvPr id="196" name="Picture 2"/>
          <p:cNvPicPr/>
          <p:nvPr/>
        </p:nvPicPr>
        <p:blipFill>
          <a:blip r:embed="rId5"/>
          <a:stretch/>
        </p:blipFill>
        <p:spPr>
          <a:xfrm>
            <a:off x="5133960" y="4572000"/>
            <a:ext cx="2942640" cy="1447560"/>
          </a:xfrm>
          <a:prstGeom prst="rect">
            <a:avLst/>
          </a:prstGeom>
          <a:ln>
            <a:noFill/>
          </a:ln>
        </p:spPr>
      </p:pic>
      <p:sp>
        <p:nvSpPr>
          <p:cNvPr id="197" name="CustomShape 5"/>
          <p:cNvSpPr/>
          <p:nvPr/>
        </p:nvSpPr>
        <p:spPr>
          <a:xfrm>
            <a:off x="3990960" y="5029200"/>
            <a:ext cx="837720" cy="53316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98" name="CustomShape 6"/>
          <p:cNvSpPr/>
          <p:nvPr/>
        </p:nvSpPr>
        <p:spPr>
          <a:xfrm>
            <a:off x="6300720" y="4952880"/>
            <a:ext cx="151920" cy="631440"/>
          </a:xfrm>
          <a:prstGeom prst="rightBrace">
            <a:avLst>
              <a:gd name="adj1" fmla="val 8333"/>
              <a:gd name="adj2" fmla="val 50000"/>
            </a:avLst>
          </a:prstGeom>
          <a:noFill/>
          <a:ln>
            <a:round/>
          </a:ln>
          <a:effectLst>
            <a:outerShdw blurRad="50800" dist="25000" dir="5400000" rotWithShape="0">
              <a:schemeClr val="phClr">
                <a:shade val="30000"/>
                <a:satMod val="150000"/>
                <a:alpha val="38000"/>
              </a:schemeClr>
            </a:outerShdw>
          </a:effectLst>
        </p:spPr>
        <p:style>
          <a:lnRef idx="2">
            <a:schemeClr val="dk1"/>
          </a:lnRef>
          <a:fillRef idx="0">
            <a:schemeClr val="dk1"/>
          </a:fillRef>
          <a:effectRef idx="1">
            <a:schemeClr val="dk1"/>
          </a:effectRef>
          <a:fontRef idx="minor"/>
        </p:style>
      </p:sp>
      <p:sp>
        <p:nvSpPr>
          <p:cNvPr id="199" name="CustomShape 7"/>
          <p:cNvSpPr/>
          <p:nvPr/>
        </p:nvSpPr>
        <p:spPr>
          <a:xfrm flipH="1">
            <a:off x="6200280" y="4952880"/>
            <a:ext cx="75960" cy="631440"/>
          </a:xfrm>
          <a:prstGeom prst="rightBrace">
            <a:avLst>
              <a:gd name="adj1" fmla="val 8333"/>
              <a:gd name="adj2" fmla="val 50000"/>
            </a:avLst>
          </a:prstGeom>
          <a:noFill/>
          <a:ln>
            <a:round/>
          </a:ln>
          <a:effectLst>
            <a:outerShdw blurRad="50800" dist="25000" dir="5400000" rotWithShape="0">
              <a:schemeClr val="phClr">
                <a:shade val="30000"/>
                <a:satMod val="150000"/>
                <a:alpha val="38000"/>
              </a:schemeClr>
            </a:outerShdw>
          </a:effectLst>
        </p:spPr>
        <p:style>
          <a:lnRef idx="2">
            <a:schemeClr val="dk1"/>
          </a:lnRef>
          <a:fillRef idx="0">
            <a:schemeClr val="dk1"/>
          </a:fillRef>
          <a:effectRef idx="1">
            <a:schemeClr val="dk1"/>
          </a:effectRef>
          <a:fontRef idx="minor"/>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CONTOH (cont.)</a:t>
            </a:r>
            <a:endParaRPr lang="en-US" sz="3800" b="0" strike="noStrike" spc="-1">
              <a:solidFill>
                <a:srgbClr val="000000"/>
              </a:solidFill>
              <a:latin typeface="Trebuchet MS"/>
            </a:endParaRPr>
          </a:p>
        </p:txBody>
      </p:sp>
      <p:sp>
        <p:nvSpPr>
          <p:cNvPr id="201" name="TextShape 2"/>
          <p:cNvSpPr txBox="1"/>
          <p:nvPr/>
        </p:nvSpPr>
        <p:spPr>
          <a:xfrm>
            <a:off x="457200" y="1609560"/>
            <a:ext cx="7238520" cy="4845960"/>
          </a:xfrm>
          <a:prstGeom prst="rect">
            <a:avLst/>
          </a:prstGeom>
          <a:noFill/>
          <a:ln>
            <a:noFill/>
          </a:ln>
        </p:spPr>
        <p:txBody>
          <a:bodyPr lIns="90000" tIns="45000" rIns="90000" bIns="45000">
            <a:normAutofit/>
          </a:bodyPr>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Maka XOR-kan check bit lama dengan check bit yang baru:</a:t>
            </a:r>
          </a:p>
          <a:p>
            <a:pPr>
              <a:lnSpc>
                <a:spcPct val="100000"/>
              </a:lnSpc>
              <a:spcBef>
                <a:spcPts val="601"/>
              </a:spcBef>
            </a:pPr>
            <a:endParaRPr lang="en-US" sz="2600" b="0" strike="noStrike" spc="-1">
              <a:solidFill>
                <a:srgbClr val="000000"/>
              </a:solidFill>
              <a:latin typeface="Trebuchet MS"/>
            </a:endParaRPr>
          </a:p>
          <a:p>
            <a:pPr>
              <a:lnSpc>
                <a:spcPct val="100000"/>
              </a:lnSpc>
              <a:spcBef>
                <a:spcPts val="601"/>
              </a:spcBef>
            </a:pPr>
            <a:endParaRPr lang="en-US" sz="2600" b="0" strike="noStrike" spc="-1">
              <a:solidFill>
                <a:srgbClr val="000000"/>
              </a:solidFill>
              <a:latin typeface="Trebuchet MS"/>
            </a:endParaRPr>
          </a:p>
          <a:p>
            <a:pPr>
              <a:lnSpc>
                <a:spcPct val="100000"/>
              </a:lnSpc>
              <a:spcBef>
                <a:spcPts val="601"/>
              </a:spcBef>
            </a:pPr>
            <a:endParaRPr lang="en-US" sz="2600" b="0" strike="noStrike" spc="-1">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Hasil </a:t>
            </a:r>
            <a:r>
              <a:rPr lang="en-US" sz="2600" b="0" strike="noStrike" spc="-1">
                <a:solidFill>
                  <a:srgbClr val="FF0000"/>
                </a:solidFill>
                <a:latin typeface="Trebuchet MS"/>
              </a:rPr>
              <a:t>0110</a:t>
            </a:r>
            <a:r>
              <a:rPr lang="en-US" sz="2600" b="0" strike="noStrike" spc="-1">
                <a:solidFill>
                  <a:srgbClr val="000000"/>
                </a:solidFill>
                <a:latin typeface="Trebuchet MS"/>
              </a:rPr>
              <a:t>, mengindikasikan bahwa error terjadi pada bit position 6 yang berisi data bit 3.</a:t>
            </a:r>
          </a:p>
        </p:txBody>
      </p:sp>
      <p:pic>
        <p:nvPicPr>
          <p:cNvPr id="202" name="Picture 2"/>
          <p:cNvPicPr/>
          <p:nvPr/>
        </p:nvPicPr>
        <p:blipFill>
          <a:blip r:embed="rId2"/>
          <a:stretch/>
        </p:blipFill>
        <p:spPr>
          <a:xfrm>
            <a:off x="3462480" y="2590920"/>
            <a:ext cx="2451960" cy="1252080"/>
          </a:xfrm>
          <a:prstGeom prst="rect">
            <a:avLst/>
          </a:prstGeom>
          <a:ln>
            <a:noFill/>
          </a:ln>
        </p:spPr>
      </p:pic>
      <p:sp>
        <p:nvSpPr>
          <p:cNvPr id="203" name="CustomShape 3"/>
          <p:cNvSpPr/>
          <p:nvPr/>
        </p:nvSpPr>
        <p:spPr>
          <a:xfrm rot="16200000" flipH="1">
            <a:off x="4590720" y="3327120"/>
            <a:ext cx="417600" cy="914040"/>
          </a:xfrm>
          <a:prstGeom prst="rightBrace">
            <a:avLst>
              <a:gd name="adj1" fmla="val 8333"/>
              <a:gd name="adj2" fmla="val 50000"/>
            </a:avLst>
          </a:prstGeom>
          <a:noFill/>
          <a:ln>
            <a:round/>
          </a:ln>
          <a:effectLst>
            <a:outerShdw blurRad="50800" dist="25000" dir="5400000" rotWithShape="0">
              <a:schemeClr val="phClr">
                <a:shade val="30000"/>
                <a:satMod val="150000"/>
                <a:alpha val="38000"/>
              </a:schemeClr>
            </a:outerShdw>
          </a:effectLst>
        </p:spPr>
        <p:style>
          <a:lnRef idx="2">
            <a:schemeClr val="dk1"/>
          </a:lnRef>
          <a:fillRef idx="0">
            <a:schemeClr val="dk1"/>
          </a:fillRef>
          <a:effectRef idx="1">
            <a:schemeClr val="dk1"/>
          </a:effectRef>
          <a:fontRef idx="minor"/>
        </p:style>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CONTOH (cont.)</a:t>
            </a:r>
            <a:endParaRPr lang="en-US" sz="3800" b="0" strike="noStrike" spc="-1">
              <a:solidFill>
                <a:srgbClr val="000000"/>
              </a:solidFill>
              <a:latin typeface="Trebuchet MS"/>
            </a:endParaRPr>
          </a:p>
        </p:txBody>
      </p:sp>
      <p:pic>
        <p:nvPicPr>
          <p:cNvPr id="205" name="Picture 2"/>
          <p:cNvPicPr/>
          <p:nvPr/>
        </p:nvPicPr>
        <p:blipFill>
          <a:blip r:embed="rId2"/>
          <a:srcRect b="9792"/>
          <a:stretch/>
        </p:blipFill>
        <p:spPr>
          <a:xfrm>
            <a:off x="400680" y="2028960"/>
            <a:ext cx="8534880" cy="2771280"/>
          </a:xfrm>
          <a:prstGeom prst="rect">
            <a:avLst/>
          </a:prstGeom>
          <a:ln>
            <a:noFill/>
          </a:ln>
        </p:spPr>
      </p:pic>
      <p:sp>
        <p:nvSpPr>
          <p:cNvPr id="206" name="CustomShape 2"/>
          <p:cNvSpPr/>
          <p:nvPr/>
        </p:nvSpPr>
        <p:spPr>
          <a:xfrm>
            <a:off x="5638680" y="3962520"/>
            <a:ext cx="1523520" cy="1370520"/>
          </a:xfrm>
          <a:custGeom>
            <a:avLst/>
            <a:gdLst/>
            <a:ahLst/>
            <a:cxnLst/>
            <a:rect l="l" t="t" r="r" b="b"/>
            <a:pathLst>
              <a:path w="21600" h="21600">
                <a:moveTo>
                  <a:pt x="0" y="0"/>
                </a:moveTo>
                <a:lnTo>
                  <a:pt x="21600" y="21600"/>
                </a:lnTo>
              </a:path>
            </a:pathLst>
          </a:custGeom>
          <a:noFill/>
          <a:ln>
            <a:round/>
            <a:tailEnd type="triangle" w="med" len="med"/>
          </a:ln>
          <a:effectLst>
            <a:outerShdw blurRad="50800" dist="25000" dir="5400000" rotWithShape="0">
              <a:schemeClr val="phClr">
                <a:shade val="30000"/>
                <a:satMod val="150000"/>
                <a:alpha val="38000"/>
              </a:schemeClr>
            </a:outerShdw>
          </a:effectLst>
        </p:spPr>
        <p:style>
          <a:lnRef idx="2">
            <a:schemeClr val="dk1"/>
          </a:lnRef>
          <a:fillRef idx="0">
            <a:schemeClr val="dk1"/>
          </a:fillRef>
          <a:effectRef idx="1">
            <a:schemeClr val="dk1"/>
          </a:effectRef>
          <a:fontRef idx="minor"/>
        </p:style>
      </p:sp>
      <p:sp>
        <p:nvSpPr>
          <p:cNvPr id="207" name="CustomShape 3"/>
          <p:cNvSpPr/>
          <p:nvPr/>
        </p:nvSpPr>
        <p:spPr>
          <a:xfrm>
            <a:off x="7162920" y="5029200"/>
            <a:ext cx="1218960" cy="761760"/>
          </a:xfrm>
          <a:prstGeom prst="irregularSeal1">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1800" b="0" strike="noStrike" spc="-1">
                <a:solidFill>
                  <a:srgbClr val="000000"/>
                </a:solidFill>
                <a:latin typeface="Trebuchet MS"/>
              </a:rPr>
              <a:t>error</a:t>
            </a:r>
            <a:endParaRPr lang="en-US"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860400" y="2590920"/>
            <a:ext cx="7280280" cy="23770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US" sz="7500" b="1" strike="noStrike" spc="-1">
                <a:solidFill>
                  <a:srgbClr val="FEE2EE"/>
                </a:solidFill>
                <a:latin typeface="Trebuchet MS"/>
              </a:rPr>
              <a:t>ALHAMDULILLAH</a:t>
            </a:r>
            <a:endParaRPr lang="en-US" sz="75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62120" y="1371600"/>
            <a:ext cx="3123720" cy="155340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a:solidFill>
                  <a:srgbClr val="AC66BB"/>
                </a:solidFill>
                <a:latin typeface="Trebuchet MS"/>
              </a:rPr>
              <a:t>E. 	Kinerja</a:t>
            </a:r>
            <a:endParaRPr lang="en-US" sz="2400" b="0" strike="noStrike" spc="-1">
              <a:latin typeface="Arial"/>
            </a:endParaRPr>
          </a:p>
          <a:p>
            <a:pPr>
              <a:lnSpc>
                <a:spcPct val="100000"/>
              </a:lnSpc>
            </a:pPr>
            <a:r>
              <a:rPr lang="en-US" sz="2400" b="1" strike="noStrike" spc="-1">
                <a:solidFill>
                  <a:srgbClr val="000000"/>
                </a:solidFill>
                <a:latin typeface="Trebuchet MS"/>
              </a:rPr>
              <a:t>	Access time</a:t>
            </a:r>
            <a:endParaRPr lang="en-US" sz="2400" b="0" strike="noStrike" spc="-1">
              <a:latin typeface="Arial"/>
            </a:endParaRPr>
          </a:p>
          <a:p>
            <a:pPr>
              <a:lnSpc>
                <a:spcPct val="100000"/>
              </a:lnSpc>
            </a:pPr>
            <a:r>
              <a:rPr lang="en-US" sz="2400" b="1" strike="noStrike" spc="-1">
                <a:solidFill>
                  <a:srgbClr val="000000"/>
                </a:solidFill>
                <a:latin typeface="Trebuchet MS"/>
              </a:rPr>
              <a:t>	Cycle time</a:t>
            </a:r>
            <a:endParaRPr lang="en-US" sz="2400" b="0" strike="noStrike" spc="-1">
              <a:latin typeface="Arial"/>
            </a:endParaRPr>
          </a:p>
          <a:p>
            <a:pPr>
              <a:lnSpc>
                <a:spcPct val="100000"/>
              </a:lnSpc>
            </a:pPr>
            <a:r>
              <a:rPr lang="en-US" sz="2400" b="1" strike="noStrike" spc="-1">
                <a:solidFill>
                  <a:srgbClr val="000000"/>
                </a:solidFill>
                <a:latin typeface="Trebuchet MS"/>
              </a:rPr>
              <a:t>	Transfer rate</a:t>
            </a:r>
            <a:endParaRPr lang="en-US" sz="2400" b="0" strike="noStrike" spc="-1">
              <a:latin typeface="Arial"/>
            </a:endParaRPr>
          </a:p>
        </p:txBody>
      </p:sp>
      <p:sp>
        <p:nvSpPr>
          <p:cNvPr id="140" name="CustomShape 2"/>
          <p:cNvSpPr/>
          <p:nvPr/>
        </p:nvSpPr>
        <p:spPr>
          <a:xfrm>
            <a:off x="2286000" y="3276720"/>
            <a:ext cx="3885840" cy="118764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a:solidFill>
                  <a:srgbClr val="AC66BB"/>
                </a:solidFill>
                <a:latin typeface="Trebuchet MS"/>
              </a:rPr>
              <a:t>F. 	Tipe Fisik</a:t>
            </a:r>
            <a:endParaRPr lang="en-US" sz="2400" b="0" strike="noStrike" spc="-1">
              <a:latin typeface="Arial"/>
            </a:endParaRPr>
          </a:p>
          <a:p>
            <a:pPr>
              <a:lnSpc>
                <a:spcPct val="100000"/>
              </a:lnSpc>
            </a:pPr>
            <a:r>
              <a:rPr lang="en-US" sz="2400" b="1" strike="noStrike" spc="-1">
                <a:solidFill>
                  <a:srgbClr val="000000"/>
                </a:solidFill>
                <a:latin typeface="Trebuchet MS"/>
              </a:rPr>
              <a:t>	Semi Konduktor</a:t>
            </a:r>
            <a:endParaRPr lang="en-US" sz="2400" b="0" strike="noStrike" spc="-1">
              <a:latin typeface="Arial"/>
            </a:endParaRPr>
          </a:p>
          <a:p>
            <a:pPr>
              <a:lnSpc>
                <a:spcPct val="100000"/>
              </a:lnSpc>
            </a:pPr>
            <a:r>
              <a:rPr lang="en-US" sz="2400" b="1" strike="noStrike" spc="-1">
                <a:solidFill>
                  <a:srgbClr val="000000"/>
                </a:solidFill>
                <a:latin typeface="Trebuchet MS"/>
              </a:rPr>
              <a:t>	Permukaan Magnetik</a:t>
            </a:r>
            <a:endParaRPr lang="en-US" sz="2400" b="0" strike="noStrike" spc="-1">
              <a:latin typeface="Arial"/>
            </a:endParaRPr>
          </a:p>
        </p:txBody>
      </p:sp>
      <p:sp>
        <p:nvSpPr>
          <p:cNvPr id="141" name="CustomShape 3"/>
          <p:cNvSpPr/>
          <p:nvPr/>
        </p:nvSpPr>
        <p:spPr>
          <a:xfrm>
            <a:off x="3886200" y="4800600"/>
            <a:ext cx="4266720" cy="118764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1" strike="noStrike" spc="-1">
                <a:solidFill>
                  <a:srgbClr val="AC66BB"/>
                </a:solidFill>
                <a:latin typeface="Trebuchet MS"/>
              </a:rPr>
              <a:t>G. 	Karakteristik Fisik</a:t>
            </a:r>
            <a:endParaRPr lang="en-US" sz="2400" b="0" strike="noStrike" spc="-1">
              <a:latin typeface="Arial"/>
            </a:endParaRPr>
          </a:p>
          <a:p>
            <a:pPr>
              <a:lnSpc>
                <a:spcPct val="100000"/>
              </a:lnSpc>
            </a:pPr>
            <a:r>
              <a:rPr lang="en-US" sz="2400" b="1" strike="noStrike" spc="-1">
                <a:solidFill>
                  <a:srgbClr val="000000"/>
                </a:solidFill>
                <a:latin typeface="Trebuchet MS"/>
              </a:rPr>
              <a:t>	Volatile/Non Volatile</a:t>
            </a:r>
            <a:endParaRPr lang="en-US" sz="2400" b="0" strike="noStrike" spc="-1">
              <a:latin typeface="Arial"/>
            </a:endParaRPr>
          </a:p>
          <a:p>
            <a:pPr>
              <a:lnSpc>
                <a:spcPct val="100000"/>
              </a:lnSpc>
            </a:pPr>
            <a:r>
              <a:rPr lang="en-US" sz="2400" b="1" strike="noStrike" spc="-1">
                <a:solidFill>
                  <a:srgbClr val="000000"/>
                </a:solidFill>
                <a:latin typeface="Trebuchet MS"/>
              </a:rPr>
              <a:t>	Erasable/Non Erasable</a:t>
            </a:r>
            <a:endParaRPr lang="en-US" sz="2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80880" y="1676520"/>
            <a:ext cx="7772040" cy="4495320"/>
          </a:xfrm>
          <a:prstGeom prst="rect">
            <a:avLst/>
          </a:prstGeom>
          <a:noFill/>
          <a:ln>
            <a:noFill/>
          </a:ln>
        </p:spPr>
        <p:txBody>
          <a:bodyPr lIns="90000" tIns="45000" rIns="90000" bIns="45000">
            <a:normAutofit/>
          </a:bodyPr>
          <a:lstStyle/>
          <a:p>
            <a:pPr marL="522360" indent="-522000">
              <a:lnSpc>
                <a:spcPct val="100000"/>
              </a:lnSpc>
              <a:spcBef>
                <a:spcPts val="601"/>
              </a:spcBef>
              <a:buClr>
                <a:srgbClr val="CC0000"/>
              </a:buClr>
              <a:buSzPct val="73000"/>
              <a:buFont typeface="Wingdings" charset="2"/>
              <a:buChar char=""/>
            </a:pPr>
            <a:r>
              <a:rPr lang="en-US" sz="2400" b="0" strike="noStrike" spc="-1">
                <a:solidFill>
                  <a:srgbClr val="000000"/>
                </a:solidFill>
                <a:latin typeface="Trebuchet MS"/>
              </a:rPr>
              <a:t>Karakteristik memori yang jelas adalah kapasitasnya</a:t>
            </a:r>
          </a:p>
          <a:p>
            <a:pPr marL="522360" indent="-522000">
              <a:lnSpc>
                <a:spcPct val="100000"/>
              </a:lnSpc>
              <a:spcBef>
                <a:spcPts val="601"/>
              </a:spcBef>
              <a:buClr>
                <a:srgbClr val="CC0000"/>
              </a:buClr>
              <a:buSzPct val="73000"/>
              <a:buFont typeface="Wingdings" charset="2"/>
              <a:buChar char=""/>
            </a:pPr>
            <a:r>
              <a:rPr lang="en-US" sz="2400" b="0" strike="noStrike" spc="-1">
                <a:solidFill>
                  <a:srgbClr val="000000"/>
                </a:solidFill>
                <a:latin typeface="Trebuchet MS"/>
              </a:rPr>
              <a:t>Kapasitas ini dinyatakan dalam byte (1 byte = 8 bit) atau word. </a:t>
            </a:r>
          </a:p>
          <a:p>
            <a:pPr marL="522360" indent="-522000">
              <a:lnSpc>
                <a:spcPct val="100000"/>
              </a:lnSpc>
              <a:spcBef>
                <a:spcPts val="601"/>
              </a:spcBef>
              <a:buClr>
                <a:srgbClr val="CC0000"/>
              </a:buClr>
              <a:buSzPct val="73000"/>
              <a:buFont typeface="Wingdings" charset="2"/>
              <a:buChar char=""/>
            </a:pPr>
            <a:r>
              <a:rPr lang="en-US" sz="2400" b="0" strike="noStrike" spc="-1">
                <a:solidFill>
                  <a:srgbClr val="000000"/>
                </a:solidFill>
                <a:latin typeface="Trebuchet MS"/>
              </a:rPr>
              <a:t>Panjang word yang umum adalah 8, 16 dan 32 bit</a:t>
            </a:r>
          </a:p>
          <a:p>
            <a:pPr marL="522360" indent="-522000">
              <a:lnSpc>
                <a:spcPct val="100000"/>
              </a:lnSpc>
              <a:spcBef>
                <a:spcPts val="601"/>
              </a:spcBef>
              <a:buClr>
                <a:srgbClr val="CC0000"/>
              </a:buClr>
              <a:buSzPct val="73000"/>
              <a:buFont typeface="Wingdings" charset="2"/>
              <a:buChar char=""/>
            </a:pPr>
            <a:r>
              <a:rPr lang="en-US" sz="2400" b="0" strike="noStrike" spc="-1">
                <a:solidFill>
                  <a:srgbClr val="000000"/>
                </a:solidFill>
                <a:latin typeface="Trebuchet MS"/>
              </a:rPr>
              <a:t>Kapasitas eksternal memory biasanya dinyatakan dalam byte</a:t>
            </a:r>
          </a:p>
        </p:txBody>
      </p:sp>
      <p:sp>
        <p:nvSpPr>
          <p:cNvPr id="143" name="CustomShape 2"/>
          <p:cNvSpPr/>
          <p:nvPr/>
        </p:nvSpPr>
        <p:spPr>
          <a:xfrm>
            <a:off x="2701800" y="228600"/>
            <a:ext cx="253872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000" b="1" strike="noStrike" spc="-1">
                <a:solidFill>
                  <a:srgbClr val="000000"/>
                </a:solidFill>
                <a:latin typeface="Trebuchet MS"/>
              </a:rPr>
              <a:t>Kapasitas</a:t>
            </a:r>
            <a:r>
              <a:rPr lang="en-US" sz="4000" b="0" strike="noStrike" spc="-1">
                <a:solidFill>
                  <a:srgbClr val="000000"/>
                </a:solidFill>
                <a:latin typeface="Trebuchet MS"/>
              </a:rPr>
              <a:t> </a:t>
            </a:r>
            <a:endParaRPr lang="en-US" sz="4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380880" y="1295280"/>
            <a:ext cx="7772040" cy="2057040"/>
          </a:xfrm>
          <a:prstGeom prst="rect">
            <a:avLst/>
          </a:prstGeom>
          <a:solidFill>
            <a:schemeClr val="bg1"/>
          </a:solidFill>
          <a:ln w="9360">
            <a:noFill/>
          </a:ln>
        </p:spPr>
        <p:style>
          <a:lnRef idx="0">
            <a:scrgbClr r="0" g="0" b="0"/>
          </a:lnRef>
          <a:fillRef idx="0">
            <a:scrgbClr r="0" g="0" b="0"/>
          </a:fillRef>
          <a:effectRef idx="0">
            <a:scrgbClr r="0" g="0" b="0"/>
          </a:effectRef>
          <a:fontRef idx="minor"/>
        </p:style>
      </p:sp>
      <p:sp>
        <p:nvSpPr>
          <p:cNvPr id="145" name="TextShape 2"/>
          <p:cNvSpPr txBox="1"/>
          <p:nvPr/>
        </p:nvSpPr>
        <p:spPr>
          <a:xfrm>
            <a:off x="304920" y="1295280"/>
            <a:ext cx="7848360" cy="2437920"/>
          </a:xfrm>
          <a:prstGeom prst="rect">
            <a:avLst/>
          </a:prstGeom>
          <a:noFill/>
          <a:ln>
            <a:noFill/>
          </a:ln>
        </p:spPr>
        <p:txBody>
          <a:bodyPr lIns="90000" tIns="45000" rIns="90000" bIns="45000">
            <a:normAutofit/>
          </a:bodyPr>
          <a:lstStyle/>
          <a:p>
            <a:pPr marL="457200" algn="just">
              <a:lnSpc>
                <a:spcPct val="100000"/>
              </a:lnSpc>
              <a:spcBef>
                <a:spcPts val="601"/>
              </a:spcBef>
              <a:buClr>
                <a:srgbClr val="B13F9A"/>
              </a:buClr>
              <a:buSzPct val="73000"/>
              <a:buFont typeface="Wingdings 2" charset="2"/>
              <a:buAutoNum type="arabicPeriod"/>
            </a:pPr>
            <a:r>
              <a:rPr lang="en-US" sz="2400" b="1" strike="noStrike" spc="-1">
                <a:solidFill>
                  <a:srgbClr val="AC66BB"/>
                </a:solidFill>
                <a:latin typeface="Trebuchet MS"/>
              </a:rPr>
              <a:t> Sequensial access</a:t>
            </a:r>
            <a:endParaRPr lang="en-US" sz="2400" b="0" strike="noStrike" spc="-1">
              <a:solidFill>
                <a:srgbClr val="000000"/>
              </a:solidFill>
              <a:latin typeface="Trebuchet MS"/>
            </a:endParaRPr>
          </a:p>
          <a:p>
            <a:pPr marL="457200" algn="just">
              <a:lnSpc>
                <a:spcPct val="100000"/>
              </a:lnSpc>
              <a:spcBef>
                <a:spcPts val="601"/>
              </a:spcBef>
            </a:pPr>
            <a:r>
              <a:rPr lang="en-US" sz="2400" b="0" strike="noStrike" spc="-1">
                <a:solidFill>
                  <a:srgbClr val="000000"/>
                </a:solidFill>
                <a:latin typeface="Trebuchet MS"/>
              </a:rPr>
              <a:t>	Memori diorganisasikan menjadi unit-unit 	data yang disebut record. Waktu untuk 	mengakses record sangat bervariasi</a:t>
            </a:r>
          </a:p>
          <a:p>
            <a:pPr marL="457200" algn="just">
              <a:lnSpc>
                <a:spcPct val="100000"/>
              </a:lnSpc>
              <a:spcBef>
                <a:spcPts val="601"/>
              </a:spcBef>
            </a:pPr>
            <a:r>
              <a:rPr lang="en-US" sz="2400" b="0" strike="noStrike" spc="-1">
                <a:solidFill>
                  <a:srgbClr val="000000"/>
                </a:solidFill>
                <a:latin typeface="Trebuchet MS"/>
              </a:rPr>
              <a:t>	Contoh : Pita magnetik</a:t>
            </a:r>
          </a:p>
        </p:txBody>
      </p:sp>
      <p:sp>
        <p:nvSpPr>
          <p:cNvPr id="146" name="CustomShape 3"/>
          <p:cNvSpPr/>
          <p:nvPr/>
        </p:nvSpPr>
        <p:spPr>
          <a:xfrm>
            <a:off x="304920" y="4038480"/>
            <a:ext cx="7848360" cy="2057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457200" algn="just">
              <a:lnSpc>
                <a:spcPct val="100000"/>
              </a:lnSpc>
              <a:spcBef>
                <a:spcPts val="479"/>
              </a:spcBef>
            </a:pPr>
            <a:r>
              <a:rPr lang="en-US" sz="2400" b="1" strike="noStrike" spc="-1">
                <a:solidFill>
                  <a:srgbClr val="AC66BB"/>
                </a:solidFill>
                <a:latin typeface="Trebuchet MS"/>
              </a:rPr>
              <a:t>2.	Direct access</a:t>
            </a:r>
            <a:endParaRPr lang="en-US" sz="2400" b="0" strike="noStrike" spc="-1">
              <a:latin typeface="Arial"/>
            </a:endParaRPr>
          </a:p>
          <a:p>
            <a:pPr marL="457200" algn="just">
              <a:lnSpc>
                <a:spcPct val="100000"/>
              </a:lnSpc>
              <a:spcBef>
                <a:spcPts val="479"/>
              </a:spcBef>
            </a:pPr>
            <a:r>
              <a:rPr lang="en-US" sz="2400" b="0" strike="noStrike" spc="-1">
                <a:solidFill>
                  <a:srgbClr val="000000"/>
                </a:solidFill>
                <a:latin typeface="Trebuchet MS"/>
              </a:rPr>
              <a:t>	Setiap block dan record memiliki alamat-	alamat yang unik berdasarkan lokasi fisik </a:t>
            </a:r>
            <a:endParaRPr lang="en-US" sz="2400" b="0" strike="noStrike" spc="-1">
              <a:latin typeface="Arial"/>
            </a:endParaRPr>
          </a:p>
          <a:p>
            <a:pPr marL="457200" algn="just">
              <a:lnSpc>
                <a:spcPct val="100000"/>
              </a:lnSpc>
              <a:spcBef>
                <a:spcPts val="479"/>
              </a:spcBef>
            </a:pPr>
            <a:r>
              <a:rPr lang="en-US" sz="2400" b="0" strike="noStrike" spc="-1">
                <a:solidFill>
                  <a:srgbClr val="000000"/>
                </a:solidFill>
                <a:latin typeface="Trebuchet MS"/>
              </a:rPr>
              <a:t>	Contoh : Disk</a:t>
            </a:r>
            <a:endParaRPr lang="en-US" sz="2400" b="0" strike="noStrike" spc="-1">
              <a:latin typeface="Arial"/>
            </a:endParaRPr>
          </a:p>
        </p:txBody>
      </p:sp>
      <p:sp>
        <p:nvSpPr>
          <p:cNvPr id="147" name="CustomShape 4"/>
          <p:cNvSpPr/>
          <p:nvPr/>
        </p:nvSpPr>
        <p:spPr>
          <a:xfrm>
            <a:off x="2049120" y="228600"/>
            <a:ext cx="522792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838080" indent="-837720" algn="r">
              <a:lnSpc>
                <a:spcPct val="100000"/>
              </a:lnSpc>
            </a:pPr>
            <a:r>
              <a:rPr lang="en-US" sz="4000" b="1" strike="noStrike" spc="-1">
                <a:solidFill>
                  <a:srgbClr val="000000"/>
                </a:solidFill>
                <a:latin typeface="Trebuchet MS"/>
              </a:rPr>
              <a:t>Metode Akses</a:t>
            </a:r>
            <a:r>
              <a:rPr lang="en-US" sz="4000" b="0" strike="noStrike" spc="-1">
                <a:solidFill>
                  <a:srgbClr val="000000"/>
                </a:solidFill>
                <a:latin typeface="Trebuchet MS"/>
              </a:rPr>
              <a:t> </a:t>
            </a:r>
            <a:endParaRPr lang="en-US" sz="40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28600" y="1219320"/>
            <a:ext cx="7924320" cy="2772360"/>
          </a:xfrm>
          <a:prstGeom prst="rect">
            <a:avLst/>
          </a:prstGeom>
          <a:solidFill>
            <a:schemeClr val="bg1"/>
          </a:solidFill>
          <a:ln w="9360">
            <a:noFill/>
          </a:ln>
        </p:spPr>
        <p:style>
          <a:lnRef idx="0">
            <a:scrgbClr r="0" g="0" b="0"/>
          </a:lnRef>
          <a:fillRef idx="0">
            <a:scrgbClr r="0" g="0" b="0"/>
          </a:fillRef>
          <a:effectRef idx="0">
            <a:scrgbClr r="0" g="0" b="0"/>
          </a:effectRef>
          <a:fontRef idx="minor"/>
        </p:style>
        <p:txBody>
          <a:bodyPr lIns="90000" tIns="45000" rIns="90000" bIns="45000"/>
          <a:lstStyle/>
          <a:p>
            <a:pPr marL="457200" indent="-456840">
              <a:lnSpc>
                <a:spcPct val="100000"/>
              </a:lnSpc>
            </a:pPr>
            <a:r>
              <a:rPr lang="en-US" sz="2800" b="1" strike="noStrike" spc="-1">
                <a:solidFill>
                  <a:srgbClr val="AC66BB"/>
                </a:solidFill>
                <a:latin typeface="Trebuchet MS"/>
              </a:rPr>
              <a:t>3. 	Random access</a:t>
            </a:r>
            <a:endParaRPr lang="en-US" sz="2800" b="0" strike="noStrike" spc="-1">
              <a:latin typeface="Arial"/>
            </a:endParaRPr>
          </a:p>
          <a:p>
            <a:pPr marL="457200" indent="-456840" algn="just">
              <a:lnSpc>
                <a:spcPct val="100000"/>
              </a:lnSpc>
            </a:pPr>
            <a:r>
              <a:rPr lang="en-US" sz="2400" b="0" strike="noStrike" spc="-1">
                <a:solidFill>
                  <a:srgbClr val="000000"/>
                </a:solidFill>
                <a:latin typeface="Trebuchet MS"/>
              </a:rPr>
              <a:t>	Setiap </a:t>
            </a:r>
            <a:r>
              <a:rPr lang="en-US" sz="2400" b="0" i="1" strike="noStrike" spc="-1">
                <a:solidFill>
                  <a:srgbClr val="000000"/>
                </a:solidFill>
                <a:latin typeface="Trebuchet MS"/>
              </a:rPr>
              <a:t>addressable</a:t>
            </a:r>
            <a:r>
              <a:rPr lang="en-US" sz="2400" b="0" strike="noStrike" spc="-1">
                <a:solidFill>
                  <a:srgbClr val="000000"/>
                </a:solidFill>
                <a:latin typeface="Trebuchet MS"/>
              </a:rPr>
              <a:t> locations di dalam memori memiliki mekanisme yang unik dan pengalamatan yang secara fisik </a:t>
            </a:r>
            <a:r>
              <a:rPr lang="en-US" sz="2400" b="0" i="1" strike="noStrike" spc="-1">
                <a:solidFill>
                  <a:srgbClr val="000000"/>
                </a:solidFill>
                <a:latin typeface="Trebuchet MS"/>
              </a:rPr>
              <a:t>wired-in</a:t>
            </a:r>
            <a:r>
              <a:rPr lang="en-US" sz="2400" b="0" strike="noStrike" spc="-1">
                <a:solidFill>
                  <a:srgbClr val="000000"/>
                </a:solidFill>
                <a:latin typeface="Trebuchet MS"/>
              </a:rPr>
              <a:t>. Waktu untuk mengakses lokasi tertentu tidak tergantung pada urutan akses sebelumnya dan bersifat konstan.</a:t>
            </a:r>
            <a:endParaRPr lang="en-US" sz="2400" b="0" strike="noStrike" spc="-1">
              <a:latin typeface="Arial"/>
            </a:endParaRPr>
          </a:p>
          <a:p>
            <a:pPr marL="457200" indent="-456840">
              <a:lnSpc>
                <a:spcPct val="100000"/>
              </a:lnSpc>
            </a:pPr>
            <a:r>
              <a:rPr lang="en-US" sz="2800" b="0" strike="noStrike" spc="-1">
                <a:solidFill>
                  <a:srgbClr val="000000"/>
                </a:solidFill>
                <a:latin typeface="Trebuchet MS"/>
              </a:rPr>
              <a:t>	Contoh : main memori</a:t>
            </a:r>
            <a:r>
              <a:rPr lang="en-US" sz="1800" b="0" strike="noStrike" spc="-1">
                <a:solidFill>
                  <a:srgbClr val="000000"/>
                </a:solidFill>
                <a:latin typeface="Trebuchet MS"/>
              </a:rPr>
              <a:t> </a:t>
            </a:r>
            <a:endParaRPr lang="en-US" sz="1800" b="0" strike="noStrike" spc="-1">
              <a:latin typeface="Arial"/>
            </a:endParaRPr>
          </a:p>
        </p:txBody>
      </p:sp>
      <p:sp>
        <p:nvSpPr>
          <p:cNvPr id="149" name="CustomShape 2"/>
          <p:cNvSpPr/>
          <p:nvPr/>
        </p:nvSpPr>
        <p:spPr>
          <a:xfrm>
            <a:off x="304920" y="4495680"/>
            <a:ext cx="7772040" cy="1675080"/>
          </a:xfrm>
          <a:prstGeom prst="rect">
            <a:avLst/>
          </a:prstGeom>
          <a:solidFill>
            <a:schemeClr val="bg1"/>
          </a:solidFill>
          <a:ln w="9360">
            <a:noFill/>
          </a:ln>
        </p:spPr>
        <p:style>
          <a:lnRef idx="0">
            <a:scrgbClr r="0" g="0" b="0"/>
          </a:lnRef>
          <a:fillRef idx="0">
            <a:scrgbClr r="0" g="0" b="0"/>
          </a:fillRef>
          <a:effectRef idx="0">
            <a:scrgbClr r="0" g="0" b="0"/>
          </a:effectRef>
          <a:fontRef idx="minor"/>
        </p:style>
        <p:txBody>
          <a:bodyPr lIns="90000" tIns="45000" rIns="90000" bIns="45000"/>
          <a:lstStyle/>
          <a:p>
            <a:pPr marL="392040" indent="-391680">
              <a:lnSpc>
                <a:spcPct val="100000"/>
              </a:lnSpc>
            </a:pPr>
            <a:r>
              <a:rPr lang="en-US" sz="2800" b="1" strike="noStrike" spc="-1">
                <a:solidFill>
                  <a:srgbClr val="AC66BB"/>
                </a:solidFill>
                <a:latin typeface="Trebuchet MS"/>
              </a:rPr>
              <a:t>4. Associative access</a:t>
            </a:r>
            <a:endParaRPr lang="en-US" sz="2800" b="0" strike="noStrike" spc="-1">
              <a:latin typeface="Arial"/>
            </a:endParaRPr>
          </a:p>
          <a:p>
            <a:pPr marL="392040" indent="-391680">
              <a:lnSpc>
                <a:spcPct val="100000"/>
              </a:lnSpc>
            </a:pPr>
            <a:r>
              <a:rPr lang="en-US" sz="2800" b="0" strike="noStrike" spc="-1">
                <a:solidFill>
                  <a:srgbClr val="000000"/>
                </a:solidFill>
                <a:latin typeface="Trebuchet MS"/>
              </a:rPr>
              <a:t>	</a:t>
            </a:r>
            <a:r>
              <a:rPr lang="en-US" sz="2400" b="0" strike="noStrike" spc="-1">
                <a:solidFill>
                  <a:srgbClr val="000000"/>
                </a:solidFill>
                <a:latin typeface="Trebuchet MS"/>
              </a:rPr>
              <a:t>Sebuah word dicari berdasarkan pada isinya bukan berdasarkan pada alamatnya</a:t>
            </a:r>
            <a:endParaRPr lang="en-US" sz="2400" b="0" strike="noStrike" spc="-1">
              <a:latin typeface="Arial"/>
            </a:endParaRPr>
          </a:p>
          <a:p>
            <a:pPr marL="392040" indent="-391680">
              <a:lnSpc>
                <a:spcPct val="100000"/>
              </a:lnSpc>
            </a:pPr>
            <a:r>
              <a:rPr lang="en-US" sz="2400" b="0" strike="noStrike" spc="-1">
                <a:solidFill>
                  <a:srgbClr val="000000"/>
                </a:solidFill>
                <a:latin typeface="Trebuchet MS"/>
              </a:rPr>
              <a:t>	Contoh : </a:t>
            </a:r>
            <a:r>
              <a:rPr lang="en-US" sz="2400" b="0" i="1" strike="noStrike" spc="-1">
                <a:solidFill>
                  <a:srgbClr val="000000"/>
                </a:solidFill>
                <a:latin typeface="Trebuchet MS"/>
              </a:rPr>
              <a:t>Cache memory</a:t>
            </a:r>
            <a:endParaRPr lang="en-US" sz="2400" b="0" strike="noStrike" spc="-1">
              <a:latin typeface="Arial"/>
            </a:endParaRPr>
          </a:p>
        </p:txBody>
      </p:sp>
      <p:sp>
        <p:nvSpPr>
          <p:cNvPr id="150" name="CustomShape 3"/>
          <p:cNvSpPr/>
          <p:nvPr/>
        </p:nvSpPr>
        <p:spPr>
          <a:xfrm>
            <a:off x="2049120" y="228600"/>
            <a:ext cx="522792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838080" indent="-837720" algn="r">
              <a:lnSpc>
                <a:spcPct val="100000"/>
              </a:lnSpc>
            </a:pPr>
            <a:r>
              <a:rPr lang="en-US" sz="4000" b="1" strike="noStrike" spc="-1">
                <a:solidFill>
                  <a:srgbClr val="000000"/>
                </a:solidFill>
                <a:latin typeface="Trebuchet MS"/>
              </a:rPr>
              <a:t>Metode Akses</a:t>
            </a:r>
            <a:r>
              <a:rPr lang="en-US" sz="4000" b="0" strike="noStrike" spc="-1">
                <a:solidFill>
                  <a:srgbClr val="000000"/>
                </a:solidFill>
                <a:latin typeface="Trebuchet MS"/>
              </a:rPr>
              <a:t> </a:t>
            </a:r>
            <a:endParaRPr lang="en-US" sz="40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80880" y="1219320"/>
            <a:ext cx="7695720" cy="5105160"/>
          </a:xfrm>
          <a:prstGeom prst="rect">
            <a:avLst/>
          </a:prstGeom>
          <a:noFill/>
          <a:ln>
            <a:noFill/>
          </a:ln>
        </p:spPr>
        <p:txBody>
          <a:bodyPr lIns="90000" tIns="45000" rIns="90000" bIns="45000"/>
          <a:lstStyle/>
          <a:p>
            <a:pPr marL="457200" indent="-456840">
              <a:lnSpc>
                <a:spcPct val="80000"/>
              </a:lnSpc>
              <a:spcBef>
                <a:spcPts val="601"/>
              </a:spcBef>
              <a:buClr>
                <a:srgbClr val="B13F9A"/>
              </a:buClr>
              <a:buSzPct val="73000"/>
              <a:buFont typeface="Wingdings" charset="2"/>
              <a:buChar char=""/>
            </a:pPr>
            <a:r>
              <a:rPr lang="en-US" sz="2400" b="1" strike="noStrike" spc="-1">
                <a:solidFill>
                  <a:srgbClr val="AC66BB"/>
                </a:solidFill>
                <a:latin typeface="Trebuchet MS"/>
              </a:rPr>
              <a:t>Access Time</a:t>
            </a:r>
            <a:r>
              <a:rPr lang="en-US" sz="2400" b="0" strike="noStrike" spc="-1">
                <a:solidFill>
                  <a:srgbClr val="000000"/>
                </a:solidFill>
                <a:latin typeface="Trebuchet MS"/>
              </a:rPr>
              <a:t>  </a:t>
            </a:r>
          </a:p>
          <a:p>
            <a:pPr marL="457200" indent="-456840">
              <a:lnSpc>
                <a:spcPct val="80000"/>
              </a:lnSpc>
              <a:spcBef>
                <a:spcPts val="601"/>
              </a:spcBef>
            </a:pPr>
            <a:r>
              <a:rPr lang="en-US" sz="2400" b="0" strike="noStrike" spc="-1">
                <a:solidFill>
                  <a:srgbClr val="000000"/>
                </a:solidFill>
                <a:latin typeface="Trebuchet MS"/>
              </a:rPr>
              <a:t>	waktu yang di butuhkan untuk melakukan operasi baca atau tulis</a:t>
            </a:r>
          </a:p>
          <a:p>
            <a:pPr marL="457200" indent="-456840">
              <a:lnSpc>
                <a:spcPct val="80000"/>
              </a:lnSpc>
              <a:spcBef>
                <a:spcPts val="601"/>
              </a:spcBef>
              <a:buClr>
                <a:srgbClr val="AC66BB"/>
              </a:buClr>
              <a:buSzPct val="73000"/>
              <a:buFont typeface="Wingdings" charset="2"/>
              <a:buChar char=""/>
            </a:pPr>
            <a:r>
              <a:rPr lang="en-US" sz="2400" b="1" strike="noStrike" spc="-1">
                <a:solidFill>
                  <a:srgbClr val="AC66BB"/>
                </a:solidFill>
                <a:latin typeface="Trebuchet MS"/>
              </a:rPr>
              <a:t>Cycle Time</a:t>
            </a:r>
            <a:r>
              <a:rPr lang="en-US" sz="2400" b="0" strike="noStrike" spc="-1">
                <a:solidFill>
                  <a:srgbClr val="000000"/>
                </a:solidFill>
                <a:latin typeface="Trebuchet MS"/>
              </a:rPr>
              <a:t> </a:t>
            </a:r>
          </a:p>
          <a:p>
            <a:pPr marL="457200" indent="-456840">
              <a:lnSpc>
                <a:spcPct val="80000"/>
              </a:lnSpc>
              <a:spcBef>
                <a:spcPts val="601"/>
              </a:spcBef>
            </a:pPr>
            <a:r>
              <a:rPr lang="en-US" sz="2400" b="0" strike="noStrike" spc="-1">
                <a:solidFill>
                  <a:srgbClr val="000000"/>
                </a:solidFill>
                <a:latin typeface="Trebuchet MS"/>
              </a:rPr>
              <a:t>	access time ditambah dengan waktu tambahan yang di perlukan agar transient hilang dari signal</a:t>
            </a:r>
          </a:p>
          <a:p>
            <a:pPr marL="457200" indent="-456840">
              <a:lnSpc>
                <a:spcPct val="80000"/>
              </a:lnSpc>
              <a:spcBef>
                <a:spcPts val="601"/>
              </a:spcBef>
              <a:buClr>
                <a:srgbClr val="B13F9A"/>
              </a:buClr>
              <a:buSzPct val="73000"/>
              <a:buFont typeface="Wingdings" charset="2"/>
              <a:buChar char=""/>
            </a:pPr>
            <a:r>
              <a:rPr lang="en-US" sz="2400" b="1" strike="noStrike" spc="-1">
                <a:solidFill>
                  <a:srgbClr val="AC66BB"/>
                </a:solidFill>
                <a:latin typeface="Trebuchet MS"/>
              </a:rPr>
              <a:t>Transfer Rate</a:t>
            </a:r>
            <a:r>
              <a:rPr lang="en-US" sz="2400" b="0" strike="noStrike" spc="-1">
                <a:solidFill>
                  <a:srgbClr val="000000"/>
                </a:solidFill>
                <a:latin typeface="Trebuchet MS"/>
              </a:rPr>
              <a:t>  </a:t>
            </a:r>
          </a:p>
          <a:p>
            <a:pPr marL="457200" indent="-456840">
              <a:lnSpc>
                <a:spcPct val="80000"/>
              </a:lnSpc>
              <a:spcBef>
                <a:spcPts val="601"/>
              </a:spcBef>
            </a:pPr>
            <a:r>
              <a:rPr lang="en-US" sz="2400" b="0" strike="noStrike" spc="-1">
                <a:solidFill>
                  <a:srgbClr val="000000"/>
                </a:solidFill>
                <a:latin typeface="Trebuchet MS"/>
              </a:rPr>
              <a:t>	kecepatan data agar dapat di transfer ke unit memori atau di transfer dari unit memori</a:t>
            </a:r>
          </a:p>
          <a:p>
            <a:pPr marL="457200" indent="-456840" algn="ctr">
              <a:lnSpc>
                <a:spcPct val="80000"/>
              </a:lnSpc>
              <a:spcBef>
                <a:spcPts val="601"/>
              </a:spcBef>
            </a:pPr>
            <a:r>
              <a:rPr lang="en-US" sz="2400" b="0" strike="noStrike" spc="-1">
                <a:solidFill>
                  <a:srgbClr val="000000"/>
                </a:solidFill>
                <a:latin typeface="Trebuchet MS"/>
              </a:rPr>
              <a:t>		</a:t>
            </a:r>
            <a:r>
              <a:rPr lang="en-US" sz="2400" b="1" strike="noStrike" spc="-1">
                <a:solidFill>
                  <a:srgbClr val="CC0000"/>
                </a:solidFill>
                <a:latin typeface="Trebuchet MS"/>
              </a:rPr>
              <a:t>Tn = Ta + N/R</a:t>
            </a:r>
            <a:endParaRPr lang="en-US" sz="2400" b="0" strike="noStrike" spc="-1">
              <a:solidFill>
                <a:srgbClr val="000000"/>
              </a:solidFill>
              <a:latin typeface="Trebuchet MS"/>
            </a:endParaRPr>
          </a:p>
          <a:p>
            <a:pPr marL="457200" indent="-456840">
              <a:lnSpc>
                <a:spcPct val="80000"/>
              </a:lnSpc>
              <a:spcBef>
                <a:spcPts val="601"/>
              </a:spcBef>
            </a:pPr>
            <a:r>
              <a:rPr lang="en-US" sz="2400" b="0" strike="noStrike" spc="-1">
                <a:solidFill>
                  <a:srgbClr val="000000"/>
                </a:solidFill>
                <a:latin typeface="Trebuchet MS"/>
              </a:rPr>
              <a:t>		Tn 	= waktu rata-rata untuk W/R N bit</a:t>
            </a:r>
          </a:p>
          <a:p>
            <a:pPr marL="457200" indent="-456840">
              <a:lnSpc>
                <a:spcPct val="80000"/>
              </a:lnSpc>
              <a:spcBef>
                <a:spcPts val="601"/>
              </a:spcBef>
            </a:pPr>
            <a:r>
              <a:rPr lang="en-US" sz="2400" b="0" strike="noStrike" spc="-1">
                <a:solidFill>
                  <a:srgbClr val="000000"/>
                </a:solidFill>
                <a:latin typeface="Trebuchet MS"/>
              </a:rPr>
              <a:t>		Ta 	= waktu akses rata-rata</a:t>
            </a:r>
          </a:p>
          <a:p>
            <a:pPr marL="457200" indent="-456840">
              <a:lnSpc>
                <a:spcPct val="80000"/>
              </a:lnSpc>
              <a:spcBef>
                <a:spcPts val="601"/>
              </a:spcBef>
            </a:pPr>
            <a:r>
              <a:rPr lang="en-US" sz="2400" b="0" strike="noStrike" spc="-1">
                <a:solidFill>
                  <a:srgbClr val="000000"/>
                </a:solidFill>
                <a:latin typeface="Trebuchet MS"/>
              </a:rPr>
              <a:t>		N 	= jumlah bit</a:t>
            </a:r>
          </a:p>
          <a:p>
            <a:pPr marL="457200" indent="-456840">
              <a:lnSpc>
                <a:spcPct val="80000"/>
              </a:lnSpc>
              <a:spcBef>
                <a:spcPts val="601"/>
              </a:spcBef>
            </a:pPr>
            <a:r>
              <a:rPr lang="en-US" sz="2400" b="0" strike="noStrike" spc="-1">
                <a:solidFill>
                  <a:srgbClr val="000000"/>
                </a:solidFill>
                <a:latin typeface="Trebuchet MS"/>
              </a:rPr>
              <a:t>		R 	= kecepatan transfer, dalam bit/detik (bps)</a:t>
            </a:r>
          </a:p>
        </p:txBody>
      </p:sp>
      <p:sp>
        <p:nvSpPr>
          <p:cNvPr id="152" name="CustomShape 2"/>
          <p:cNvSpPr/>
          <p:nvPr/>
        </p:nvSpPr>
        <p:spPr>
          <a:xfrm>
            <a:off x="2700360" y="268200"/>
            <a:ext cx="341280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838080" indent="-837720" algn="r">
              <a:lnSpc>
                <a:spcPct val="100000"/>
              </a:lnSpc>
            </a:pPr>
            <a:r>
              <a:rPr lang="en-US" sz="3600" b="1" strike="noStrike" spc="-1">
                <a:solidFill>
                  <a:srgbClr val="000000"/>
                </a:solidFill>
                <a:latin typeface="Trebuchet MS"/>
              </a:rPr>
              <a:t>Kinerja</a:t>
            </a:r>
            <a:endParaRPr lang="en-US" sz="36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320040"/>
            <a:ext cx="7238520" cy="1142640"/>
          </a:xfrm>
          <a:prstGeom prst="rect">
            <a:avLst/>
          </a:prstGeom>
          <a:noFill/>
          <a:ln>
            <a:noFill/>
          </a:ln>
        </p:spPr>
        <p:txBody>
          <a:bodyPr lIns="45720" tIns="0" rIns="45720" bIns="0" anchor="b"/>
          <a:lstStyle/>
          <a:p>
            <a:pPr>
              <a:lnSpc>
                <a:spcPct val="100000"/>
              </a:lnSpc>
            </a:pPr>
            <a:r>
              <a:rPr lang="en-US" sz="3800" b="1" strike="noStrike" cap="all" spc="-1">
                <a:solidFill>
                  <a:srgbClr val="FDF2E8"/>
                </a:solidFill>
                <a:latin typeface="Trebuchet MS"/>
              </a:rPr>
              <a:t>Memory Hierarchy</a:t>
            </a:r>
            <a:endParaRPr lang="en-US" sz="3800" b="0" strike="noStrike" spc="-1">
              <a:solidFill>
                <a:srgbClr val="000000"/>
              </a:solidFill>
              <a:latin typeface="Trebuchet MS"/>
            </a:endParaRPr>
          </a:p>
        </p:txBody>
      </p:sp>
      <p:sp>
        <p:nvSpPr>
          <p:cNvPr id="154" name="TextShape 2"/>
          <p:cNvSpPr txBox="1"/>
          <p:nvPr/>
        </p:nvSpPr>
        <p:spPr>
          <a:xfrm>
            <a:off x="457200" y="1609560"/>
            <a:ext cx="7238520" cy="4845960"/>
          </a:xfrm>
          <a:prstGeom prst="rect">
            <a:avLst/>
          </a:prstGeom>
          <a:noFill/>
          <a:ln>
            <a:noFill/>
          </a:ln>
        </p:spPr>
        <p:txBody>
          <a:bodyPr lIns="90000" tIns="45000" rIns="90000" bIns="45000">
            <a:normAutofit fontScale="85000" lnSpcReduction="10000"/>
          </a:bodyPr>
          <a:lstStyle/>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Secara umum hirarki memory dimulai dari yang paling kecil, mahal, dan unit yang relatif cepat yang biasa disebut “Cache”. Selanjutnya diikuti oleh yang kapasitasnya lebih besar, lebih murah dan main memory unit yang relatif lambat. </a:t>
            </a:r>
          </a:p>
          <a:p>
            <a:pPr>
              <a:lnSpc>
                <a:spcPct val="100000"/>
              </a:lnSpc>
              <a:spcBef>
                <a:spcPts val="601"/>
              </a:spcBef>
            </a:pPr>
            <a:endParaRPr lang="en-US" sz="2600" b="0" strike="noStrike" spc="-1">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Cache and main memory terbuat dari solid-state semiconductor (umumnya CMOS transistors) </a:t>
            </a:r>
            <a:r>
              <a:rPr lang="en-US" sz="2600" b="0" strike="noStrike" spc="-1">
                <a:solidFill>
                  <a:srgbClr val="000000"/>
                </a:solidFill>
                <a:latin typeface="Wingdings"/>
              </a:rPr>
              <a:t></a:t>
            </a:r>
            <a:r>
              <a:rPr lang="en-US" sz="2600" b="0" strike="noStrike" spc="-1">
                <a:solidFill>
                  <a:srgbClr val="000000"/>
                </a:solidFill>
                <a:latin typeface="Trebuchet MS"/>
              </a:rPr>
              <a:t> </a:t>
            </a:r>
            <a:r>
              <a:rPr lang="en-US" sz="2600" b="1" strike="noStrike" spc="-1">
                <a:solidFill>
                  <a:srgbClr val="000000"/>
                </a:solidFill>
                <a:latin typeface="Trebuchet MS"/>
              </a:rPr>
              <a:t>fast memory level the primary memory.</a:t>
            </a:r>
            <a:r>
              <a:rPr lang="en-US" sz="2600" b="0" strike="noStrike" spc="-1">
                <a:solidFill>
                  <a:srgbClr val="000000"/>
                </a:solidFill>
                <a:latin typeface="Trebuchet MS"/>
              </a:rPr>
              <a:t> </a:t>
            </a:r>
          </a:p>
          <a:p>
            <a:pPr>
              <a:lnSpc>
                <a:spcPct val="100000"/>
              </a:lnSpc>
              <a:spcBef>
                <a:spcPts val="601"/>
              </a:spcBef>
            </a:pPr>
            <a:endParaRPr lang="en-US" sz="2600" b="0" strike="noStrike" spc="-1">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Hard disk </a:t>
            </a:r>
            <a:r>
              <a:rPr lang="en-US" sz="2600" b="0" strike="noStrike" spc="-1">
                <a:solidFill>
                  <a:srgbClr val="000000"/>
                </a:solidFill>
                <a:latin typeface="Wingdings"/>
              </a:rPr>
              <a:t></a:t>
            </a:r>
            <a:r>
              <a:rPr lang="en-US" sz="2600" b="0" strike="noStrike" spc="-1">
                <a:solidFill>
                  <a:srgbClr val="000000"/>
                </a:solidFill>
                <a:latin typeface="Trebuchet MS"/>
              </a:rPr>
              <a:t> lebih besar kapasitasnya, lebih murah dan lebih lambat </a:t>
            </a:r>
            <a:r>
              <a:rPr lang="en-US" sz="2600" b="0" strike="noStrike" spc="-1">
                <a:solidFill>
                  <a:srgbClr val="000000"/>
                </a:solidFill>
                <a:latin typeface="Wingdings"/>
              </a:rPr>
              <a:t></a:t>
            </a:r>
            <a:r>
              <a:rPr lang="en-US" sz="2600" b="0" strike="noStrike" spc="-1">
                <a:solidFill>
                  <a:srgbClr val="000000"/>
                </a:solidFill>
                <a:latin typeface="Trebuchet MS"/>
              </a:rPr>
              <a:t> </a:t>
            </a:r>
            <a:r>
              <a:rPr lang="en-US" sz="2600" b="1" strike="noStrike" spc="-1">
                <a:solidFill>
                  <a:srgbClr val="000000"/>
                </a:solidFill>
                <a:latin typeface="Trebuchet MS"/>
              </a:rPr>
              <a:t>the secondary memory. </a:t>
            </a:r>
            <a:endParaRPr lang="en-US" sz="2600" b="0" strike="noStrike" spc="-1">
              <a:solidFill>
                <a:srgbClr val="000000"/>
              </a:solidFill>
              <a:latin typeface="Trebuchet MS"/>
            </a:endParaRPr>
          </a:p>
          <a:p>
            <a:pPr>
              <a:lnSpc>
                <a:spcPct val="100000"/>
              </a:lnSpc>
              <a:spcBef>
                <a:spcPts val="601"/>
              </a:spcBef>
            </a:pPr>
            <a:endParaRPr lang="en-US" sz="2600" b="0" strike="noStrike" spc="-1">
              <a:solidFill>
                <a:srgbClr val="000000"/>
              </a:solidFill>
              <a:latin typeface="Trebuchet MS"/>
            </a:endParaRPr>
          </a:p>
          <a:p>
            <a:pPr marL="274320" indent="-273960">
              <a:lnSpc>
                <a:spcPct val="100000"/>
              </a:lnSpc>
              <a:spcBef>
                <a:spcPts val="601"/>
              </a:spcBef>
              <a:buClr>
                <a:srgbClr val="B13F9A"/>
              </a:buClr>
              <a:buSzPct val="73000"/>
              <a:buFont typeface="Wingdings 2" charset="2"/>
              <a:buChar char=""/>
            </a:pPr>
            <a:r>
              <a:rPr lang="en-US" sz="2600" b="0" strike="noStrike" spc="-1">
                <a:solidFill>
                  <a:srgbClr val="000000"/>
                </a:solidFill>
                <a:latin typeface="Trebuchet MS"/>
              </a:rPr>
              <a:t>Sementara  magnetic tape  </a:t>
            </a:r>
            <a:r>
              <a:rPr lang="en-US" sz="2600" b="0" strike="noStrike" spc="-1">
                <a:solidFill>
                  <a:srgbClr val="000000"/>
                </a:solidFill>
                <a:latin typeface="Wingdings"/>
              </a:rPr>
              <a:t></a:t>
            </a:r>
            <a:r>
              <a:rPr lang="en-US" sz="2600" b="0" strike="noStrike" spc="-1">
                <a:solidFill>
                  <a:srgbClr val="000000"/>
                </a:solidFill>
                <a:latin typeface="Trebuchet MS"/>
              </a:rPr>
              <a:t> </a:t>
            </a:r>
            <a:r>
              <a:rPr lang="en-US" sz="2600" b="1" strike="noStrike" spc="-1">
                <a:solidFill>
                  <a:srgbClr val="000000"/>
                </a:solidFill>
                <a:latin typeface="Trebuchet MS"/>
              </a:rPr>
              <a:t>tertiary memory</a:t>
            </a:r>
            <a:r>
              <a:rPr lang="en-US" sz="2600" b="0" strike="noStrike" spc="-1">
                <a:solidFill>
                  <a:srgbClr val="000000"/>
                </a:solidFill>
                <a:latin typeface="Trebuchet M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457200" y="305280"/>
            <a:ext cx="7238520" cy="1142640"/>
          </a:xfrm>
          <a:prstGeom prst="rect">
            <a:avLst/>
          </a:prstGeom>
          <a:noFill/>
          <a:ln>
            <a:noFill/>
          </a:ln>
        </p:spPr>
        <p:txBody>
          <a:bodyPr lIns="45720" tIns="0" rIns="45720" bIns="0" anchor="b"/>
          <a:lstStyle/>
          <a:p>
            <a:pPr>
              <a:lnSpc>
                <a:spcPct val="100000"/>
              </a:lnSpc>
            </a:pPr>
            <a:r>
              <a:rPr lang="en-US" sz="3800" b="1" strike="noStrike" cap="all" spc="-1" dirty="0">
                <a:solidFill>
                  <a:srgbClr val="FDF2E8"/>
                </a:solidFill>
                <a:latin typeface="Trebuchet MS"/>
              </a:rPr>
              <a:t>Memory Hierarchy</a:t>
            </a:r>
            <a:endParaRPr lang="en-US" sz="3800" b="0" strike="noStrike" spc="-1" dirty="0">
              <a:solidFill>
                <a:srgbClr val="000000"/>
              </a:solidFill>
              <a:latin typeface="Trebuchet MS"/>
            </a:endParaRPr>
          </a:p>
        </p:txBody>
      </p:sp>
      <p:pic>
        <p:nvPicPr>
          <p:cNvPr id="156" name="Picture 2"/>
          <p:cNvPicPr/>
          <p:nvPr/>
        </p:nvPicPr>
        <p:blipFill>
          <a:blip r:embed="rId2"/>
          <a:stretch/>
        </p:blipFill>
        <p:spPr>
          <a:xfrm>
            <a:off x="4495680" y="1447920"/>
            <a:ext cx="3580920" cy="3481920"/>
          </a:xfrm>
          <a:prstGeom prst="rect">
            <a:avLst/>
          </a:prstGeom>
          <a:ln>
            <a:noFill/>
          </a:ln>
        </p:spPr>
      </p:pic>
      <p:pic>
        <p:nvPicPr>
          <p:cNvPr id="157" name="Picture 4"/>
          <p:cNvPicPr/>
          <p:nvPr/>
        </p:nvPicPr>
        <p:blipFill>
          <a:blip r:embed="rId3"/>
          <a:srcRect l="8825" t="18181" r="8825" b="20454"/>
          <a:stretch/>
        </p:blipFill>
        <p:spPr>
          <a:xfrm>
            <a:off x="259200" y="1396080"/>
            <a:ext cx="4084200" cy="3937320"/>
          </a:xfrm>
          <a:prstGeom prst="rect">
            <a:avLst/>
          </a:prstGeom>
          <a:ln w="936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407</TotalTime>
  <Words>851</Words>
  <Application>Microsoft Office PowerPoint</Application>
  <PresentationFormat>On-screen Show (4:3)</PresentationFormat>
  <Paragraphs>184</Paragraphs>
  <Slides>28</Slides>
  <Notes>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DejaVu Sans</vt:lpstr>
      <vt:lpstr>StarSymbol</vt:lpstr>
      <vt:lpstr>Symbol</vt:lpstr>
      <vt:lpstr>Times New Roman</vt:lpstr>
      <vt:lpstr>Trebuchet MS</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Linde</dc:creator>
  <dc:description/>
  <cp:lastModifiedBy>Dedeng Hirawan</cp:lastModifiedBy>
  <cp:revision>63</cp:revision>
  <dcterms:created xsi:type="dcterms:W3CDTF">2013-09-25T04:17:10Z</dcterms:created>
  <dcterms:modified xsi:type="dcterms:W3CDTF">2019-10-14T07:19:02Z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28</vt:i4>
  </property>
</Properties>
</file>