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60" r:id="rId5"/>
    <p:sldId id="257" r:id="rId6"/>
    <p:sldId id="267" r:id="rId7"/>
    <p:sldId id="261" r:id="rId8"/>
    <p:sldId id="262" r:id="rId9"/>
    <p:sldId id="263" r:id="rId10"/>
    <p:sldId id="264" r:id="rId11"/>
    <p:sldId id="265" r:id="rId12"/>
    <p:sldId id="258" r:id="rId13"/>
    <p:sldId id="259" r:id="rId14"/>
    <p:sldId id="266"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extLst>
      <p:ext uri="{BB962C8B-B14F-4D97-AF65-F5344CB8AC3E}">
        <p14:creationId xmlns:p14="http://schemas.microsoft.com/office/powerpoint/2010/main" val="37536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extLst>
      <p:ext uri="{BB962C8B-B14F-4D97-AF65-F5344CB8AC3E}">
        <p14:creationId xmlns:p14="http://schemas.microsoft.com/office/powerpoint/2010/main" val="295861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extLst>
      <p:ext uri="{BB962C8B-B14F-4D97-AF65-F5344CB8AC3E}">
        <p14:creationId xmlns:p14="http://schemas.microsoft.com/office/powerpoint/2010/main" val="4065950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6AE6B4E-EE76-4088-BA19-1456E4EB58B4}" type="datetimeFigureOut">
              <a:rPr lang="id-ID" smtClean="0"/>
              <a:t>09/12/2019</a:t>
            </a:fld>
            <a:endParaRPr lang="id-ID"/>
          </a:p>
        </p:txBody>
      </p:sp>
      <p:sp>
        <p:nvSpPr>
          <p:cNvPr id="17" name="Footer Placeholder 16"/>
          <p:cNvSpPr>
            <a:spLocks noGrp="1"/>
          </p:cNvSpPr>
          <p:nvPr>
            <p:ph type="ftr" sz="quarter" idx="11"/>
          </p:nvPr>
        </p:nvSpPr>
        <p:spPr>
          <a:xfrm>
            <a:off x="5410200" y="4205288"/>
            <a:ext cx="1295400" cy="457200"/>
          </a:xfrm>
        </p:spPr>
        <p:txBody>
          <a:bodyPr/>
          <a:lstStyle/>
          <a:p>
            <a:endParaRPr lang="id-ID"/>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EC6E6A9-28D7-421D-861B-C76930529D14}" type="slidenum">
              <a:rPr lang="id-ID" smtClean="0"/>
              <a:t>‹#›</a:t>
            </a:fld>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6AE6B4E-EE76-4088-BA19-1456E4EB58B4}" type="datetimeFigureOut">
              <a:rPr lang="id-ID" smtClean="0"/>
              <a:t>09/12/2019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6AE6B4E-EE76-4088-BA19-1456E4EB58B4}" type="datetimeFigureOut">
              <a:rPr lang="id-ID" smtClean="0"/>
              <a:t>09/12/2019</a:t>
            </a:fld>
            <a:endParaRPr lang="id-ID"/>
          </a:p>
        </p:txBody>
      </p:sp>
      <p:sp>
        <p:nvSpPr>
          <p:cNvPr id="27" name="Slide Number Placeholder 26"/>
          <p:cNvSpPr>
            <a:spLocks noGrp="1"/>
          </p:cNvSpPr>
          <p:nvPr>
            <p:ph type="sldNum" sz="quarter" idx="11"/>
          </p:nvPr>
        </p:nvSpPr>
        <p:spPr/>
        <p:txBody>
          <a:bodyPr rtlCol="0"/>
          <a:lstStyle/>
          <a:p>
            <a:fld id="{FEC6E6A9-28D7-421D-861B-C76930529D14}" type="slidenum">
              <a:rPr lang="id-ID" smtClean="0"/>
              <a:t>‹#›</a:t>
            </a:fld>
            <a:endParaRPr lang="id-ID"/>
          </a:p>
        </p:txBody>
      </p:sp>
      <p:sp>
        <p:nvSpPr>
          <p:cNvPr id="28" name="Footer Placeholder 27"/>
          <p:cNvSpPr>
            <a:spLocks noGrp="1"/>
          </p:cNvSpPr>
          <p:nvPr>
            <p:ph type="ftr" sz="quarter" idx="12"/>
          </p:nvPr>
        </p:nvSpPr>
        <p:spPr/>
        <p:txBody>
          <a:bodyPr rtlCol="0"/>
          <a:lstStyle/>
          <a:p>
            <a:endParaRPr lang="id-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6AE6B4E-EE76-4088-BA19-1456E4EB58B4}" type="datetimeFigureOut">
              <a:rPr lang="id-ID" smtClean="0"/>
              <a:t>09/12/2019</a:t>
            </a:fld>
            <a:endParaRPr lang="id-ID"/>
          </a:p>
        </p:txBody>
      </p:sp>
      <p:sp>
        <p:nvSpPr>
          <p:cNvPr id="4" name="Footer Placeholder 3"/>
          <p:cNvSpPr>
            <a:spLocks noGrp="1"/>
          </p:cNvSpPr>
          <p:nvPr>
            <p:ph type="ftr" sz="quarter" idx="11"/>
          </p:nvPr>
        </p:nvSpPr>
        <p:spPr>
          <a:xfrm>
            <a:off x="5257800" y="612648"/>
            <a:ext cx="1325880" cy="457200"/>
          </a:xfrm>
        </p:spPr>
        <p:txBody>
          <a:bodyPr/>
          <a:lstStyle/>
          <a:p>
            <a:endParaRPr lang="id-ID"/>
          </a:p>
        </p:txBody>
      </p:sp>
      <p:sp>
        <p:nvSpPr>
          <p:cNvPr id="5" name="Slide Number Placeholder 4"/>
          <p:cNvSpPr>
            <a:spLocks noGrp="1"/>
          </p:cNvSpPr>
          <p:nvPr>
            <p:ph type="sldNum" sz="quarter" idx="12"/>
          </p:nvPr>
        </p:nvSpPr>
        <p:spPr>
          <a:xfrm>
            <a:off x="8174736" y="2272"/>
            <a:ext cx="762000" cy="365760"/>
          </a:xfrm>
        </p:spPr>
        <p:txBody>
          <a:bodyPr/>
          <a:lstStyle/>
          <a:p>
            <a:fld id="{FEC6E6A9-28D7-421D-861B-C76930529D14}" type="slidenum">
              <a:rPr lang="id-ID" smtClean="0"/>
              <a:t>‹#›</a:t>
            </a:fld>
            <a:endParaRPr lang="id-I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E6B4E-EE76-4088-BA19-1456E4EB58B4}" type="datetimeFigureOut">
              <a:rPr lang="id-ID" smtClean="0"/>
              <a:t>09/12/2019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6AE6B4E-EE76-4088-BA19-1456E4EB58B4}" type="datetimeFigureOut">
              <a:rPr lang="id-ID" smtClean="0"/>
              <a:t>09/12/2019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extLst>
      <p:ext uri="{BB962C8B-B14F-4D97-AF65-F5344CB8AC3E}">
        <p14:creationId xmlns:p14="http://schemas.microsoft.com/office/powerpoint/2010/main" val="3530246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AE6B4E-EE76-4088-BA19-1456E4EB58B4}" type="datetimeFigureOut">
              <a:rPr lang="id-ID" smtClean="0"/>
              <a:t>09/12/2019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a:xfrm>
            <a:off x="1174044" y="5357592"/>
            <a:ext cx="5034845" cy="365125"/>
          </a:xfrm>
        </p:spPr>
        <p:txBody>
          <a:bodyPr/>
          <a:lstStyle/>
          <a:p>
            <a:endParaRPr lang="id-ID"/>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FEC6E6A9-28D7-421D-861B-C76930529D14}" type="slidenum">
              <a:rPr lang="id-ID" smtClean="0"/>
              <a:t>‹#›</a:t>
            </a:fld>
            <a:endParaRPr lang="id-I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6AE6B4E-EE76-4088-BA19-1456E4EB58B4}" type="datetimeFigureOut">
              <a:rPr lang="id-ID" smtClean="0"/>
              <a:t>09/12/2019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EC6E6A9-28D7-421D-861B-C76930529D14}" type="slidenum">
              <a:rPr lang="id-ID" smtClean="0"/>
              <a:t>‹#›</a:t>
            </a:fld>
            <a:endParaRPr lang="id-ID"/>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6AE6B4E-EE76-4088-BA19-1456E4EB58B4}" type="datetimeFigureOut">
              <a:rPr lang="id-ID" smtClean="0"/>
              <a:t>09/12/2019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EC6E6A9-28D7-421D-861B-C76930529D14}" type="slidenum">
              <a:rPr lang="id-ID" smtClean="0"/>
              <a:t>‹#›</a:t>
            </a:fld>
            <a:endParaRPr lang="id-ID"/>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AE6B4E-EE76-4088-BA19-1456E4EB58B4}" type="datetimeFigureOut">
              <a:rPr lang="id-ID" smtClean="0"/>
              <a:t>09/12/2019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E6B4E-EE76-4088-BA19-1456E4EB58B4}" type="datetimeFigureOut">
              <a:rPr lang="id-ID" smtClean="0"/>
              <a:t>09/12/2019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extLst>
      <p:ext uri="{BB962C8B-B14F-4D97-AF65-F5344CB8AC3E}">
        <p14:creationId xmlns:p14="http://schemas.microsoft.com/office/powerpoint/2010/main" val="38303692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6AE6B4E-EE76-4088-BA19-1456E4EB58B4}" type="datetimeFigureOut">
              <a:rPr lang="id-ID" smtClean="0"/>
              <a:t>09/12/2019</a:t>
            </a:fld>
            <a:endParaRPr lang="id-ID"/>
          </a:p>
        </p:txBody>
      </p:sp>
      <p:sp>
        <p:nvSpPr>
          <p:cNvPr id="6" name="Footer Placeholder 5"/>
          <p:cNvSpPr>
            <a:spLocks noGrp="1"/>
          </p:cNvSpPr>
          <p:nvPr>
            <p:ph type="ftr" sz="quarter" idx="11"/>
          </p:nvPr>
        </p:nvSpPr>
        <p:spPr>
          <a:xfrm rot="-60000">
            <a:off x="914554" y="5829261"/>
            <a:ext cx="3522607" cy="365125"/>
          </a:xfrm>
        </p:spPr>
        <p:txBody>
          <a:bodyPr/>
          <a:lstStyle/>
          <a:p>
            <a:endParaRPr lang="id-ID"/>
          </a:p>
        </p:txBody>
      </p:sp>
      <p:sp>
        <p:nvSpPr>
          <p:cNvPr id="7" name="Slide Number Placeholder 6"/>
          <p:cNvSpPr>
            <a:spLocks noGrp="1"/>
          </p:cNvSpPr>
          <p:nvPr>
            <p:ph type="sldNum" sz="quarter" idx="12"/>
          </p:nvPr>
        </p:nvSpPr>
        <p:spPr>
          <a:xfrm rot="60000">
            <a:off x="7557313" y="5896961"/>
            <a:ext cx="554023" cy="365125"/>
          </a:xfrm>
        </p:spPr>
        <p:txBody>
          <a:bodyPr/>
          <a:lstStyle/>
          <a:p>
            <a:fld id="{FEC6E6A9-28D7-421D-861B-C76930529D14}" type="slidenum">
              <a:rPr lang="id-ID" smtClean="0"/>
              <a:t>‹#›</a:t>
            </a:fld>
            <a:endParaRPr lang="id-I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6AE6B4E-EE76-4088-BA19-1456E4EB58B4}" type="datetimeFigureOut">
              <a:rPr lang="id-ID" smtClean="0"/>
              <a:t>09/12/2019</a:t>
            </a:fld>
            <a:endParaRPr lang="id-ID"/>
          </a:p>
        </p:txBody>
      </p:sp>
      <p:sp>
        <p:nvSpPr>
          <p:cNvPr id="6" name="Footer Placeholder 5"/>
          <p:cNvSpPr>
            <a:spLocks noGrp="1"/>
          </p:cNvSpPr>
          <p:nvPr>
            <p:ph type="ftr" sz="quarter" idx="11"/>
          </p:nvPr>
        </p:nvSpPr>
        <p:spPr>
          <a:xfrm rot="-60000">
            <a:off x="914569" y="5831037"/>
            <a:ext cx="3319043" cy="365125"/>
          </a:xfrm>
        </p:spPr>
        <p:txBody>
          <a:bodyPr/>
          <a:lstStyle/>
          <a:p>
            <a:endParaRPr lang="id-ID"/>
          </a:p>
        </p:txBody>
      </p:sp>
      <p:sp>
        <p:nvSpPr>
          <p:cNvPr id="7" name="Slide Number Placeholder 6"/>
          <p:cNvSpPr>
            <a:spLocks noGrp="1"/>
          </p:cNvSpPr>
          <p:nvPr>
            <p:ph type="sldNum" sz="quarter" idx="12"/>
          </p:nvPr>
        </p:nvSpPr>
        <p:spPr>
          <a:xfrm rot="60000">
            <a:off x="7562089" y="5900026"/>
            <a:ext cx="554023" cy="365125"/>
          </a:xfrm>
        </p:spPr>
        <p:txBody>
          <a:bodyPr/>
          <a:lstStyle/>
          <a:p>
            <a:fld id="{FEC6E6A9-28D7-421D-861B-C76930529D14}" type="slidenum">
              <a:rPr lang="id-ID" smtClean="0"/>
              <a:t>‹#›</a:t>
            </a:fld>
            <a:endParaRPr lang="id-I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E6B4E-EE76-4088-BA19-1456E4EB58B4}" type="datetimeFigureOut">
              <a:rPr lang="id-ID" smtClean="0"/>
              <a:t>09/12/2019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C6E6A9-28D7-421D-861B-C76930529D14}"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6AE6B4E-EE76-4088-BA19-1456E4EB58B4}" type="datetimeFigureOut">
              <a:rPr lang="id-ID" smtClean="0"/>
              <a:t>09/12/2019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EC6E6A9-28D7-421D-861B-C76930529D14}" type="slidenum">
              <a:rPr lang="id-ID" smtClean="0"/>
              <a:t>‹#›</a:t>
            </a:fld>
            <a:endParaRPr lang="id-ID"/>
          </a:p>
        </p:txBody>
      </p:sp>
    </p:spTree>
    <p:extLst>
      <p:ext uri="{BB962C8B-B14F-4D97-AF65-F5344CB8AC3E}">
        <p14:creationId xmlns:p14="http://schemas.microsoft.com/office/powerpoint/2010/main" val="33561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6AE6B4E-EE76-4088-BA19-1456E4EB58B4}" type="datetimeFigureOut">
              <a:rPr lang="id-ID" smtClean="0"/>
              <a:t>09/12/2019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EC6E6A9-28D7-421D-861B-C76930529D14}" type="slidenum">
              <a:rPr lang="id-ID" smtClean="0"/>
              <a:t>‹#›</a:t>
            </a:fld>
            <a:endParaRPr lang="id-ID"/>
          </a:p>
        </p:txBody>
      </p:sp>
    </p:spTree>
    <p:extLst>
      <p:ext uri="{BB962C8B-B14F-4D97-AF65-F5344CB8AC3E}">
        <p14:creationId xmlns:p14="http://schemas.microsoft.com/office/powerpoint/2010/main" val="1458672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6AE6B4E-EE76-4088-BA19-1456E4EB58B4}" type="datetimeFigureOut">
              <a:rPr lang="id-ID" smtClean="0"/>
              <a:t>09/12/2019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EC6E6A9-28D7-421D-861B-C76930529D14}" type="slidenum">
              <a:rPr lang="id-ID" smtClean="0"/>
              <a:t>‹#›</a:t>
            </a:fld>
            <a:endParaRPr lang="id-ID"/>
          </a:p>
        </p:txBody>
      </p:sp>
    </p:spTree>
    <p:extLst>
      <p:ext uri="{BB962C8B-B14F-4D97-AF65-F5344CB8AC3E}">
        <p14:creationId xmlns:p14="http://schemas.microsoft.com/office/powerpoint/2010/main" val="384873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E6B4E-EE76-4088-BA19-1456E4EB58B4}" type="datetimeFigureOut">
              <a:rPr lang="id-ID" smtClean="0"/>
              <a:t>09/12/2019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EC6E6A9-28D7-421D-861B-C76930529D14}" type="slidenum">
              <a:rPr lang="id-ID" smtClean="0"/>
              <a:t>‹#›</a:t>
            </a:fld>
            <a:endParaRPr lang="id-ID"/>
          </a:p>
        </p:txBody>
      </p:sp>
    </p:spTree>
    <p:extLst>
      <p:ext uri="{BB962C8B-B14F-4D97-AF65-F5344CB8AC3E}">
        <p14:creationId xmlns:p14="http://schemas.microsoft.com/office/powerpoint/2010/main" val="342868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E6B4E-EE76-4088-BA19-1456E4EB58B4}" type="datetimeFigureOut">
              <a:rPr lang="id-ID" smtClean="0"/>
              <a:t>09/12/2019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EC6E6A9-28D7-421D-861B-C76930529D14}" type="slidenum">
              <a:rPr lang="id-ID" smtClean="0"/>
              <a:t>‹#›</a:t>
            </a:fld>
            <a:endParaRPr lang="id-ID"/>
          </a:p>
        </p:txBody>
      </p:sp>
    </p:spTree>
    <p:extLst>
      <p:ext uri="{BB962C8B-B14F-4D97-AF65-F5344CB8AC3E}">
        <p14:creationId xmlns:p14="http://schemas.microsoft.com/office/powerpoint/2010/main" val="125227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E6B4E-EE76-4088-BA19-1456E4EB58B4}" type="datetimeFigureOut">
              <a:rPr lang="id-ID" smtClean="0"/>
              <a:t>09/12/2019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EC6E6A9-28D7-421D-861B-C76930529D14}" type="slidenum">
              <a:rPr lang="id-ID" smtClean="0"/>
              <a:t>‹#›</a:t>
            </a:fld>
            <a:endParaRPr lang="id-ID"/>
          </a:p>
        </p:txBody>
      </p:sp>
    </p:spTree>
    <p:extLst>
      <p:ext uri="{BB962C8B-B14F-4D97-AF65-F5344CB8AC3E}">
        <p14:creationId xmlns:p14="http://schemas.microsoft.com/office/powerpoint/2010/main" val="55161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E6B4E-EE76-4088-BA19-1456E4EB58B4}" type="datetimeFigureOut">
              <a:rPr lang="id-ID" smtClean="0"/>
              <a:t>09/12/2019</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6E6A9-28D7-421D-861B-C76930529D14}" type="slidenum">
              <a:rPr lang="id-ID" smtClean="0"/>
              <a:t>‹#›</a:t>
            </a:fld>
            <a:endParaRPr lang="id-ID"/>
          </a:p>
        </p:txBody>
      </p:sp>
    </p:spTree>
    <p:extLst>
      <p:ext uri="{BB962C8B-B14F-4D97-AF65-F5344CB8AC3E}">
        <p14:creationId xmlns:p14="http://schemas.microsoft.com/office/powerpoint/2010/main" val="2851856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6AE6B4E-EE76-4088-BA19-1456E4EB58B4}" type="datetimeFigureOut">
              <a:rPr lang="id-ID" smtClean="0"/>
              <a:t>09/12/2019</a:t>
            </a:fld>
            <a:endParaRPr lang="id-ID"/>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id-ID"/>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EC6E6A9-28D7-421D-861B-C76930529D14}"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6AE6B4E-EE76-4088-BA19-1456E4EB58B4}" type="datetimeFigureOut">
              <a:rPr lang="id-ID" smtClean="0"/>
              <a:t>09/12/2019</a:t>
            </a:fld>
            <a:endParaRPr lang="id-ID"/>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id-ID"/>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FEC6E6A9-28D7-421D-861B-C76930529D14}"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ebian.org/releases/stable/amd64/ch01s07.html.en" TargetMode="External"/><Relationship Id="rId2" Type="http://schemas.openxmlformats.org/officeDocument/2006/relationships/hyperlink" Target="https://www.gnu.org/philosophy/free-sw.html" TargetMode="External"/><Relationship Id="rId1" Type="http://schemas.openxmlformats.org/officeDocument/2006/relationships/slideLayout" Target="../slideLayouts/slideLayout2.xml"/><Relationship Id="rId6" Type="http://schemas.openxmlformats.org/officeDocument/2006/relationships/hyperlink" Target="https://wiki.debian.org/InstallingDebianOn/Apple" TargetMode="External"/><Relationship Id="rId5" Type="http://schemas.openxmlformats.org/officeDocument/2006/relationships/hyperlink" Target="https://wiki.debian.org/PS3" TargetMode="External"/><Relationship Id="rId4" Type="http://schemas.openxmlformats.org/officeDocument/2006/relationships/hyperlink" Target="https://wiki.debian.org/RaspberryP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5E9EFF"/>
            </a:gs>
            <a:gs pos="45000">
              <a:srgbClr val="85C2FF"/>
            </a:gs>
            <a:gs pos="83000">
              <a:srgbClr val="C4D6EB"/>
            </a:gs>
            <a:gs pos="97000">
              <a:srgbClr val="FFEBFA"/>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20688"/>
            <a:ext cx="7772400" cy="1470025"/>
          </a:xfrm>
        </p:spPr>
        <p:txBody>
          <a:bodyPr>
            <a:normAutofit/>
          </a:bodyPr>
          <a:lstStyle/>
          <a:p>
            <a:r>
              <a:rPr lang="en-GB" sz="5400" dirty="0" smtClean="0"/>
              <a:t>LINUX DEBIAN</a:t>
            </a:r>
            <a:endParaRPr lang="id-ID" sz="5400" dirty="0"/>
          </a:p>
        </p:txBody>
      </p:sp>
      <p:sp>
        <p:nvSpPr>
          <p:cNvPr id="3" name="Subtitle 2"/>
          <p:cNvSpPr>
            <a:spLocks noGrp="1"/>
          </p:cNvSpPr>
          <p:nvPr>
            <p:ph type="subTitle" idx="1"/>
          </p:nvPr>
        </p:nvSpPr>
        <p:spPr>
          <a:xfrm>
            <a:off x="971600" y="2492896"/>
            <a:ext cx="7416824" cy="3096344"/>
          </a:xfrm>
        </p:spPr>
        <p:txBody>
          <a:bodyPr>
            <a:normAutofit fontScale="92500" lnSpcReduction="10000"/>
          </a:bodyPr>
          <a:lstStyle/>
          <a:p>
            <a:r>
              <a:rPr lang="en-GB" dirty="0" err="1" smtClean="0">
                <a:solidFill>
                  <a:schemeClr val="tx1"/>
                </a:solidFill>
                <a:latin typeface="Times New Roman" pitchFamily="18" charset="0"/>
                <a:cs typeface="Times New Roman" pitchFamily="18" charset="0"/>
              </a:rPr>
              <a:t>Mirza</a:t>
            </a:r>
            <a:r>
              <a:rPr lang="en-GB" dirty="0" smtClean="0">
                <a:solidFill>
                  <a:schemeClr val="tx1"/>
                </a:solidFill>
                <a:latin typeface="Times New Roman" pitchFamily="18" charset="0"/>
                <a:cs typeface="Times New Roman" pitchFamily="18" charset="0"/>
              </a:rPr>
              <a:t> MY </a:t>
            </a:r>
            <a:r>
              <a:rPr lang="en-GB" dirty="0" err="1" smtClean="0">
                <a:solidFill>
                  <a:schemeClr val="tx1"/>
                </a:solidFill>
                <a:latin typeface="Times New Roman" pitchFamily="18" charset="0"/>
                <a:cs typeface="Times New Roman" pitchFamily="18" charset="0"/>
              </a:rPr>
              <a:t>Humayung</a:t>
            </a:r>
            <a:r>
              <a:rPr lang="en-GB" dirty="0" smtClean="0">
                <a:solidFill>
                  <a:schemeClr val="tx1"/>
                </a:solidFill>
                <a:latin typeface="Times New Roman" pitchFamily="18" charset="0"/>
                <a:cs typeface="Times New Roman" pitchFamily="18" charset="0"/>
              </a:rPr>
              <a:t> – 10118277</a:t>
            </a:r>
          </a:p>
          <a:p>
            <a:r>
              <a:rPr lang="en-GB" dirty="0" smtClean="0">
                <a:solidFill>
                  <a:schemeClr val="tx1"/>
                </a:solidFill>
                <a:latin typeface="Times New Roman" pitchFamily="18" charset="0"/>
                <a:cs typeface="Times New Roman" pitchFamily="18" charset="0"/>
              </a:rPr>
              <a:t>M. </a:t>
            </a:r>
            <a:r>
              <a:rPr lang="en-GB" dirty="0" err="1" smtClean="0">
                <a:solidFill>
                  <a:schemeClr val="tx1"/>
                </a:solidFill>
                <a:latin typeface="Times New Roman" pitchFamily="18" charset="0"/>
                <a:cs typeface="Times New Roman" pitchFamily="18" charset="0"/>
              </a:rPr>
              <a:t>Daffa</a:t>
            </a:r>
            <a:r>
              <a:rPr lang="en-GB" dirty="0" smtClean="0">
                <a:solidFill>
                  <a:schemeClr val="tx1"/>
                </a:solidFill>
                <a:latin typeface="Times New Roman" pitchFamily="18" charset="0"/>
                <a:cs typeface="Times New Roman" pitchFamily="18" charset="0"/>
              </a:rPr>
              <a:t> </a:t>
            </a:r>
            <a:r>
              <a:rPr lang="en-GB" dirty="0" err="1" smtClean="0">
                <a:solidFill>
                  <a:schemeClr val="tx1"/>
                </a:solidFill>
                <a:latin typeface="Times New Roman" pitchFamily="18" charset="0"/>
                <a:cs typeface="Times New Roman" pitchFamily="18" charset="0"/>
              </a:rPr>
              <a:t>Tanjung</a:t>
            </a: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10118282</a:t>
            </a:r>
          </a:p>
          <a:p>
            <a:r>
              <a:rPr lang="en-GB" dirty="0" err="1" smtClean="0">
                <a:solidFill>
                  <a:schemeClr val="tx1"/>
                </a:solidFill>
                <a:latin typeface="Times New Roman" pitchFamily="18" charset="0"/>
                <a:cs typeface="Times New Roman" pitchFamily="18" charset="0"/>
              </a:rPr>
              <a:t>Ginar</a:t>
            </a:r>
            <a:r>
              <a:rPr lang="en-GB" dirty="0" smtClean="0">
                <a:solidFill>
                  <a:schemeClr val="tx1"/>
                </a:solidFill>
                <a:latin typeface="Times New Roman" pitchFamily="18" charset="0"/>
                <a:cs typeface="Times New Roman" pitchFamily="18" charset="0"/>
              </a:rPr>
              <a:t> Cut </a:t>
            </a:r>
            <a:r>
              <a:rPr lang="en-GB" dirty="0" err="1" smtClean="0">
                <a:solidFill>
                  <a:schemeClr val="tx1"/>
                </a:solidFill>
                <a:latin typeface="Times New Roman" pitchFamily="18" charset="0"/>
                <a:cs typeface="Times New Roman" pitchFamily="18" charset="0"/>
              </a:rPr>
              <a:t>Baktiyanesa</a:t>
            </a:r>
            <a:r>
              <a:rPr lang="en-GB" dirty="0" smtClean="0">
                <a:solidFill>
                  <a:schemeClr val="tx1"/>
                </a:solidFill>
                <a:latin typeface="Times New Roman" pitchFamily="18" charset="0"/>
                <a:cs typeface="Times New Roman" pitchFamily="18" charset="0"/>
              </a:rPr>
              <a:t> – 10118289</a:t>
            </a:r>
          </a:p>
          <a:p>
            <a:r>
              <a:rPr lang="en-GB" dirty="0" err="1" smtClean="0">
                <a:solidFill>
                  <a:schemeClr val="tx1"/>
                </a:solidFill>
                <a:latin typeface="Times New Roman" pitchFamily="18" charset="0"/>
                <a:cs typeface="Times New Roman" pitchFamily="18" charset="0"/>
              </a:rPr>
              <a:t>Hilmi</a:t>
            </a:r>
            <a:r>
              <a:rPr lang="en-GB" dirty="0" smtClean="0">
                <a:solidFill>
                  <a:schemeClr val="tx1"/>
                </a:solidFill>
                <a:latin typeface="Times New Roman" pitchFamily="18" charset="0"/>
                <a:cs typeface="Times New Roman" pitchFamily="18" charset="0"/>
              </a:rPr>
              <a:t> </a:t>
            </a:r>
            <a:r>
              <a:rPr lang="en-GB" dirty="0" err="1" smtClean="0">
                <a:solidFill>
                  <a:schemeClr val="tx1"/>
                </a:solidFill>
                <a:latin typeface="Times New Roman" pitchFamily="18" charset="0"/>
                <a:cs typeface="Times New Roman" pitchFamily="18" charset="0"/>
              </a:rPr>
              <a:t>Azhar</a:t>
            </a:r>
            <a:r>
              <a:rPr lang="en-GB" dirty="0" smtClean="0">
                <a:solidFill>
                  <a:schemeClr val="tx1"/>
                </a:solidFill>
                <a:latin typeface="Times New Roman" pitchFamily="18" charset="0"/>
                <a:cs typeface="Times New Roman" pitchFamily="18" charset="0"/>
              </a:rPr>
              <a:t> </a:t>
            </a:r>
            <a:r>
              <a:rPr lang="en-GB" dirty="0" err="1" smtClean="0">
                <a:solidFill>
                  <a:schemeClr val="tx1"/>
                </a:solidFill>
                <a:latin typeface="Times New Roman" pitchFamily="18" charset="0"/>
                <a:cs typeface="Times New Roman" pitchFamily="18" charset="0"/>
              </a:rPr>
              <a:t>Rizaldi</a:t>
            </a:r>
            <a:r>
              <a:rPr lang="en-GB" dirty="0" smtClean="0">
                <a:solidFill>
                  <a:schemeClr val="tx1"/>
                </a:solidFill>
                <a:latin typeface="Times New Roman" pitchFamily="18" charset="0"/>
                <a:cs typeface="Times New Roman" pitchFamily="18" charset="0"/>
              </a:rPr>
              <a:t> – 10118302</a:t>
            </a:r>
          </a:p>
          <a:p>
            <a:endParaRPr lang="en-GB" dirty="0" smtClean="0">
              <a:latin typeface="Times New Roman" pitchFamily="18" charset="0"/>
              <a:cs typeface="Times New Roman" pitchFamily="18" charset="0"/>
            </a:endParaRPr>
          </a:p>
          <a:p>
            <a:r>
              <a:rPr lang="en-GB" dirty="0" smtClean="0">
                <a:solidFill>
                  <a:schemeClr val="tx1"/>
                </a:solidFill>
                <a:latin typeface="Times New Roman" pitchFamily="18" charset="0"/>
                <a:cs typeface="Times New Roman" pitchFamily="18" charset="0"/>
              </a:rPr>
              <a:t>IF -7</a:t>
            </a:r>
            <a:endParaRPr lang="id-ID"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6358290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rgbClr val="FFEFD1"/>
            </a:gs>
            <a:gs pos="78000">
              <a:srgbClr val="F0EBD5">
                <a:alpha val="33000"/>
                <a:lumMod val="0"/>
                <a:lumOff val="100000"/>
              </a:srgbClr>
            </a:gs>
            <a:gs pos="100000">
              <a:srgbClr val="D1C39F"/>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4536504" cy="892340"/>
          </a:xfrm>
        </p:spPr>
        <p:style>
          <a:lnRef idx="3">
            <a:schemeClr val="lt1"/>
          </a:lnRef>
          <a:fillRef idx="1">
            <a:schemeClr val="accent2"/>
          </a:fillRef>
          <a:effectRef idx="1">
            <a:schemeClr val="accent2"/>
          </a:effectRef>
          <a:fontRef idx="minor">
            <a:schemeClr val="lt1"/>
          </a:fontRef>
        </p:style>
        <p:txBody>
          <a:bodyPr/>
          <a:lstStyle/>
          <a:p>
            <a:r>
              <a:rPr lang="en-GB" dirty="0" err="1" smtClean="0"/>
              <a:t>Kelebihan</a:t>
            </a:r>
            <a:r>
              <a:rPr lang="en-GB" dirty="0" smtClean="0"/>
              <a:t> </a:t>
            </a:r>
            <a:endParaRPr lang="id-ID" dirty="0"/>
          </a:p>
        </p:txBody>
      </p:sp>
      <p:sp>
        <p:nvSpPr>
          <p:cNvPr id="3" name="Content Placeholder 2"/>
          <p:cNvSpPr>
            <a:spLocks noGrp="1"/>
          </p:cNvSpPr>
          <p:nvPr>
            <p:ph idx="1"/>
          </p:nvPr>
        </p:nvSpPr>
        <p:spPr>
          <a:xfrm>
            <a:off x="457200" y="1268760"/>
            <a:ext cx="8229600" cy="5040560"/>
          </a:xfrm>
        </p:spPr>
        <p:txBody>
          <a:bodyPr>
            <a:noAutofit/>
          </a:bodyPr>
          <a:lstStyle/>
          <a:p>
            <a:pPr algn="just"/>
            <a:r>
              <a:rPr lang="id-ID" sz="1800" dirty="0" smtClean="0">
                <a:latin typeface="Times New Roman" pitchFamily="18" charset="0"/>
                <a:cs typeface="Times New Roman" pitchFamily="18" charset="0"/>
              </a:rPr>
              <a:t>Debian </a:t>
            </a:r>
            <a:r>
              <a:rPr lang="id-ID" sz="1800" dirty="0">
                <a:latin typeface="Times New Roman" pitchFamily="18" charset="0"/>
                <a:cs typeface="Times New Roman" pitchFamily="18" charset="0"/>
              </a:rPr>
              <a:t>adalah </a:t>
            </a:r>
            <a:r>
              <a:rPr lang="id-ID" sz="1800" i="1" dirty="0">
                <a:latin typeface="Times New Roman" pitchFamily="18" charset="0"/>
                <a:cs typeface="Times New Roman" pitchFamily="18" charset="0"/>
                <a:hlinkClick r:id="rId2"/>
              </a:rPr>
              <a:t>free software</a:t>
            </a:r>
            <a:r>
              <a:rPr lang="id-ID" sz="1800" dirty="0">
                <a:latin typeface="Times New Roman" pitchFamily="18" charset="0"/>
                <a:cs typeface="Times New Roman" pitchFamily="18" charset="0"/>
              </a:rPr>
              <a:t> (perangkat lunak bebas) yaitu yang penggunanya </a:t>
            </a:r>
            <a:r>
              <a:rPr lang="id-ID" sz="1800" dirty="0">
                <a:latin typeface="Times New Roman" pitchFamily="18" charset="0"/>
                <a:cs typeface="Times New Roman" pitchFamily="18" charset="0"/>
                <a:hlinkClick r:id="rId3"/>
              </a:rPr>
              <a:t>bebas</a:t>
            </a:r>
            <a:r>
              <a:rPr lang="id-ID" sz="1800" dirty="0">
                <a:latin typeface="Times New Roman" pitchFamily="18" charset="0"/>
                <a:cs typeface="Times New Roman" pitchFamily="18" charset="0"/>
              </a:rPr>
              <a:t> untuk mempergunakan, mempelajari, mengubah, dan menggandakan, baik secara gratis maupun berbayar</a:t>
            </a:r>
            <a:r>
              <a:rPr lang="id-ID" sz="1800" dirty="0" smtClean="0">
                <a:latin typeface="Times New Roman" pitchFamily="18" charset="0"/>
                <a:cs typeface="Times New Roman" pitchFamily="18" charset="0"/>
              </a:rPr>
              <a:t>.</a:t>
            </a:r>
            <a:endParaRPr lang="id-ID" sz="1800" dirty="0">
              <a:latin typeface="Times New Roman" pitchFamily="18" charset="0"/>
              <a:cs typeface="Times New Roman" pitchFamily="18" charset="0"/>
            </a:endParaRPr>
          </a:p>
          <a:p>
            <a:pPr algn="just"/>
            <a:r>
              <a:rPr lang="id-ID" sz="1800" dirty="0">
                <a:latin typeface="Times New Roman" pitchFamily="18" charset="0"/>
                <a:cs typeface="Times New Roman" pitchFamily="18" charset="0"/>
              </a:rPr>
              <a:t>Debian Distribution memuat sangat banyak software, setidaknya lebih dari 50.000 buah pada rilis terbaru saat ini</a:t>
            </a:r>
            <a:r>
              <a:rPr lang="id-ID" sz="1800" dirty="0" smtClean="0">
                <a:latin typeface="Times New Roman" pitchFamily="18" charset="0"/>
                <a:cs typeface="Times New Roman" pitchFamily="18" charset="0"/>
              </a:rPr>
              <a:t>.</a:t>
            </a:r>
            <a:endParaRPr lang="id-ID" sz="1800" dirty="0">
              <a:latin typeface="Times New Roman" pitchFamily="18" charset="0"/>
              <a:cs typeface="Times New Roman" pitchFamily="18" charset="0"/>
            </a:endParaRPr>
          </a:p>
          <a:p>
            <a:pPr algn="just"/>
            <a:r>
              <a:rPr lang="id-ID" sz="1800" dirty="0">
                <a:latin typeface="Times New Roman" pitchFamily="18" charset="0"/>
                <a:cs typeface="Times New Roman" pitchFamily="18" charset="0"/>
              </a:rPr>
              <a:t>Instalasi sistem operasi Debian hanya 20 menit atau kurang, sudah termasuk </a:t>
            </a:r>
            <a:r>
              <a:rPr lang="id-ID" sz="1800" i="1" dirty="0">
                <a:latin typeface="Times New Roman" pitchFamily="18" charset="0"/>
                <a:cs typeface="Times New Roman" pitchFamily="18" charset="0"/>
              </a:rPr>
              <a:t>firmware</a:t>
            </a:r>
            <a:r>
              <a:rPr lang="id-ID" sz="1800" dirty="0">
                <a:latin typeface="Times New Roman" pitchFamily="18" charset="0"/>
                <a:cs typeface="Times New Roman" pitchFamily="18" charset="0"/>
              </a:rPr>
              <a:t> dan </a:t>
            </a:r>
            <a:r>
              <a:rPr lang="id-ID" sz="1800" i="1" dirty="0">
                <a:latin typeface="Times New Roman" pitchFamily="18" charset="0"/>
                <a:cs typeface="Times New Roman" pitchFamily="18" charset="0"/>
              </a:rPr>
              <a:t>driver</a:t>
            </a:r>
            <a:r>
              <a:rPr lang="id-ID" sz="1800" dirty="0" smtClean="0">
                <a:latin typeface="Times New Roman" pitchFamily="18" charset="0"/>
                <a:cs typeface="Times New Roman" pitchFamily="18" charset="0"/>
              </a:rPr>
              <a:t>.</a:t>
            </a:r>
            <a:endParaRPr lang="id-ID" sz="1800" dirty="0">
              <a:latin typeface="Times New Roman" pitchFamily="18" charset="0"/>
              <a:cs typeface="Times New Roman" pitchFamily="18" charset="0"/>
            </a:endParaRPr>
          </a:p>
          <a:p>
            <a:pPr algn="just"/>
            <a:r>
              <a:rPr lang="id-ID" sz="1800" dirty="0">
                <a:latin typeface="Times New Roman" pitchFamily="18" charset="0"/>
                <a:cs typeface="Times New Roman" pitchFamily="18" charset="0"/>
              </a:rPr>
              <a:t>Pengguna Debian tidak perlu antivirus, tidak terkena virus</a:t>
            </a:r>
            <a:r>
              <a:rPr lang="id-ID" sz="1800" dirty="0" smtClean="0">
                <a:latin typeface="Times New Roman" pitchFamily="18" charset="0"/>
                <a:cs typeface="Times New Roman" pitchFamily="18" charset="0"/>
              </a:rPr>
              <a:t>.</a:t>
            </a:r>
            <a:endParaRPr lang="id-ID" sz="1800" dirty="0">
              <a:latin typeface="Times New Roman" pitchFamily="18" charset="0"/>
              <a:cs typeface="Times New Roman" pitchFamily="18" charset="0"/>
            </a:endParaRPr>
          </a:p>
          <a:p>
            <a:pPr algn="just"/>
            <a:r>
              <a:rPr lang="id-ID" sz="1800" dirty="0" smtClean="0">
                <a:latin typeface="Times New Roman" pitchFamily="18" charset="0"/>
                <a:cs typeface="Times New Roman" pitchFamily="18" charset="0"/>
              </a:rPr>
              <a:t>Debian </a:t>
            </a:r>
            <a:r>
              <a:rPr lang="id-ID" sz="1800" dirty="0">
                <a:latin typeface="Times New Roman" pitchFamily="18" charset="0"/>
                <a:cs typeface="Times New Roman" pitchFamily="18" charset="0"/>
              </a:rPr>
              <a:t>tersedia untuk semua jenis komputer yang ada saat ini. Debian bisa dipasang di komputer rumah (PC), ARM boards (seperti </a:t>
            </a:r>
            <a:r>
              <a:rPr lang="id-ID" sz="1800" dirty="0">
                <a:latin typeface="Times New Roman" pitchFamily="18" charset="0"/>
                <a:cs typeface="Times New Roman" pitchFamily="18" charset="0"/>
                <a:hlinkClick r:id="rId4"/>
              </a:rPr>
              <a:t>Raspberry Pi</a:t>
            </a:r>
            <a:r>
              <a:rPr lang="id-ID" sz="1800" dirty="0">
                <a:latin typeface="Times New Roman" pitchFamily="18" charset="0"/>
                <a:cs typeface="Times New Roman" pitchFamily="18" charset="0"/>
              </a:rPr>
              <a:t>), video game console (seperti </a:t>
            </a:r>
            <a:r>
              <a:rPr lang="id-ID" sz="1800" dirty="0">
                <a:latin typeface="Times New Roman" pitchFamily="18" charset="0"/>
                <a:cs typeface="Times New Roman" pitchFamily="18" charset="0"/>
                <a:hlinkClick r:id="rId5"/>
              </a:rPr>
              <a:t>PS3</a:t>
            </a:r>
            <a:r>
              <a:rPr lang="id-ID" sz="1800" dirty="0">
                <a:latin typeface="Times New Roman" pitchFamily="18" charset="0"/>
                <a:cs typeface="Times New Roman" pitchFamily="18" charset="0"/>
              </a:rPr>
              <a:t>), komputer </a:t>
            </a:r>
            <a:r>
              <a:rPr lang="id-ID" sz="1800" dirty="0">
                <a:latin typeface="Times New Roman" pitchFamily="18" charset="0"/>
                <a:cs typeface="Times New Roman" pitchFamily="18" charset="0"/>
                <a:hlinkClick r:id="rId6"/>
              </a:rPr>
              <a:t>Macintosh</a:t>
            </a:r>
            <a:r>
              <a:rPr lang="id-ID" sz="1800" dirty="0">
                <a:latin typeface="Times New Roman" pitchFamily="18" charset="0"/>
                <a:cs typeface="Times New Roman" pitchFamily="18" charset="0"/>
              </a:rPr>
              <a:t>, sampai server, dan mainframe</a:t>
            </a:r>
            <a:r>
              <a:rPr lang="id-ID" sz="1800" dirty="0" smtClean="0">
                <a:latin typeface="Times New Roman" pitchFamily="18" charset="0"/>
                <a:cs typeface="Times New Roman" pitchFamily="18" charset="0"/>
              </a:rPr>
              <a:t>.</a:t>
            </a:r>
            <a:endParaRPr lang="id-ID" sz="1800" dirty="0">
              <a:latin typeface="Times New Roman" pitchFamily="18" charset="0"/>
              <a:cs typeface="Times New Roman" pitchFamily="18" charset="0"/>
            </a:endParaRPr>
          </a:p>
          <a:p>
            <a:pPr algn="just"/>
            <a:r>
              <a:rPr lang="id-ID" sz="1800" dirty="0" smtClean="0">
                <a:latin typeface="Times New Roman" pitchFamily="18" charset="0"/>
                <a:cs typeface="Times New Roman" pitchFamily="18" charset="0"/>
              </a:rPr>
              <a:t>Pengguna </a:t>
            </a:r>
            <a:r>
              <a:rPr lang="id-ID" sz="1800" dirty="0">
                <a:latin typeface="Times New Roman" pitchFamily="18" charset="0"/>
                <a:cs typeface="Times New Roman" pitchFamily="18" charset="0"/>
              </a:rPr>
              <a:t>Debian boleh menggandakan, meminjamkan, membagi-bagikan, menyewakan, memperjualbelikan salinan Debian kepada orang lain. Ini ciri yang membedakan Debian dari Windows</a:t>
            </a:r>
            <a:r>
              <a:rPr lang="id-ID" sz="1800" dirty="0" smtClean="0">
                <a:latin typeface="Times New Roman" pitchFamily="18" charset="0"/>
                <a:cs typeface="Times New Roman" pitchFamily="18" charset="0"/>
              </a:rPr>
              <a:t>.</a:t>
            </a:r>
            <a:endParaRPr lang="id-ID" sz="1800" dirty="0">
              <a:latin typeface="Times New Roman" pitchFamily="18" charset="0"/>
              <a:cs typeface="Times New Roman" pitchFamily="18" charset="0"/>
            </a:endParaRPr>
          </a:p>
          <a:p>
            <a:pPr algn="just"/>
            <a:r>
              <a:rPr lang="id-ID" sz="1800" dirty="0">
                <a:latin typeface="Times New Roman" pitchFamily="18" charset="0"/>
                <a:cs typeface="Times New Roman" pitchFamily="18" charset="0"/>
              </a:rPr>
              <a:t>Dokumentasi Debian dalam bentuk buku panduan maupun video sangat banyak dan mudah ditemukan di internet</a:t>
            </a:r>
            <a:r>
              <a:rPr lang="id-ID" sz="1800" dirty="0" smtClean="0">
                <a:latin typeface="Times New Roman" pitchFamily="18" charset="0"/>
                <a:cs typeface="Times New Roman" pitchFamily="18" charset="0"/>
              </a:rPr>
              <a:t>.</a:t>
            </a:r>
            <a:endParaRPr lang="id-ID" sz="1800" dirty="0">
              <a:latin typeface="Times New Roman" pitchFamily="18" charset="0"/>
              <a:cs typeface="Times New Roman" pitchFamily="18" charset="0"/>
            </a:endParaRPr>
          </a:p>
        </p:txBody>
      </p:sp>
    </p:spTree>
    <p:extLst>
      <p:ext uri="{BB962C8B-B14F-4D97-AF65-F5344CB8AC3E}">
        <p14:creationId xmlns:p14="http://schemas.microsoft.com/office/powerpoint/2010/main" val="347488339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0" y="274638"/>
            <a:ext cx="3394720" cy="1066130"/>
          </a:xfrm>
        </p:spPr>
        <p:style>
          <a:lnRef idx="3">
            <a:schemeClr val="lt1"/>
          </a:lnRef>
          <a:fillRef idx="1">
            <a:schemeClr val="accent3"/>
          </a:fillRef>
          <a:effectRef idx="1">
            <a:schemeClr val="accent3"/>
          </a:effectRef>
          <a:fontRef idx="minor">
            <a:schemeClr val="lt1"/>
          </a:fontRef>
        </p:style>
        <p:txBody>
          <a:bodyPr/>
          <a:lstStyle/>
          <a:p>
            <a:r>
              <a:rPr lang="en-GB" dirty="0" err="1" smtClean="0"/>
              <a:t>Kekurangan</a:t>
            </a:r>
            <a:r>
              <a:rPr lang="en-GB" dirty="0" smtClean="0"/>
              <a:t> </a:t>
            </a:r>
            <a:endParaRPr lang="id-ID" dirty="0"/>
          </a:p>
        </p:txBody>
      </p:sp>
      <p:sp>
        <p:nvSpPr>
          <p:cNvPr id="3" name="Content Placeholder 2"/>
          <p:cNvSpPr>
            <a:spLocks noGrp="1"/>
          </p:cNvSpPr>
          <p:nvPr>
            <p:ph idx="1"/>
          </p:nvPr>
        </p:nvSpPr>
        <p:spPr/>
        <p:txBody>
          <a:bodyPr>
            <a:normAutofit fontScale="62500" lnSpcReduction="20000"/>
          </a:bodyPr>
          <a:lstStyle/>
          <a:p>
            <a:r>
              <a:rPr lang="id-ID" sz="3400" dirty="0">
                <a:latin typeface="Times New Roman" pitchFamily="18" charset="0"/>
                <a:cs typeface="Times New Roman" pitchFamily="18" charset="0"/>
              </a:rPr>
              <a:t>Siklus pengembangan distro sangat konservatif alias lambat</a:t>
            </a:r>
          </a:p>
          <a:p>
            <a:r>
              <a:rPr lang="id-ID" sz="3400" dirty="0">
                <a:latin typeface="Times New Roman" pitchFamily="18" charset="0"/>
                <a:cs typeface="Times New Roman" pitchFamily="18" charset="0"/>
              </a:rPr>
              <a:t>Para pengebang tidak mengenal istilah “</a:t>
            </a:r>
            <a:r>
              <a:rPr lang="id-ID" sz="3400" i="1" dirty="0">
                <a:latin typeface="Times New Roman" pitchFamily="18" charset="0"/>
                <a:cs typeface="Times New Roman" pitchFamily="18" charset="0"/>
              </a:rPr>
              <a:t>dead line</a:t>
            </a:r>
            <a:r>
              <a:rPr lang="id-ID" sz="3400" dirty="0">
                <a:latin typeface="Times New Roman" pitchFamily="18" charset="0"/>
                <a:cs typeface="Times New Roman" pitchFamily="18" charset="0"/>
              </a:rPr>
              <a:t>” sehingga jangka waktu antar rilis dapat bertahun-tahun.</a:t>
            </a:r>
          </a:p>
          <a:p>
            <a:r>
              <a:rPr lang="id-ID" sz="3400" dirty="0">
                <a:latin typeface="Times New Roman" pitchFamily="18" charset="0"/>
                <a:cs typeface="Times New Roman" pitchFamily="18" charset="0"/>
              </a:rPr>
              <a:t>Versi software yang dipakai debian biasanya lebih tua dari yang sudah rilis saat ini</a:t>
            </a:r>
          </a:p>
          <a:p>
            <a:r>
              <a:rPr lang="id-ID" sz="3400" dirty="0">
                <a:latin typeface="Times New Roman" pitchFamily="18" charset="0"/>
                <a:cs typeface="Times New Roman" pitchFamily="18" charset="0"/>
              </a:rPr>
              <a:t>Sangat sulit memasukkan software versi terbaru kedalam distronya, sebelum benar benar teruji dari sisi keamanannya ataupun kestabilannya</a:t>
            </a:r>
          </a:p>
          <a:p>
            <a:r>
              <a:rPr lang="id-ID" sz="3400" dirty="0">
                <a:latin typeface="Times New Roman" pitchFamily="18" charset="0"/>
                <a:cs typeface="Times New Roman" pitchFamily="18" charset="0"/>
              </a:rPr>
              <a:t>Sulit dikonfigurasi pada saat install pertama kali</a:t>
            </a:r>
          </a:p>
          <a:p>
            <a:r>
              <a:rPr lang="id-ID" sz="3400" dirty="0">
                <a:latin typeface="Times New Roman" pitchFamily="18" charset="0"/>
                <a:cs typeface="Times New Roman" pitchFamily="18" charset="0"/>
              </a:rPr>
              <a:t>Perlu repositori besar (40-60 GB )</a:t>
            </a:r>
          </a:p>
          <a:p>
            <a:pPr marL="0" indent="0">
              <a:buNone/>
            </a:pPr>
            <a:endParaRPr lang="id-ID" dirty="0"/>
          </a:p>
        </p:txBody>
      </p:sp>
    </p:spTree>
    <p:extLst>
      <p:ext uri="{BB962C8B-B14F-4D97-AF65-F5344CB8AC3E}">
        <p14:creationId xmlns:p14="http://schemas.microsoft.com/office/powerpoint/2010/main" val="3355078476"/>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style>
          <a:lnRef idx="2">
            <a:schemeClr val="dk1"/>
          </a:lnRef>
          <a:fillRef idx="1">
            <a:schemeClr val="lt1"/>
          </a:fillRef>
          <a:effectRef idx="0">
            <a:schemeClr val="dk1"/>
          </a:effectRef>
          <a:fontRef idx="minor">
            <a:schemeClr val="dk1"/>
          </a:fontRef>
        </p:style>
        <p:txBody>
          <a:bodyPr/>
          <a:lstStyle/>
          <a:p>
            <a:r>
              <a:rPr lang="en-GB" dirty="0" smtClean="0"/>
              <a:t>SELESAI</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792" y="2564904"/>
            <a:ext cx="3640038" cy="2647300"/>
          </a:xfrm>
        </p:spPr>
      </p:pic>
    </p:spTree>
    <p:extLst>
      <p:ext uri="{BB962C8B-B14F-4D97-AF65-F5344CB8AC3E}">
        <p14:creationId xmlns:p14="http://schemas.microsoft.com/office/powerpoint/2010/main" val="18901474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3">
              <a:lumMod val="75000"/>
            </a:schemeClr>
          </a:fgClr>
          <a:bgClr>
            <a:schemeClr val="accent3">
              <a:lumMod val="20000"/>
              <a:lumOff val="8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1143000"/>
          </a:xfrm>
        </p:spPr>
        <p:txBody>
          <a:bodyPr/>
          <a:lstStyle/>
          <a:p>
            <a:r>
              <a:rPr lang="en-GB" dirty="0" err="1" smtClean="0"/>
              <a:t>Pengertian</a:t>
            </a:r>
            <a:endParaRPr lang="id-ID" dirty="0"/>
          </a:p>
        </p:txBody>
      </p:sp>
      <p:sp>
        <p:nvSpPr>
          <p:cNvPr id="3" name="Content Placeholder 2"/>
          <p:cNvSpPr>
            <a:spLocks noGrp="1"/>
          </p:cNvSpPr>
          <p:nvPr>
            <p:ph idx="1"/>
          </p:nvPr>
        </p:nvSpPr>
        <p:spPr>
          <a:xfrm>
            <a:off x="467544" y="1916832"/>
            <a:ext cx="8229600" cy="2908920"/>
          </a:xfrm>
        </p:spPr>
        <p:txBody>
          <a:bodyPr>
            <a:normAutofit/>
          </a:bodyPr>
          <a:lstStyle/>
          <a:p>
            <a:pPr marL="0" indent="0" algn="just">
              <a:buNone/>
            </a:pPr>
            <a:r>
              <a:rPr lang="id-ID" sz="2000" dirty="0">
                <a:latin typeface="Times New Roman" pitchFamily="18" charset="0"/>
                <a:cs typeface="Times New Roman" pitchFamily="18" charset="0"/>
              </a:rPr>
              <a:t>Debian adalah sistem operasi komputer yang tersusun dari paket-paket perangkat lunak yang dirilis sebagai perangkat lunak bebas dan terbuka dengan lisensi mayoritas GNU General Public License dan lisensi perangkat lunak bebas lainnya. Debian GNU/Linux memuat perkakas sistem operasi GNU dan kernel Linux merupakan distribusi Linux yang popmuler dan berpengaruh. Debian didistribusikan dengan akses ke repositori dengan ribuan paket perangkat lunak yang siap untuk instalasi dan digunakan.</a:t>
            </a:r>
          </a:p>
        </p:txBody>
      </p:sp>
    </p:spTree>
    <p:extLst>
      <p:ext uri="{BB962C8B-B14F-4D97-AF65-F5344CB8AC3E}">
        <p14:creationId xmlns:p14="http://schemas.microsoft.com/office/powerpoint/2010/main" val="66873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656" y="332656"/>
            <a:ext cx="1944216" cy="742319"/>
          </a:xfrm>
        </p:spPr>
        <p:txBody>
          <a:bodyPr/>
          <a:lstStyle/>
          <a:p>
            <a:r>
              <a:rPr lang="en-GB" dirty="0" err="1" smtClean="0"/>
              <a:t>Sejarah</a:t>
            </a:r>
            <a:r>
              <a:rPr lang="en-GB" dirty="0" smtClean="0"/>
              <a:t> </a:t>
            </a:r>
            <a:endParaRPr lang="id-ID" dirty="0"/>
          </a:p>
        </p:txBody>
      </p:sp>
      <p:sp>
        <p:nvSpPr>
          <p:cNvPr id="3" name="Content Placeholder 2"/>
          <p:cNvSpPr>
            <a:spLocks noGrp="1"/>
          </p:cNvSpPr>
          <p:nvPr>
            <p:ph idx="1"/>
          </p:nvPr>
        </p:nvSpPr>
        <p:spPr>
          <a:xfrm>
            <a:off x="251520" y="1052736"/>
            <a:ext cx="8640960" cy="5472608"/>
          </a:xfrm>
        </p:spPr>
        <p:txBody>
          <a:bodyPr>
            <a:noAutofit/>
          </a:bodyPr>
          <a:lstStyle/>
          <a:p>
            <a:pPr algn="just"/>
            <a:r>
              <a:rPr lang="en-GB" sz="1500" dirty="0">
                <a:latin typeface="Times New Roman" pitchFamily="18" charset="0"/>
                <a:cs typeface="Times New Roman" pitchFamily="18" charset="0"/>
              </a:rPr>
              <a:t>D</a:t>
            </a:r>
            <a:r>
              <a:rPr lang="id-ID" sz="1500" dirty="0" smtClean="0">
                <a:latin typeface="Times New Roman" pitchFamily="18" charset="0"/>
                <a:cs typeface="Times New Roman" pitchFamily="18" charset="0"/>
              </a:rPr>
              <a:t>iperkenalkan </a:t>
            </a:r>
            <a:r>
              <a:rPr lang="id-ID" sz="1500" dirty="0">
                <a:latin typeface="Times New Roman" pitchFamily="18" charset="0"/>
                <a:cs typeface="Times New Roman" pitchFamily="18" charset="0"/>
              </a:rPr>
              <a:t>oleh Ian Murdock</a:t>
            </a:r>
            <a:r>
              <a:rPr lang="id-ID" sz="1500" dirty="0" smtClean="0">
                <a:latin typeface="Times New Roman" pitchFamily="18" charset="0"/>
                <a:cs typeface="Times New Roman" pitchFamily="18" charset="0"/>
              </a:rPr>
              <a:t>, </a:t>
            </a:r>
            <a:r>
              <a:rPr lang="id-ID" sz="1500" dirty="0">
                <a:latin typeface="Times New Roman" pitchFamily="18" charset="0"/>
                <a:cs typeface="Times New Roman" pitchFamily="18" charset="0"/>
              </a:rPr>
              <a:t>mahasiswa dari Universitas Purdue, Amerika </a:t>
            </a:r>
            <a:r>
              <a:rPr lang="id-ID" sz="1500" dirty="0" smtClean="0">
                <a:latin typeface="Times New Roman" pitchFamily="18" charset="0"/>
                <a:cs typeface="Times New Roman" pitchFamily="18" charset="0"/>
              </a:rPr>
              <a:t>Serikat</a:t>
            </a:r>
            <a:r>
              <a:rPr lang="en-GB" sz="1500" dirty="0" smtClean="0">
                <a:latin typeface="Times New Roman" pitchFamily="18" charset="0"/>
                <a:cs typeface="Times New Roman" pitchFamily="18" charset="0"/>
              </a:rPr>
              <a:t>, </a:t>
            </a:r>
            <a:r>
              <a:rPr lang="id-ID" sz="1500" dirty="0" smtClean="0">
                <a:latin typeface="Times New Roman" pitchFamily="18" charset="0"/>
                <a:cs typeface="Times New Roman" pitchFamily="18" charset="0"/>
              </a:rPr>
              <a:t>16 </a:t>
            </a:r>
            <a:r>
              <a:rPr lang="id-ID" sz="1500" dirty="0">
                <a:latin typeface="Times New Roman" pitchFamily="18" charset="0"/>
                <a:cs typeface="Times New Roman" pitchFamily="18" charset="0"/>
              </a:rPr>
              <a:t>Agustus </a:t>
            </a:r>
            <a:r>
              <a:rPr lang="id-ID" sz="1500" dirty="0" smtClean="0">
                <a:latin typeface="Times New Roman" pitchFamily="18" charset="0"/>
                <a:cs typeface="Times New Roman" pitchFamily="18" charset="0"/>
              </a:rPr>
              <a:t>1993</a:t>
            </a:r>
            <a:r>
              <a:rPr lang="en-GB" sz="1500" dirty="0" smtClean="0">
                <a:latin typeface="Times New Roman" pitchFamily="18" charset="0"/>
                <a:cs typeface="Times New Roman" pitchFamily="18" charset="0"/>
              </a:rPr>
              <a:t>.</a:t>
            </a:r>
          </a:p>
          <a:p>
            <a:pPr marL="0" indent="0" algn="just">
              <a:buNone/>
            </a:pPr>
            <a:endParaRPr lang="en-GB" sz="1500" dirty="0" smtClean="0">
              <a:latin typeface="Times New Roman" pitchFamily="18" charset="0"/>
              <a:cs typeface="Times New Roman" pitchFamily="18" charset="0"/>
            </a:endParaRPr>
          </a:p>
          <a:p>
            <a:pPr algn="just"/>
            <a:r>
              <a:rPr lang="en-GB" sz="1500" dirty="0">
                <a:latin typeface="Times New Roman" pitchFamily="18" charset="0"/>
                <a:cs typeface="Times New Roman" pitchFamily="18" charset="0"/>
              </a:rPr>
              <a:t>B</a:t>
            </a:r>
            <a:r>
              <a:rPr lang="id-ID" sz="1500" dirty="0" smtClean="0">
                <a:latin typeface="Times New Roman" pitchFamily="18" charset="0"/>
                <a:cs typeface="Times New Roman" pitchFamily="18" charset="0"/>
              </a:rPr>
              <a:t>erasal </a:t>
            </a:r>
            <a:r>
              <a:rPr lang="id-ID" sz="1500" dirty="0">
                <a:latin typeface="Times New Roman" pitchFamily="18" charset="0"/>
                <a:cs typeface="Times New Roman" pitchFamily="18" charset="0"/>
              </a:rPr>
              <a:t>dari kombinasi nama Ian dengan mantan-kekasihnya Debra Lynn: Deb dan Ian</a:t>
            </a:r>
            <a:r>
              <a:rPr lang="id-ID" sz="1500" dirty="0" smtClean="0">
                <a:latin typeface="Times New Roman" pitchFamily="18" charset="0"/>
                <a:cs typeface="Times New Roman" pitchFamily="18" charset="0"/>
              </a:rPr>
              <a:t>.</a:t>
            </a:r>
            <a:endParaRPr lang="en-GB" sz="1500" dirty="0" smtClean="0">
              <a:latin typeface="Times New Roman" pitchFamily="18" charset="0"/>
              <a:cs typeface="Times New Roman" pitchFamily="18" charset="0"/>
            </a:endParaRPr>
          </a:p>
          <a:p>
            <a:pPr marL="0" indent="0" algn="just">
              <a:buNone/>
            </a:pPr>
            <a:endParaRPr lang="en-GB" sz="1500" dirty="0" smtClean="0">
              <a:latin typeface="Times New Roman" pitchFamily="18" charset="0"/>
              <a:cs typeface="Times New Roman" pitchFamily="18" charset="0"/>
            </a:endParaRPr>
          </a:p>
          <a:p>
            <a:pPr algn="just"/>
            <a:r>
              <a:rPr lang="en-GB" sz="1500" dirty="0">
                <a:latin typeface="Times New Roman" pitchFamily="18" charset="0"/>
                <a:cs typeface="Times New Roman" pitchFamily="18" charset="0"/>
              </a:rPr>
              <a:t>M</a:t>
            </a:r>
            <a:r>
              <a:rPr lang="id-ID" sz="1500" dirty="0" smtClean="0">
                <a:latin typeface="Times New Roman" pitchFamily="18" charset="0"/>
                <a:cs typeface="Times New Roman" pitchFamily="18" charset="0"/>
              </a:rPr>
              <a:t>emulainya </a:t>
            </a:r>
            <a:r>
              <a:rPr lang="id-ID" sz="1500" dirty="0">
                <a:latin typeface="Times New Roman" pitchFamily="18" charset="0"/>
                <a:cs typeface="Times New Roman" pitchFamily="18" charset="0"/>
              </a:rPr>
              <a:t>dengan memodifikasi distribusi SLS (Softlanding Linux System). Namun, ia tidak puas dengan SLS yang telah dimodifikasi olehnya sehingga ia berpendapat bahwa lebih baik membangun sistem (distribusi Linux) dari nol (Dalam hal ini, Patrick Volkerding juga berusaha memodifikasi SLS. Ia berhasil dan distribusinya dikenal sebagai "Slackware</a:t>
            </a:r>
            <a:r>
              <a:rPr lang="id-ID" sz="1500" dirty="0" smtClean="0">
                <a:latin typeface="Times New Roman" pitchFamily="18" charset="0"/>
                <a:cs typeface="Times New Roman" pitchFamily="18" charset="0"/>
              </a:rPr>
              <a:t>").</a:t>
            </a:r>
            <a:endParaRPr lang="en-GB" sz="1500" dirty="0" smtClean="0">
              <a:latin typeface="Times New Roman" pitchFamily="18" charset="0"/>
              <a:cs typeface="Times New Roman" pitchFamily="18" charset="0"/>
            </a:endParaRPr>
          </a:p>
          <a:p>
            <a:pPr algn="just"/>
            <a:endParaRPr lang="en-GB" sz="1500" dirty="0">
              <a:latin typeface="Times New Roman" pitchFamily="18" charset="0"/>
              <a:cs typeface="Times New Roman" pitchFamily="18" charset="0"/>
            </a:endParaRPr>
          </a:p>
          <a:p>
            <a:pPr algn="just"/>
            <a:r>
              <a:rPr lang="id-ID" sz="1500" dirty="0">
                <a:latin typeface="Times New Roman" pitchFamily="18" charset="0"/>
                <a:cs typeface="Times New Roman" pitchFamily="18" charset="0"/>
              </a:rPr>
              <a:t>Proyek Debian tumbuh lambat pada awalnya dan merilis versi 0.9x pada tahun 1994 dan 1995. Pengalihan arsitektur ke selain i386 dimulai pada tahun 1995. Versi 1.x dimulai tahun 1996</a:t>
            </a:r>
            <a:r>
              <a:rPr lang="id-ID" sz="1500" dirty="0" smtClean="0">
                <a:latin typeface="Times New Roman" pitchFamily="18" charset="0"/>
                <a:cs typeface="Times New Roman" pitchFamily="18" charset="0"/>
              </a:rPr>
              <a:t>.</a:t>
            </a:r>
            <a:endParaRPr lang="en-GB" sz="1500" dirty="0" smtClean="0">
              <a:latin typeface="Times New Roman" pitchFamily="18" charset="0"/>
              <a:cs typeface="Times New Roman" pitchFamily="18" charset="0"/>
            </a:endParaRPr>
          </a:p>
          <a:p>
            <a:pPr algn="just"/>
            <a:endParaRPr lang="en-GB" sz="1500" dirty="0">
              <a:latin typeface="Times New Roman" pitchFamily="18" charset="0"/>
              <a:cs typeface="Times New Roman" pitchFamily="18" charset="0"/>
            </a:endParaRPr>
          </a:p>
          <a:p>
            <a:pPr algn="just"/>
            <a:r>
              <a:rPr lang="id-ID" sz="1500" dirty="0">
                <a:latin typeface="Times New Roman" pitchFamily="18" charset="0"/>
                <a:cs typeface="Times New Roman" pitchFamily="18" charset="0"/>
              </a:rPr>
              <a:t>Pada tahun 1996, Bruce Perens menggantikan Ian Murdoch sebagai Pemimpin Proyek</a:t>
            </a:r>
            <a:r>
              <a:rPr lang="id-ID" sz="1500" dirty="0" smtClean="0">
                <a:latin typeface="Times New Roman" pitchFamily="18" charset="0"/>
                <a:cs typeface="Times New Roman" pitchFamily="18" charset="0"/>
              </a:rPr>
              <a:t>.</a:t>
            </a:r>
            <a:endParaRPr lang="en-GB" sz="1500" dirty="0" smtClean="0">
              <a:latin typeface="Times New Roman" pitchFamily="18" charset="0"/>
              <a:cs typeface="Times New Roman" pitchFamily="18" charset="0"/>
            </a:endParaRPr>
          </a:p>
          <a:p>
            <a:pPr algn="just"/>
            <a:endParaRPr lang="en-GB" sz="1500" dirty="0">
              <a:latin typeface="Times New Roman" pitchFamily="18" charset="0"/>
              <a:cs typeface="Times New Roman" pitchFamily="18" charset="0"/>
            </a:endParaRPr>
          </a:p>
          <a:p>
            <a:pPr algn="just"/>
            <a:r>
              <a:rPr lang="id-ID" sz="1500" dirty="0">
                <a:latin typeface="Times New Roman" pitchFamily="18" charset="0"/>
                <a:cs typeface="Times New Roman" pitchFamily="18" charset="0"/>
              </a:rPr>
              <a:t>Dalam tahun yang sama pengembang debian Ean Schuessler, berinisiatif untuk membentuk Debian Social Contract dan Debian Free Software Guidelines, memberikan standar dasar komitmen untuk pengembangan distribusi debian. Dia juga membentuk organisasi "Software in Public Interest" untuk menaungi debian secara legal dan hukum</a:t>
            </a:r>
            <a:r>
              <a:rPr lang="id-ID" sz="1500" dirty="0" smtClean="0">
                <a:latin typeface="Times New Roman" pitchFamily="18" charset="0"/>
                <a:cs typeface="Times New Roman" pitchFamily="18" charset="0"/>
              </a:rPr>
              <a:t>.</a:t>
            </a:r>
            <a:endParaRPr lang="en-GB" sz="1500" dirty="0" smtClean="0">
              <a:latin typeface="Times New Roman" pitchFamily="18" charset="0"/>
              <a:cs typeface="Times New Roman" pitchFamily="18" charset="0"/>
            </a:endParaRPr>
          </a:p>
          <a:p>
            <a:pPr algn="just"/>
            <a:endParaRPr lang="en-GB" sz="1500" dirty="0">
              <a:latin typeface="Times New Roman" pitchFamily="18" charset="0"/>
              <a:cs typeface="Times New Roman" pitchFamily="18" charset="0"/>
            </a:endParaRPr>
          </a:p>
          <a:p>
            <a:pPr algn="just"/>
            <a:r>
              <a:rPr lang="id-ID" sz="1500" dirty="0">
                <a:latin typeface="Times New Roman" pitchFamily="18" charset="0"/>
                <a:cs typeface="Times New Roman" pitchFamily="18" charset="0"/>
              </a:rPr>
              <a:t>Di akhir tahun 2000, proyek debian melakukan perubahan dalam archive dan managemen rilis. Serta pada tahun yang sama para pengembang memulai konferensi dan workshop tahunan "debconf</a:t>
            </a:r>
            <a:r>
              <a:rPr lang="id-ID" sz="1500" dirty="0" smtClean="0">
                <a:latin typeface="Times New Roman" pitchFamily="18" charset="0"/>
                <a:cs typeface="Times New Roman" pitchFamily="18" charset="0"/>
              </a:rPr>
              <a:t>".</a:t>
            </a:r>
            <a:endParaRPr lang="en-GB" sz="1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22676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56000">
              <a:schemeClr val="accent4">
                <a:lumMod val="43000"/>
                <a:lumOff val="57000"/>
                <a:alpha val="72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52120" y="116632"/>
            <a:ext cx="3189040" cy="1066800"/>
          </a:xfrm>
        </p:spPr>
        <p:txBody>
          <a:bodyPr/>
          <a:lstStyle/>
          <a:p>
            <a:r>
              <a:rPr lang="en-GB" dirty="0" err="1" smtClean="0"/>
              <a:t>Versi-versi</a:t>
            </a:r>
            <a:endParaRPr lang="id-ID" dirty="0"/>
          </a:p>
        </p:txBody>
      </p:sp>
      <p:sp>
        <p:nvSpPr>
          <p:cNvPr id="3" name="Content Placeholder 2"/>
          <p:cNvSpPr>
            <a:spLocks noGrp="1"/>
          </p:cNvSpPr>
          <p:nvPr>
            <p:ph idx="1"/>
          </p:nvPr>
        </p:nvSpPr>
        <p:spPr>
          <a:xfrm>
            <a:off x="395536" y="1268760"/>
            <a:ext cx="8229600" cy="5184576"/>
          </a:xfrm>
        </p:spPr>
        <p:txBody>
          <a:bodyPr>
            <a:normAutofit fontScale="85000" lnSpcReduction="20000"/>
          </a:bodyPr>
          <a:lstStyle/>
          <a:p>
            <a:pPr marL="109728" lvl="0" indent="0">
              <a:buNone/>
            </a:pPr>
            <a:r>
              <a:rPr lang="en-US" dirty="0">
                <a:latin typeface="Times New Roman" pitchFamily="18" charset="0"/>
                <a:cs typeface="Times New Roman" pitchFamily="18" charset="0"/>
              </a:rPr>
              <a:t>1.1 Buzz (17 </a:t>
            </a:r>
            <a:r>
              <a:rPr lang="en-US" dirty="0" err="1">
                <a:latin typeface="Times New Roman" pitchFamily="18" charset="0"/>
                <a:cs typeface="Times New Roman" pitchFamily="18" charset="0"/>
              </a:rPr>
              <a:t>Juni</a:t>
            </a:r>
            <a:r>
              <a:rPr lang="en-US" dirty="0">
                <a:latin typeface="Times New Roman" pitchFamily="18" charset="0"/>
                <a:cs typeface="Times New Roman" pitchFamily="18" charset="0"/>
              </a:rPr>
              <a:t> 1998</a:t>
            </a:r>
            <a:r>
              <a:rPr lang="en-US" dirty="0" smtClean="0">
                <a:latin typeface="Times New Roman" pitchFamily="18" charset="0"/>
                <a:cs typeface="Times New Roman" pitchFamily="18" charset="0"/>
              </a:rPr>
              <a:t>)</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1.2 Rex (12 </a:t>
            </a:r>
            <a:r>
              <a:rPr lang="en-US" dirty="0" err="1">
                <a:latin typeface="Times New Roman" pitchFamily="18" charset="0"/>
                <a:cs typeface="Times New Roman" pitchFamily="18" charset="0"/>
              </a:rPr>
              <a:t>Desember</a:t>
            </a:r>
            <a:r>
              <a:rPr lang="en-US" dirty="0">
                <a:latin typeface="Times New Roman" pitchFamily="18" charset="0"/>
                <a:cs typeface="Times New Roman" pitchFamily="18" charset="0"/>
              </a:rPr>
              <a:t> 1996</a:t>
            </a:r>
            <a:r>
              <a:rPr lang="en-US" dirty="0" smtClean="0">
                <a:latin typeface="Times New Roman" pitchFamily="18" charset="0"/>
                <a:cs typeface="Times New Roman" pitchFamily="18" charset="0"/>
              </a:rPr>
              <a:t>)</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1.3 Bo (5 </a:t>
            </a:r>
            <a:r>
              <a:rPr lang="en-US" dirty="0" err="1">
                <a:latin typeface="Times New Roman" pitchFamily="18" charset="0"/>
                <a:cs typeface="Times New Roman" pitchFamily="18" charset="0"/>
              </a:rPr>
              <a:t>juni</a:t>
            </a:r>
            <a:r>
              <a:rPr lang="en-US" dirty="0">
                <a:latin typeface="Times New Roman" pitchFamily="18" charset="0"/>
                <a:cs typeface="Times New Roman" pitchFamily="18" charset="0"/>
              </a:rPr>
              <a:t> 1997</a:t>
            </a:r>
            <a:r>
              <a:rPr lang="en-US" dirty="0" smtClean="0">
                <a:latin typeface="Times New Roman" pitchFamily="18" charset="0"/>
                <a:cs typeface="Times New Roman" pitchFamily="18" charset="0"/>
              </a:rPr>
              <a:t>)</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2.0 Hamm (24 </a:t>
            </a:r>
            <a:r>
              <a:rPr lang="en-US" dirty="0" err="1">
                <a:latin typeface="Times New Roman" pitchFamily="18" charset="0"/>
                <a:cs typeface="Times New Roman" pitchFamily="18" charset="0"/>
              </a:rPr>
              <a:t>juli</a:t>
            </a:r>
            <a:r>
              <a:rPr lang="en-US" dirty="0">
                <a:latin typeface="Times New Roman" pitchFamily="18" charset="0"/>
                <a:cs typeface="Times New Roman" pitchFamily="18" charset="0"/>
              </a:rPr>
              <a:t> 1998)</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2.1 Slink (9 </a:t>
            </a:r>
            <a:r>
              <a:rPr lang="en-US" dirty="0" err="1">
                <a:latin typeface="Times New Roman" pitchFamily="18" charset="0"/>
                <a:cs typeface="Times New Roman" pitchFamily="18" charset="0"/>
              </a:rPr>
              <a:t>Maret</a:t>
            </a:r>
            <a:r>
              <a:rPr lang="en-US" dirty="0">
                <a:latin typeface="Times New Roman" pitchFamily="18" charset="0"/>
                <a:cs typeface="Times New Roman" pitchFamily="18" charset="0"/>
              </a:rPr>
              <a:t> 1999)</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2.2 Potato (15 </a:t>
            </a:r>
            <a:r>
              <a:rPr lang="en-US" dirty="0" err="1">
                <a:latin typeface="Times New Roman" pitchFamily="18" charset="0"/>
                <a:cs typeface="Times New Roman" pitchFamily="18" charset="0"/>
              </a:rPr>
              <a:t>Agustus</a:t>
            </a:r>
            <a:r>
              <a:rPr lang="en-US" dirty="0">
                <a:latin typeface="Times New Roman" pitchFamily="18" charset="0"/>
                <a:cs typeface="Times New Roman" pitchFamily="18" charset="0"/>
              </a:rPr>
              <a:t> 2000)</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3.0 Woody (19 </a:t>
            </a:r>
            <a:r>
              <a:rPr lang="en-US" dirty="0" err="1">
                <a:latin typeface="Times New Roman" pitchFamily="18" charset="0"/>
                <a:cs typeface="Times New Roman" pitchFamily="18" charset="0"/>
              </a:rPr>
              <a:t>Juli</a:t>
            </a:r>
            <a:r>
              <a:rPr lang="en-US" dirty="0">
                <a:latin typeface="Times New Roman" pitchFamily="18" charset="0"/>
                <a:cs typeface="Times New Roman" pitchFamily="18" charset="0"/>
              </a:rPr>
              <a:t> 2002)</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3.1 </a:t>
            </a:r>
            <a:r>
              <a:rPr lang="en-US" dirty="0" err="1">
                <a:latin typeface="Times New Roman" pitchFamily="18" charset="0"/>
                <a:cs typeface="Times New Roman" pitchFamily="18" charset="0"/>
              </a:rPr>
              <a:t>Sarge</a:t>
            </a:r>
            <a:r>
              <a:rPr lang="en-US" dirty="0">
                <a:latin typeface="Times New Roman" pitchFamily="18" charset="0"/>
                <a:cs typeface="Times New Roman" pitchFamily="18" charset="0"/>
              </a:rPr>
              <a:t> (6 </a:t>
            </a:r>
            <a:r>
              <a:rPr lang="en-US" dirty="0" err="1">
                <a:latin typeface="Times New Roman" pitchFamily="18" charset="0"/>
                <a:cs typeface="Times New Roman" pitchFamily="18" charset="0"/>
              </a:rPr>
              <a:t>juni</a:t>
            </a:r>
            <a:r>
              <a:rPr lang="en-US" dirty="0">
                <a:latin typeface="Times New Roman" pitchFamily="18" charset="0"/>
                <a:cs typeface="Times New Roman" pitchFamily="18" charset="0"/>
              </a:rPr>
              <a:t> 2005)</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4.0 Etch (8 April 2007)</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5.0 Lenny (15 </a:t>
            </a:r>
            <a:r>
              <a:rPr lang="en-US" dirty="0" err="1">
                <a:latin typeface="Times New Roman" pitchFamily="18" charset="0"/>
                <a:cs typeface="Times New Roman" pitchFamily="18" charset="0"/>
              </a:rPr>
              <a:t>Februari</a:t>
            </a:r>
            <a:r>
              <a:rPr lang="en-US" dirty="0">
                <a:latin typeface="Times New Roman" pitchFamily="18" charset="0"/>
                <a:cs typeface="Times New Roman" pitchFamily="18" charset="0"/>
              </a:rPr>
              <a:t> 2009)</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6.0 Squeeze (6 </a:t>
            </a:r>
            <a:r>
              <a:rPr lang="en-US" dirty="0" err="1">
                <a:latin typeface="Times New Roman" pitchFamily="18" charset="0"/>
                <a:cs typeface="Times New Roman" pitchFamily="18" charset="0"/>
              </a:rPr>
              <a:t>Februari</a:t>
            </a:r>
            <a:r>
              <a:rPr lang="en-US" dirty="0">
                <a:latin typeface="Times New Roman" pitchFamily="18" charset="0"/>
                <a:cs typeface="Times New Roman" pitchFamily="18" charset="0"/>
              </a:rPr>
              <a:t> 2011)</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7.0 Wheezy (4 Mei 2013)</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8.0 Jessie  (25 April 2015)</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9.0 Stretch (17 </a:t>
            </a:r>
            <a:r>
              <a:rPr lang="en-US" dirty="0" err="1">
                <a:latin typeface="Times New Roman" pitchFamily="18" charset="0"/>
                <a:cs typeface="Times New Roman" pitchFamily="18" charset="0"/>
              </a:rPr>
              <a:t>Juni</a:t>
            </a:r>
            <a:r>
              <a:rPr lang="en-US" dirty="0">
                <a:latin typeface="Times New Roman" pitchFamily="18" charset="0"/>
                <a:cs typeface="Times New Roman" pitchFamily="18" charset="0"/>
              </a:rPr>
              <a:t> 2017)</a:t>
            </a:r>
            <a:endParaRPr lang="id-ID" dirty="0">
              <a:latin typeface="Times New Roman" pitchFamily="18" charset="0"/>
              <a:cs typeface="Times New Roman" pitchFamily="18" charset="0"/>
            </a:endParaRPr>
          </a:p>
          <a:p>
            <a:pPr marL="109728" lvl="0" indent="0">
              <a:buNone/>
            </a:pPr>
            <a:r>
              <a:rPr lang="en-US" dirty="0">
                <a:latin typeface="Times New Roman" pitchFamily="18" charset="0"/>
                <a:cs typeface="Times New Roman" pitchFamily="18" charset="0"/>
              </a:rPr>
              <a:t>10.0 Buster (</a:t>
            </a:r>
            <a:r>
              <a:rPr lang="en-US" dirty="0" err="1">
                <a:latin typeface="Times New Roman" pitchFamily="18" charset="0"/>
                <a:cs typeface="Times New Roman" pitchFamily="18" charset="0"/>
              </a:rPr>
              <a:t>saat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ini</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a:p>
            <a:pPr marL="109728" indent="0">
              <a:buNone/>
            </a:pP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1024440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492896"/>
            <a:ext cx="8229600" cy="1800200"/>
          </a:xfrm>
        </p:spPr>
        <p:style>
          <a:lnRef idx="1">
            <a:schemeClr val="dk1"/>
          </a:lnRef>
          <a:fillRef idx="2">
            <a:schemeClr val="dk1"/>
          </a:fillRef>
          <a:effectRef idx="1">
            <a:schemeClr val="dk1"/>
          </a:effectRef>
          <a:fontRef idx="minor">
            <a:schemeClr val="dk1"/>
          </a:fontRef>
        </p:style>
        <p:txBody>
          <a:bodyPr>
            <a:noAutofit/>
          </a:bodyPr>
          <a:lstStyle/>
          <a:p>
            <a:r>
              <a:rPr lang="en-GB" sz="4800" dirty="0" err="1" smtClean="0"/>
              <a:t>Instalasi</a:t>
            </a:r>
            <a:r>
              <a:rPr lang="en-GB" sz="4800" dirty="0" smtClean="0"/>
              <a:t> </a:t>
            </a:r>
            <a:br>
              <a:rPr lang="en-GB" sz="4800" dirty="0" smtClean="0"/>
            </a:br>
            <a:r>
              <a:rPr lang="en-GB" sz="4800" dirty="0" err="1" smtClean="0"/>
              <a:t>linux</a:t>
            </a:r>
            <a:r>
              <a:rPr lang="en-GB" sz="4800" dirty="0" smtClean="0"/>
              <a:t> </a:t>
            </a:r>
            <a:r>
              <a:rPr lang="en-GB" sz="4800" dirty="0" err="1" smtClean="0"/>
              <a:t>debian</a:t>
            </a:r>
            <a:endParaRPr lang="id-ID" sz="4800" dirty="0"/>
          </a:p>
        </p:txBody>
      </p:sp>
    </p:spTree>
    <p:extLst>
      <p:ext uri="{BB962C8B-B14F-4D97-AF65-F5344CB8AC3E}">
        <p14:creationId xmlns:p14="http://schemas.microsoft.com/office/powerpoint/2010/main" val="86363013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Tree>
    <p:extLst>
      <p:ext uri="{BB962C8B-B14F-4D97-AF65-F5344CB8AC3E}">
        <p14:creationId xmlns:p14="http://schemas.microsoft.com/office/powerpoint/2010/main" val="18550070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Tree>
    <p:extLst>
      <p:ext uri="{BB962C8B-B14F-4D97-AF65-F5344CB8AC3E}">
        <p14:creationId xmlns:p14="http://schemas.microsoft.com/office/powerpoint/2010/main" val="28003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Tree>
    <p:extLst>
      <p:ext uri="{BB962C8B-B14F-4D97-AF65-F5344CB8AC3E}">
        <p14:creationId xmlns:p14="http://schemas.microsoft.com/office/powerpoint/2010/main" val="423339123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Tree>
    <p:extLst>
      <p:ext uri="{BB962C8B-B14F-4D97-AF65-F5344CB8AC3E}">
        <p14:creationId xmlns:p14="http://schemas.microsoft.com/office/powerpoint/2010/main" val="3456608914"/>
      </p:ext>
    </p:extLst>
  </p:cSld>
  <p:clrMapOvr>
    <a:masterClrMapping/>
  </p:clrMapOvr>
  <p:transition spd="slow">
    <p:push dir="u"/>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473</Words>
  <Application>Microsoft Office PowerPoint</Application>
  <PresentationFormat>On-screen Show (4:3)</PresentationFormat>
  <Paragraphs>56</Paragraphs>
  <Slides>12</Slides>
  <Notes>0</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Office Theme</vt:lpstr>
      <vt:lpstr>Urban</vt:lpstr>
      <vt:lpstr>Pushpin</vt:lpstr>
      <vt:lpstr>LINUX DEBIAN</vt:lpstr>
      <vt:lpstr>Pengertian</vt:lpstr>
      <vt:lpstr>Sejarah </vt:lpstr>
      <vt:lpstr>Versi-versi</vt:lpstr>
      <vt:lpstr>Instalasi  linux debian</vt:lpstr>
      <vt:lpstr>PowerPoint Presentation</vt:lpstr>
      <vt:lpstr>PowerPoint Presentation</vt:lpstr>
      <vt:lpstr>PowerPoint Presentation</vt:lpstr>
      <vt:lpstr>PowerPoint Presentation</vt:lpstr>
      <vt:lpstr>Kelebihan </vt:lpstr>
      <vt:lpstr>Kekurangan </vt:lpstr>
      <vt:lpstr>SELESAI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GINAR CUT BAKTIYANES</dc:creator>
  <cp:lastModifiedBy>GINAR CUT BAKTIYANES</cp:lastModifiedBy>
  <cp:revision>26</cp:revision>
  <dcterms:created xsi:type="dcterms:W3CDTF">2019-12-06T03:49:35Z</dcterms:created>
  <dcterms:modified xsi:type="dcterms:W3CDTF">2019-12-09T04:16:22Z</dcterms:modified>
</cp:coreProperties>
</file>