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44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060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424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186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612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582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677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3497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9532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DB2593-B5FF-42BF-8AE0-A7DE707A1493}" type="datetimeFigureOut">
              <a:rPr lang="lt-LT" smtClean="0"/>
              <a:t>2023-06-21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7A106-E4F4-4413-87DA-3D886082E241}" type="slidenum">
              <a:rPr lang="lt-LT" smtClean="0"/>
              <a:t>‹#›</a:t>
            </a:fld>
            <a:endParaRPr lang="lt-L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5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arm1/Linq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601F-181B-E4D9-22F2-2B86D41C4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LINQ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3B2E3-D77B-2462-9C16-19453863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Gintaras </a:t>
            </a:r>
            <a:r>
              <a:rPr lang="en-US" dirty="0" err="1"/>
              <a:t>Armonaitis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4147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D269-8A75-D57F-849D-1852240E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4EDB-0DFD-53EC-CAE2-FBADBC55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5445"/>
            <a:ext cx="10058400" cy="4023360"/>
          </a:xfrm>
        </p:spPr>
        <p:txBody>
          <a:bodyPr/>
          <a:lstStyle/>
          <a:p>
            <a:r>
              <a:rPr lang="lt-LT" dirty="0">
                <a:hlinkClick r:id="rId2"/>
              </a:rPr>
              <a:t>https://github.com/ginarm1/LinqExamples/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8384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8CE6-2C44-3AEA-FFBE-FD68D7A6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LINQ?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7D41-60D8-F502-7027-A6B2A74D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Language-Integrated Query (LINQ) is a uniform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 language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introduced with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.NET 3.5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we can use to retrieve data from different data sources. These data sources include the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 of objects, relational databases, ADO.NET datasets, XML files, etc. Simplifies SQL queries</a:t>
            </a:r>
            <a:endParaRPr lang="lt-LT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lt-L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1898C-FB2A-9B7E-CC11-F03C145A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50" y="2842787"/>
            <a:ext cx="7083457" cy="33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4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2BB7-6045-8A39-27BF-9EA8E285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</a:t>
            </a:r>
            <a:r>
              <a:rPr lang="lt-LT" dirty="0"/>
              <a:t>LINQ </a:t>
            </a:r>
            <a:r>
              <a:rPr lang="en-US" dirty="0"/>
              <a:t>operations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A06D-F552-B1C6-7098-43044E1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Obtain the data source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Create the query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Execute the query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26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823F-CCFD-BBDA-DCD3-FE194646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Data Source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E21E-8D4F-147B-B9EF-7128813D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valid LINQ data source must support the </a:t>
            </a:r>
            <a:r>
              <a:rPr lang="en-US" b="1" dirty="0" err="1"/>
              <a:t>IEnumerable</a:t>
            </a:r>
            <a:r>
              <a:rPr lang="en-US" b="1" dirty="0"/>
              <a:t>&lt;T&gt; </a:t>
            </a:r>
            <a:r>
              <a:rPr lang="en-US" dirty="0"/>
              <a:t>interface or an interface that inherits from it. </a:t>
            </a:r>
          </a:p>
          <a:p>
            <a:r>
              <a:rPr lang="en-US" dirty="0"/>
              <a:t>The </a:t>
            </a:r>
            <a:r>
              <a:rPr lang="en-US" dirty="0" err="1"/>
              <a:t>studentIds</a:t>
            </a:r>
            <a:r>
              <a:rPr lang="en-US" dirty="0"/>
              <a:t> is an array that supports the </a:t>
            </a:r>
            <a:r>
              <a:rPr lang="en-US" b="1" dirty="0" err="1"/>
              <a:t>IEnumerable</a:t>
            </a:r>
            <a:r>
              <a:rPr lang="en-US" b="1" dirty="0"/>
              <a:t>&lt;T&gt; </a:t>
            </a:r>
            <a:r>
              <a:rPr lang="en-US" dirty="0"/>
              <a:t>interface.</a:t>
            </a:r>
            <a:endParaRPr lang="lt-L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34AF-3299-F187-785A-80935F54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88" y="3399305"/>
            <a:ext cx="566816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4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73126-7525-0120-4DC9-1B87D509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45" y="315609"/>
            <a:ext cx="3467584" cy="5249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13063-F0DB-799A-D8F3-AC09B8C41788}"/>
              </a:ext>
            </a:extLst>
          </p:cNvPr>
          <p:cNvSpPr txBox="1"/>
          <p:nvPr/>
        </p:nvSpPr>
        <p:spPr>
          <a:xfrm>
            <a:off x="1367072" y="706170"/>
            <a:ext cx="239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IEnumerable</a:t>
            </a:r>
            <a:r>
              <a:rPr lang="en-US" sz="2000" dirty="0"/>
              <a:t> has the most restrictions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8562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E00D-0749-8D5F-90AF-29EE7AA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Query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42CD-8D9B-2145-7050-2E571D34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query specifies what information we want to retrieve from the data source. 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create a query, we have to import LINQ into our code:</a:t>
            </a:r>
          </a:p>
          <a:p>
            <a:endParaRPr lang="en-US" dirty="0"/>
          </a:p>
          <a:p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C4E64-E423-8B36-1AC8-45CBCA3F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90" y="3100086"/>
            <a:ext cx="2314576" cy="657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74AC1-7A5B-AD43-6C84-9169451E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03" y="4051896"/>
            <a:ext cx="3868898" cy="1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6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56C3-2534-19DF-CEE3-A0355813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the Query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6AC1-28E5-D70A-75FF-861C1929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There are two ways to execute a LINQ query: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Deferred Execution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Immediate Execution</a:t>
            </a:r>
          </a:p>
          <a:p>
            <a:endParaRPr lang="lt-L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E53CE-DB53-1A88-17B0-6DF16438B650}"/>
              </a:ext>
            </a:extLst>
          </p:cNvPr>
          <p:cNvSpPr txBox="1"/>
          <p:nvPr/>
        </p:nvSpPr>
        <p:spPr>
          <a:xfrm>
            <a:off x="6126480" y="2562936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foreach</a:t>
            </a:r>
            <a:endParaRPr lang="lt-L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5C4F-960F-19CE-FAF3-3855E445F848}"/>
              </a:ext>
            </a:extLst>
          </p:cNvPr>
          <p:cNvSpPr txBox="1"/>
          <p:nvPr/>
        </p:nvSpPr>
        <p:spPr>
          <a:xfrm>
            <a:off x="6126480" y="3649469"/>
            <a:ext cx="350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Average, Min, Max, etc.</a:t>
            </a:r>
            <a:br>
              <a:rPr lang="en-US" dirty="0"/>
            </a:br>
            <a:r>
              <a:rPr lang="en-US" dirty="0"/>
              <a:t>First, Last, </a:t>
            </a:r>
            <a:r>
              <a:rPr lang="en-US" dirty="0" err="1"/>
              <a:t>ToArray</a:t>
            </a:r>
            <a:r>
              <a:rPr lang="en-US" dirty="0"/>
              <a:t>, </a:t>
            </a:r>
            <a:r>
              <a:rPr lang="en-US" dirty="0" err="1"/>
              <a:t>ToList</a:t>
            </a:r>
            <a:endParaRPr lang="lt-L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8B092A-FCFD-B73F-0AAA-038809EC73E9}"/>
              </a:ext>
            </a:extLst>
          </p:cNvPr>
          <p:cNvCxnSpPr>
            <a:cxnSpLocks/>
          </p:cNvCxnSpPr>
          <p:nvPr/>
        </p:nvCxnSpPr>
        <p:spPr>
          <a:xfrm>
            <a:off x="4019739" y="2480650"/>
            <a:ext cx="1584356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DE0A5-CFF3-E6D3-65A8-0F5C13636B77}"/>
              </a:ext>
            </a:extLst>
          </p:cNvPr>
          <p:cNvCxnSpPr/>
          <p:nvPr/>
        </p:nvCxnSpPr>
        <p:spPr>
          <a:xfrm>
            <a:off x="3883937" y="3069125"/>
            <a:ext cx="1557196" cy="6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7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0EB4-727E-9AA9-890D-78443604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Using LINQ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BA6F-4651-FA27-4927-BEED9371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69" y="2053963"/>
            <a:ext cx="7738902" cy="4023360"/>
          </a:xfrm>
        </p:spPr>
        <p:txBody>
          <a:bodyPr/>
          <a:lstStyle/>
          <a:p>
            <a:r>
              <a:rPr lang="en-US" sz="2400" dirty="0"/>
              <a:t>Pros: </a:t>
            </a:r>
          </a:p>
          <a:p>
            <a:pPr marL="0" indent="0" algn="l" fontAlgn="base">
              <a:buNone/>
            </a:pPr>
            <a:r>
              <a:rPr lang="en-US" dirty="0"/>
              <a:t> 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Improves code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readability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Provides compile-time object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type-checking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Provides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IntelliSense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support for generic collection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LINQ queries can be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reused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Provides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in-built methods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write less code and expedite development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Provides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common query syntax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 various data sources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109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3D3104-B75E-C226-C45F-0C36C176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391" y="1891531"/>
            <a:ext cx="10058400" cy="4022725"/>
          </a:xfrm>
        </p:spPr>
        <p:txBody>
          <a:bodyPr/>
          <a:lstStyle/>
          <a:p>
            <a:r>
              <a:rPr lang="en-US" sz="2400" dirty="0"/>
              <a:t>Cons: </a:t>
            </a:r>
          </a:p>
          <a:p>
            <a:pPr marL="0" indent="0" algn="l" fontAlgn="base">
              <a:buNone/>
            </a:pPr>
            <a:r>
              <a:rPr lang="en-US" dirty="0"/>
              <a:t>	</a:t>
            </a:r>
            <a:r>
              <a:rPr lang="en-US" sz="14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Difficult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to write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complex queries as SQL</a:t>
            </a: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Performance degradation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queries are not written accurately</a:t>
            </a: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Require to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recompile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redeploy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every time a change is made to the query</a:t>
            </a: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Doesn’t take full advantage of SQL features such as cached execution plan for stored procedure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30531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307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Retrospect</vt:lpstr>
      <vt:lpstr>C# LINQ</vt:lpstr>
      <vt:lpstr>What is LINQ?</vt:lpstr>
      <vt:lpstr>Steps of LINQ operations</vt:lpstr>
      <vt:lpstr>Obtain the Data Source</vt:lpstr>
      <vt:lpstr>PowerPoint Presentation</vt:lpstr>
      <vt:lpstr>Create the Query</vt:lpstr>
      <vt:lpstr>Execute the Query</vt:lpstr>
      <vt:lpstr>Pros and cons of Using LINQ</vt:lpstr>
      <vt:lpstr>PowerPoint Presentation</vt:lpstr>
      <vt:lpstr>Example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LINQ</dc:title>
  <dc:creator>Gintaras</dc:creator>
  <cp:lastModifiedBy>Gintaras</cp:lastModifiedBy>
  <cp:revision>10</cp:revision>
  <dcterms:created xsi:type="dcterms:W3CDTF">2023-06-21T17:38:34Z</dcterms:created>
  <dcterms:modified xsi:type="dcterms:W3CDTF">2023-06-21T18:03:27Z</dcterms:modified>
</cp:coreProperties>
</file>