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Hammersmith One" panose="02010703030501060504" pitchFamily="2" charset="0"/>
      <p:regular r:id="rId16"/>
    </p:embeddedFont>
    <p:embeddedFont>
      <p:font typeface="Roboto Condensed Light" panose="020000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B884BE-7451-4B24-9940-D46AA3171741}">
  <a:tblStyle styleId="{58B884BE-7451-4B24-9940-D46AA3171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3A9447-ECC9-4093-91D5-4625D993279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5F3B49-81B4-4F10-BD82-C5CE02AAC7C9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69EDB9-A365-495C-BE51-A2EE4288BAEE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B83A88-098E-400A-B377-10BEF2D067C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7B6E65-53F6-4DF6-B7EC-09ABEB723B2F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23c6926b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23c6926b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23f281a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23f281a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352dfafd5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352dfafd5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2526134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2526134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3776a6a5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3776a6a5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3776a6a5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3776a6a5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23c6926ba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23c6926ba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</a:rPr>
              <a:t>Sistem Klasifikasi Jenis Kendaraan Bermotor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19090059- Farhan Iryanto , 19090062- Gina Sonia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Klasifikasi adalah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proses yang berkaitan dengan kategorisasi. </a:t>
            </a:r>
            <a:r>
              <a:rPr lang="en" sz="24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Klasifikasi adalah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cara yang bisa membantu memahami keragaman dengan lebih baik. Proses pengelompokkan benda berdasarkan ciri-ciri persamaan dan perbedaan salah satunya mengklasifikasikan jenis kendaraan bermotor seperti Bus, Mobil, dan Truk</a:t>
            </a:r>
            <a:endParaRPr sz="240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Projek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4" name="Google Shape;1334;p56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7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 deep learning CNN dengan arsitektur MobileNets diterapkan dalam beberapa kelas klasifikasi ( klasifikasi jenis kendaraan bermotor) yang ada di dalam sebuah citra digital pada pengenalan jenis-jenis kendaraan. menggunakan arsitektur yang tepat, proses pelatihan akan lebih cepat serta memiliki performa yang optimal.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0" name="Google Shape;1340;p5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74B"/>
                </a:solidFill>
              </a:rPr>
              <a:t>Deteksi jenis Kendaraan Bermotor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8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6" name="Google Shape;1346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74B"/>
                </a:solidFill>
              </a:rPr>
              <a:t>Tahap Klasifikasi metode CNN</a:t>
            </a:r>
            <a:endParaRPr/>
          </a:p>
        </p:txBody>
      </p:sp>
      <p:pic>
        <p:nvPicPr>
          <p:cNvPr id="1347" name="Google Shape;13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875" y="1152476"/>
            <a:ext cx="4367125" cy="3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9"/>
          <p:cNvSpPr/>
          <p:nvPr/>
        </p:nvSpPr>
        <p:spPr>
          <a:xfrm>
            <a:off x="2792625" y="94675"/>
            <a:ext cx="5964000" cy="45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53" name="Google Shape;1353;p59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9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9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9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9"/>
          <p:cNvSpPr txBox="1"/>
          <p:nvPr/>
        </p:nvSpPr>
        <p:spPr>
          <a:xfrm>
            <a:off x="3828350" y="290575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Masalah</a:t>
            </a:r>
            <a:endParaRPr sz="2200" b="1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58" name="Google Shape;1358;p59"/>
          <p:cNvSpPr txBox="1"/>
          <p:nvPr/>
        </p:nvSpPr>
        <p:spPr>
          <a:xfrm>
            <a:off x="3619125" y="898425"/>
            <a:ext cx="46800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njari"/>
              <a:buChar char="●"/>
            </a:pPr>
            <a:r>
              <a:rPr lang="en" sz="1800">
                <a:solidFill>
                  <a:srgbClr val="FFFFFF"/>
                </a:solidFill>
                <a:latin typeface="Manjari"/>
                <a:ea typeface="Manjari"/>
                <a:cs typeface="Manjari"/>
                <a:sym typeface="Manjari"/>
              </a:rPr>
              <a:t>Pengguna sulit mengetahui price tahapan uji kir untuk setiap jenis kendaraan yg dimiliki</a:t>
            </a:r>
            <a:endParaRPr sz="1800">
              <a:solidFill>
                <a:srgbClr val="202124"/>
              </a:solidFill>
              <a:highlight>
                <a:srgbClr val="9E9E9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Georgia"/>
              <a:buChar char="●"/>
            </a:pPr>
            <a:endParaRPr sz="1800">
              <a:solidFill>
                <a:srgbClr val="202124"/>
              </a:solidFill>
              <a:highlight>
                <a:srgbClr val="9E9E9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0"/>
          <p:cNvSpPr/>
          <p:nvPr/>
        </p:nvSpPr>
        <p:spPr>
          <a:xfrm>
            <a:off x="2792625" y="94675"/>
            <a:ext cx="5964000" cy="45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64" name="Google Shape;1364;p60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0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60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0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60"/>
          <p:cNvSpPr txBox="1"/>
          <p:nvPr/>
        </p:nvSpPr>
        <p:spPr>
          <a:xfrm>
            <a:off x="3828350" y="290575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Tujuan</a:t>
            </a:r>
            <a:endParaRPr sz="2200" b="1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60"/>
          <p:cNvSpPr txBox="1"/>
          <p:nvPr/>
        </p:nvSpPr>
        <p:spPr>
          <a:xfrm>
            <a:off x="3619125" y="898425"/>
            <a:ext cx="46800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njari"/>
              <a:buChar char="●"/>
            </a:pPr>
            <a:r>
              <a:rPr lang="en" sz="1800">
                <a:solidFill>
                  <a:srgbClr val="FFFFFF"/>
                </a:solidFill>
                <a:latin typeface="Manjari"/>
                <a:ea typeface="Manjari"/>
                <a:cs typeface="Manjari"/>
                <a:sym typeface="Manjari"/>
              </a:rPr>
              <a:t>Agar pengguna atau user mampu mendapatkan informasi jenis kendaraan serta biaya uji kir sesuai dengan ketentuan yang berlaku melalui proses klasifikasi jenis kendaraan.</a:t>
            </a:r>
            <a:endParaRPr sz="1800">
              <a:solidFill>
                <a:srgbClr val="202124"/>
              </a:solidFill>
              <a:highlight>
                <a:srgbClr val="9E9E9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Georgia"/>
              <a:buChar char="●"/>
            </a:pPr>
            <a:endParaRPr sz="1800">
              <a:solidFill>
                <a:srgbClr val="202124"/>
              </a:solidFill>
              <a:highlight>
                <a:srgbClr val="9E9E9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1"/>
          <p:cNvSpPr/>
          <p:nvPr/>
        </p:nvSpPr>
        <p:spPr>
          <a:xfrm>
            <a:off x="2792625" y="94675"/>
            <a:ext cx="5964000" cy="45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75" name="Google Shape;1375;p61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61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61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1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61"/>
          <p:cNvSpPr txBox="1"/>
          <p:nvPr/>
        </p:nvSpPr>
        <p:spPr>
          <a:xfrm>
            <a:off x="3828350" y="290575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Tampilan</a:t>
            </a:r>
            <a:endParaRPr sz="2200" b="1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0" name="Google Shape;1380;p61"/>
          <p:cNvSpPr txBox="1"/>
          <p:nvPr/>
        </p:nvSpPr>
        <p:spPr>
          <a:xfrm>
            <a:off x="1165850" y="898425"/>
            <a:ext cx="71334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Georgia"/>
              <a:buChar char="●"/>
            </a:pPr>
            <a:endParaRPr sz="1800">
              <a:solidFill>
                <a:srgbClr val="202124"/>
              </a:solidFill>
              <a:highlight>
                <a:srgbClr val="9E9E9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1" name="Google Shape;13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650" y="960125"/>
            <a:ext cx="2025801" cy="302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650" y="960125"/>
            <a:ext cx="2025801" cy="302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4650" y="960125"/>
            <a:ext cx="2025801" cy="302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960125"/>
            <a:ext cx="1904625" cy="31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100" y="893524"/>
            <a:ext cx="2215625" cy="302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6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  <p:sp>
        <p:nvSpPr>
          <p:cNvPr id="1391" name="Google Shape;1391;p6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92" name="Google Shape;1392;p62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(16:9)</PresentationFormat>
  <Paragraphs>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Hammersmith One</vt:lpstr>
      <vt:lpstr>Manjari</vt:lpstr>
      <vt:lpstr>Roboto Condensed Light</vt:lpstr>
      <vt:lpstr>Arial</vt:lpstr>
      <vt:lpstr>Georgia</vt:lpstr>
      <vt:lpstr>Elegant Education Pack for Students by Slidesgo</vt:lpstr>
      <vt:lpstr>Sistem Klasifikasi Jenis Kendaraan Bermotor</vt:lpstr>
      <vt:lpstr>Ide Projek</vt:lpstr>
      <vt:lpstr>Deep Learning Model</vt:lpstr>
      <vt:lpstr>Deteksi jenis Kendaraan Bermotor</vt:lpstr>
      <vt:lpstr>Tahap Klasifikasi metode CNN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Klasifikasi Jenis Kendaraan Bermotor</dc:title>
  <cp:lastModifiedBy>farhan iryanto.a</cp:lastModifiedBy>
  <cp:revision>1</cp:revision>
  <dcterms:modified xsi:type="dcterms:W3CDTF">2022-06-24T09:33:25Z</dcterms:modified>
</cp:coreProperties>
</file>