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5" r:id="rId5"/>
    <p:sldId id="292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7895FB-0BF2-4719-9332-34BBB3BDD57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Ø</a:t>
            </a:r>
            <a:r>
              <a:rPr lang="en-US" dirty="0" smtClean="0"/>
              <a:t>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A: Simple request 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Jalankan</a:t>
            </a:r>
            <a:r>
              <a:rPr lang="en-US" dirty="0" smtClean="0"/>
              <a:t> script hwserver.py </a:t>
            </a:r>
            <a:r>
              <a:rPr lang="en-US" dirty="0" err="1" smtClean="0"/>
              <a:t>dan</a:t>
            </a:r>
            <a:r>
              <a:rPr lang="en-US" dirty="0" smtClean="0"/>
              <a:t> hwclient.py </a:t>
            </a:r>
            <a:r>
              <a:rPr lang="en-US" dirty="0" err="1" smtClean="0"/>
              <a:t>pada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Screenshoot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program!</a:t>
            </a:r>
          </a:p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2 script </a:t>
            </a:r>
            <a:r>
              <a:rPr lang="en-US" dirty="0" err="1" smtClean="0"/>
              <a:t>tersebut</a:t>
            </a:r>
            <a:r>
              <a:rPr lang="en-US" dirty="0" smtClean="0"/>
              <a:t>!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client di </a:t>
            </a: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server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program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?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alasannya</a:t>
            </a:r>
            <a:r>
              <a:rPr lang="en-US" dirty="0" smtClean="0"/>
              <a:t>!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B: publish-</a:t>
            </a:r>
            <a:r>
              <a:rPr lang="en-US" dirty="0" err="1" smtClean="0"/>
              <a:t>subcribe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Jalankan</a:t>
            </a:r>
            <a:r>
              <a:rPr lang="en-US" dirty="0" smtClean="0"/>
              <a:t> script pub.py </a:t>
            </a:r>
            <a:r>
              <a:rPr lang="en-US" dirty="0" err="1" smtClean="0"/>
              <a:t>dan</a:t>
            </a:r>
            <a:r>
              <a:rPr lang="en-US" dirty="0" smtClean="0"/>
              <a:t> sub.py </a:t>
            </a:r>
            <a:r>
              <a:rPr lang="en-US" dirty="0" err="1" smtClean="0"/>
              <a:t>pada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/>
              <a:t>!</a:t>
            </a:r>
            <a:r>
              <a:rPr lang="en-US" dirty="0" smtClean="0"/>
              <a:t> </a:t>
            </a:r>
            <a:r>
              <a:rPr lang="en-US" dirty="0" err="1" smtClean="0"/>
              <a:t>Screenshoot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2 script </a:t>
            </a:r>
            <a:r>
              <a:rPr lang="en-US" dirty="0" err="1" smtClean="0"/>
              <a:t>tersebut</a:t>
            </a:r>
            <a:r>
              <a:rPr lang="en-US" dirty="0" smtClean="0"/>
              <a:t>! </a:t>
            </a:r>
            <a:r>
              <a:rPr lang="en-US" dirty="0" err="1" smtClean="0"/>
              <a:t>Berilah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 script </a:t>
            </a:r>
            <a:r>
              <a:rPr lang="en-US" dirty="0" err="1" smtClean="0"/>
              <a:t>tersebut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sub.py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pub.py? </a:t>
            </a:r>
            <a:r>
              <a:rPr lang="en-US" dirty="0" err="1" smtClean="0"/>
              <a:t>Jelaskan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9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C: push-pull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Jalankan</a:t>
            </a:r>
            <a:r>
              <a:rPr lang="en-US" dirty="0" smtClean="0"/>
              <a:t> script pipe_manager.py </a:t>
            </a:r>
            <a:r>
              <a:rPr lang="en-US" dirty="0" err="1" smtClean="0"/>
              <a:t>dan</a:t>
            </a:r>
            <a:r>
              <a:rPr lang="en-US" dirty="0" smtClean="0"/>
              <a:t> pipe_worker.py </a:t>
            </a:r>
            <a:r>
              <a:rPr lang="en-US" dirty="0" err="1" smtClean="0"/>
              <a:t>pada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/>
              <a:t>!</a:t>
            </a:r>
            <a:r>
              <a:rPr lang="en-US" dirty="0" smtClean="0"/>
              <a:t> </a:t>
            </a:r>
            <a:r>
              <a:rPr lang="en-US" dirty="0" err="1" smtClean="0"/>
              <a:t>Screenshoot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!</a:t>
            </a:r>
          </a:p>
          <a:p>
            <a:r>
              <a:rPr lang="en-US" dirty="0" err="1"/>
              <a:t>Jalankan</a:t>
            </a:r>
            <a:r>
              <a:rPr lang="en-US" dirty="0"/>
              <a:t> script </a:t>
            </a:r>
            <a:r>
              <a:rPr lang="en-US" dirty="0" smtClean="0"/>
              <a:t>pipe_manager.py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Jalankan</a:t>
            </a:r>
            <a:r>
              <a:rPr lang="en-US" dirty="0" smtClean="0"/>
              <a:t> 2, 3, </a:t>
            </a:r>
            <a:r>
              <a:rPr lang="en-US" dirty="0" err="1" smtClean="0"/>
              <a:t>atau</a:t>
            </a:r>
            <a:r>
              <a:rPr lang="en-US" dirty="0" smtClean="0"/>
              <a:t> 4 pipe_worker.py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lain!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! </a:t>
            </a:r>
            <a:r>
              <a:rPr lang="en-US" dirty="0" err="1" smtClean="0"/>
              <a:t>Screenshoot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2 script </a:t>
            </a:r>
            <a:r>
              <a:rPr lang="en-US" dirty="0" err="1" smtClean="0"/>
              <a:t>tersebut</a:t>
            </a:r>
            <a:r>
              <a:rPr lang="en-US" dirty="0" smtClean="0"/>
              <a:t>! </a:t>
            </a:r>
            <a:r>
              <a:rPr lang="en-US" dirty="0" err="1" smtClean="0"/>
              <a:t>Berilah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 script </a:t>
            </a:r>
            <a:r>
              <a:rPr lang="en-US" dirty="0" err="1" smtClean="0"/>
              <a:t>tersebut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496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PUB-SUB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mendistribusikan</a:t>
            </a:r>
            <a:r>
              <a:rPr lang="en-US" smtClean="0"/>
              <a:t> file!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74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331</TotalTime>
  <Words>179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ØMQ</vt:lpstr>
      <vt:lpstr>Tugas A: Simple request reply</vt:lpstr>
      <vt:lpstr>Tugas B: publish-subcribe</vt:lpstr>
      <vt:lpstr>Tugas C: push-pull</vt:lpstr>
      <vt:lpstr>Tugas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ZeroMQ</dc:title>
  <dc:creator>gandalf</dc:creator>
  <cp:lastModifiedBy>gandalf</cp:lastModifiedBy>
  <cp:revision>65</cp:revision>
  <dcterms:created xsi:type="dcterms:W3CDTF">2018-01-18T04:54:55Z</dcterms:created>
  <dcterms:modified xsi:type="dcterms:W3CDTF">2018-02-21T01:50:45Z</dcterms:modified>
</cp:coreProperties>
</file>