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0"/>
  </p:notesMasterIdLst>
  <p:sldIdLst>
    <p:sldId id="270" r:id="rId4"/>
    <p:sldId id="256" r:id="rId5"/>
    <p:sldId id="271" r:id="rId6"/>
    <p:sldId id="269" r:id="rId7"/>
    <p:sldId id="265" r:id="rId8"/>
    <p:sldId id="279" r:id="rId9"/>
    <p:sldId id="261" r:id="rId10"/>
    <p:sldId id="301" r:id="rId11"/>
    <p:sldId id="302" r:id="rId12"/>
    <p:sldId id="303" r:id="rId13"/>
    <p:sldId id="304" r:id="rId14"/>
    <p:sldId id="305" r:id="rId15"/>
    <p:sldId id="306" r:id="rId16"/>
    <p:sldId id="275" r:id="rId17"/>
    <p:sldId id="307" r:id="rId18"/>
    <p:sldId id="308" r:id="rId19"/>
    <p:sldId id="309" r:id="rId20"/>
    <p:sldId id="311" r:id="rId21"/>
    <p:sldId id="310" r:id="rId22"/>
    <p:sldId id="312" r:id="rId23"/>
    <p:sldId id="313" r:id="rId24"/>
    <p:sldId id="314" r:id="rId25"/>
    <p:sldId id="315" r:id="rId26"/>
    <p:sldId id="300" r:id="rId27"/>
    <p:sldId id="272" r:id="rId28"/>
    <p:sldId id="262" r:id="rId2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g Nguyen" initials="HN" lastIdx="2" clrIdx="0">
    <p:extLst>
      <p:ext uri="{19B8F6BF-5375-455C-9EA6-DF929625EA0E}">
        <p15:presenceInfo xmlns:p15="http://schemas.microsoft.com/office/powerpoint/2012/main" userId="8d4b5706a2efc3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FBB"/>
    <a:srgbClr val="9AD3E9"/>
    <a:srgbClr val="F8B2A3"/>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78" y="72"/>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26T21:19:52.652" idx="2">
    <p:pos x="5487" y="441"/>
    <p:text>gfg</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2021-04-27</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2</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4</a:t>
            </a:fld>
            <a:endParaRPr lang="ko-KR" altLang="en-US"/>
          </a:p>
        </p:txBody>
      </p:sp>
    </p:spTree>
    <p:extLst>
      <p:ext uri="{BB962C8B-B14F-4D97-AF65-F5344CB8AC3E}">
        <p14:creationId xmlns:p14="http://schemas.microsoft.com/office/powerpoint/2010/main" val="1011591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1447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0251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8399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089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1920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7620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40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49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93193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9.jpeg"/><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altLang="ko-KR" b="0" dirty="0">
                <a:solidFill>
                  <a:schemeClr val="tx2"/>
                </a:solidFill>
              </a:rPr>
              <a:t>Welcome!</a:t>
            </a:r>
            <a:endParaRPr lang="ko-KR" altLang="en-US" b="0" dirty="0">
              <a:solidFill>
                <a:schemeClr val="tx2"/>
              </a:solidFill>
            </a:endParaRPr>
          </a:p>
        </p:txBody>
      </p:sp>
      <p:sp>
        <p:nvSpPr>
          <p:cNvPr id="10" name="Oval 32"/>
          <p:cNvSpPr/>
          <p:nvPr/>
        </p:nvSpPr>
        <p:spPr>
          <a:xfrm>
            <a:off x="4242791" y="1739280"/>
            <a:ext cx="658417" cy="792088"/>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50000"/>
                  <a:lumOff val="50000"/>
                </a:schemeClr>
              </a:solidFill>
            </a:endParaRPr>
          </a:p>
        </p:txBody>
      </p:sp>
    </p:spTree>
    <p:extLst>
      <p:ext uri="{BB962C8B-B14F-4D97-AF65-F5344CB8AC3E}">
        <p14:creationId xmlns:p14="http://schemas.microsoft.com/office/powerpoint/2010/main" val="1310091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3168" y="106772"/>
            <a:ext cx="316871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2000" dirty="0" err="1">
                <a:solidFill>
                  <a:schemeClr val="tx2"/>
                </a:solidFill>
                <a:cs typeface="Arial" pitchFamily="34" charset="0"/>
              </a:rPr>
              <a:t>Usecase</a:t>
            </a:r>
            <a:endParaRPr lang="en-US" sz="2000" dirty="0">
              <a:solidFill>
                <a:schemeClr val="tx2"/>
              </a:solidFill>
              <a:cs typeface="Arial" pitchFamily="34" charset="0"/>
            </a:endParaRPr>
          </a:p>
        </p:txBody>
      </p:sp>
      <p:grpSp>
        <p:nvGrpSpPr>
          <p:cNvPr id="5" name="Group 4">
            <a:extLst>
              <a:ext uri="{FF2B5EF4-FFF2-40B4-BE49-F238E27FC236}">
                <a16:creationId xmlns:a16="http://schemas.microsoft.com/office/drawing/2014/main" id="{00C8B8A8-D2CD-4BBA-BC22-70A366940076}"/>
              </a:ext>
            </a:extLst>
          </p:cNvPr>
          <p:cNvGrpSpPr/>
          <p:nvPr/>
        </p:nvGrpSpPr>
        <p:grpSpPr>
          <a:xfrm>
            <a:off x="670799" y="682836"/>
            <a:ext cx="7754323" cy="4049154"/>
            <a:chOff x="1164566" y="915566"/>
            <a:chExt cx="6814868" cy="3558589"/>
          </a:xfrm>
        </p:grpSpPr>
        <p:pic>
          <p:nvPicPr>
            <p:cNvPr id="4" name="Picture 3">
              <a:extLst>
                <a:ext uri="{FF2B5EF4-FFF2-40B4-BE49-F238E27FC236}">
                  <a16:creationId xmlns:a16="http://schemas.microsoft.com/office/drawing/2014/main" id="{6024052C-2769-4844-8777-50D114453C4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64567" y="915566"/>
              <a:ext cx="6814867" cy="3312369"/>
            </a:xfrm>
            <a:prstGeom prst="rect">
              <a:avLst/>
            </a:prstGeom>
          </p:spPr>
        </p:pic>
        <p:sp>
          <p:nvSpPr>
            <p:cNvPr id="2" name="TextBox 1">
              <a:extLst>
                <a:ext uri="{FF2B5EF4-FFF2-40B4-BE49-F238E27FC236}">
                  <a16:creationId xmlns:a16="http://schemas.microsoft.com/office/drawing/2014/main" id="{ADA51EED-DCAA-4CEE-B407-F6FD43177403}"/>
                </a:ext>
              </a:extLst>
            </p:cNvPr>
            <p:cNvSpPr txBox="1"/>
            <p:nvPr/>
          </p:nvSpPr>
          <p:spPr>
            <a:xfrm>
              <a:off x="1164566" y="4227934"/>
              <a:ext cx="6814868" cy="246221"/>
            </a:xfrm>
            <a:prstGeom prst="rect">
              <a:avLst/>
            </a:prstGeom>
            <a:noFill/>
          </p:spPr>
          <p:txBody>
            <a:bodyPr wrap="square" rtlCol="0">
              <a:spAutoFit/>
            </a:bodyPr>
            <a:lstStyle/>
            <a:p>
              <a:pPr algn="ctr"/>
              <a:r>
                <a:rPr lang="en-US" sz="1000" dirty="0" err="1"/>
                <a:t>Usecase</a:t>
              </a:r>
              <a:r>
                <a:rPr lang="en-US" sz="1000" dirty="0"/>
                <a:t> </a:t>
              </a:r>
              <a:r>
                <a:rPr lang="en-US" sz="1000" dirty="0" err="1"/>
                <a:t>kế</a:t>
              </a:r>
              <a:r>
                <a:rPr lang="en-US" sz="1000" dirty="0"/>
                <a:t> </a:t>
              </a:r>
              <a:r>
                <a:rPr lang="en-US" sz="1000" dirty="0" err="1"/>
                <a:t>toán</a:t>
              </a:r>
              <a:endParaRPr lang="en-US" sz="1000" dirty="0"/>
            </a:p>
          </p:txBody>
        </p:sp>
      </p:grpSp>
    </p:spTree>
    <p:extLst>
      <p:ext uri="{BB962C8B-B14F-4D97-AF65-F5344CB8AC3E}">
        <p14:creationId xmlns:p14="http://schemas.microsoft.com/office/powerpoint/2010/main" val="1125861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3168" y="106772"/>
            <a:ext cx="345674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2000" dirty="0">
                <a:solidFill>
                  <a:schemeClr val="tx2"/>
                </a:solidFill>
                <a:cs typeface="Arial" pitchFamily="34" charset="0"/>
              </a:rPr>
              <a:t>Activity diagram</a:t>
            </a:r>
          </a:p>
        </p:txBody>
      </p:sp>
      <p:grpSp>
        <p:nvGrpSpPr>
          <p:cNvPr id="8" name="Group 7">
            <a:extLst>
              <a:ext uri="{FF2B5EF4-FFF2-40B4-BE49-F238E27FC236}">
                <a16:creationId xmlns:a16="http://schemas.microsoft.com/office/drawing/2014/main" id="{D84FE834-4027-4EFA-87E4-07AB74492513}"/>
              </a:ext>
            </a:extLst>
          </p:cNvPr>
          <p:cNvGrpSpPr/>
          <p:nvPr/>
        </p:nvGrpSpPr>
        <p:grpSpPr>
          <a:xfrm>
            <a:off x="2518244" y="682836"/>
            <a:ext cx="4107512" cy="4049154"/>
            <a:chOff x="2987824" y="771550"/>
            <a:chExt cx="3771420" cy="3717837"/>
          </a:xfrm>
        </p:grpSpPr>
        <p:pic>
          <p:nvPicPr>
            <p:cNvPr id="5" name="Picture 4">
              <a:extLst>
                <a:ext uri="{FF2B5EF4-FFF2-40B4-BE49-F238E27FC236}">
                  <a16:creationId xmlns:a16="http://schemas.microsoft.com/office/drawing/2014/main" id="{4D58C18B-5B2D-41B2-87CD-1F5C96ED9D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824" y="771550"/>
              <a:ext cx="3759370" cy="3470188"/>
            </a:xfrm>
            <a:prstGeom prst="rect">
              <a:avLst/>
            </a:prstGeom>
            <a:ln>
              <a:noFill/>
            </a:ln>
          </p:spPr>
        </p:pic>
        <p:sp>
          <p:nvSpPr>
            <p:cNvPr id="7" name="TextBox 6">
              <a:extLst>
                <a:ext uri="{FF2B5EF4-FFF2-40B4-BE49-F238E27FC236}">
                  <a16:creationId xmlns:a16="http://schemas.microsoft.com/office/drawing/2014/main" id="{0A3C59F2-C645-45B0-986A-CE915920C401}"/>
                </a:ext>
              </a:extLst>
            </p:cNvPr>
            <p:cNvSpPr txBox="1"/>
            <p:nvPr/>
          </p:nvSpPr>
          <p:spPr>
            <a:xfrm>
              <a:off x="2999874" y="4243166"/>
              <a:ext cx="3759370" cy="246221"/>
            </a:xfrm>
            <a:prstGeom prst="rect">
              <a:avLst/>
            </a:prstGeom>
            <a:noFill/>
          </p:spPr>
          <p:txBody>
            <a:bodyPr wrap="square" rtlCol="0">
              <a:spAutoFit/>
            </a:bodyPr>
            <a:lstStyle/>
            <a:p>
              <a:pPr algn="ctr"/>
              <a:r>
                <a:rPr lang="en-US" sz="1000" dirty="0"/>
                <a:t>Activity diagram </a:t>
              </a:r>
              <a:r>
                <a:rPr lang="en-US" sz="1000" dirty="0" err="1"/>
                <a:t>Đăng</a:t>
              </a:r>
              <a:r>
                <a:rPr lang="en-US" sz="1000" dirty="0"/>
                <a:t> </a:t>
              </a:r>
              <a:r>
                <a:rPr lang="en-US" sz="1000" dirty="0" err="1"/>
                <a:t>nhập</a:t>
              </a:r>
              <a:endParaRPr lang="en-US" sz="1000" dirty="0"/>
            </a:p>
          </p:txBody>
        </p:sp>
      </p:grpSp>
    </p:spTree>
    <p:extLst>
      <p:ext uri="{BB962C8B-B14F-4D97-AF65-F5344CB8AC3E}">
        <p14:creationId xmlns:p14="http://schemas.microsoft.com/office/powerpoint/2010/main" val="112963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3168" y="106772"/>
            <a:ext cx="849730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2000" dirty="0">
                <a:solidFill>
                  <a:schemeClr val="tx2"/>
                </a:solidFill>
                <a:cs typeface="Arial" pitchFamily="34" charset="0"/>
              </a:rPr>
              <a:t>Activity diagram</a:t>
            </a:r>
          </a:p>
        </p:txBody>
      </p:sp>
      <p:sp>
        <p:nvSpPr>
          <p:cNvPr id="2" name="TextBox 1">
            <a:extLst>
              <a:ext uri="{FF2B5EF4-FFF2-40B4-BE49-F238E27FC236}">
                <a16:creationId xmlns:a16="http://schemas.microsoft.com/office/drawing/2014/main" id="{AB2C8750-6E31-4399-A65B-6D7BC055010B}"/>
              </a:ext>
            </a:extLst>
          </p:cNvPr>
          <p:cNvSpPr txBox="1"/>
          <p:nvPr/>
        </p:nvSpPr>
        <p:spPr>
          <a:xfrm>
            <a:off x="4114800" y="2115518"/>
            <a:ext cx="914400" cy="914400"/>
          </a:xfrm>
          <a:prstGeom prst="rect">
            <a:avLst/>
          </a:prstGeom>
          <a:noFill/>
        </p:spPr>
        <p:txBody>
          <a:bodyPr wrap="square" rtlCol="0">
            <a:spAutoFit/>
          </a:bodyPr>
          <a:lstStyle/>
          <a:p>
            <a:endParaRPr lang="en-US" dirty="0"/>
          </a:p>
        </p:txBody>
      </p:sp>
      <p:grpSp>
        <p:nvGrpSpPr>
          <p:cNvPr id="6" name="Group 5">
            <a:extLst>
              <a:ext uri="{FF2B5EF4-FFF2-40B4-BE49-F238E27FC236}">
                <a16:creationId xmlns:a16="http://schemas.microsoft.com/office/drawing/2014/main" id="{B6CA9742-B60E-4D6D-A489-A3148884834C}"/>
              </a:ext>
            </a:extLst>
          </p:cNvPr>
          <p:cNvGrpSpPr/>
          <p:nvPr/>
        </p:nvGrpSpPr>
        <p:grpSpPr>
          <a:xfrm>
            <a:off x="2595840" y="682837"/>
            <a:ext cx="4023877" cy="4049153"/>
            <a:chOff x="3070816" y="682836"/>
            <a:chExt cx="3767652" cy="3791319"/>
          </a:xfrm>
        </p:grpSpPr>
        <p:pic>
          <p:nvPicPr>
            <p:cNvPr id="5" name="Picture 4">
              <a:extLst>
                <a:ext uri="{FF2B5EF4-FFF2-40B4-BE49-F238E27FC236}">
                  <a16:creationId xmlns:a16="http://schemas.microsoft.com/office/drawing/2014/main" id="{4D58C18B-5B2D-41B2-87CD-1F5C96ED9DE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070816" y="682836"/>
              <a:ext cx="3767652" cy="3545098"/>
            </a:xfrm>
            <a:prstGeom prst="rect">
              <a:avLst/>
            </a:prstGeom>
            <a:ln>
              <a:noFill/>
            </a:ln>
          </p:spPr>
        </p:pic>
        <p:sp>
          <p:nvSpPr>
            <p:cNvPr id="4" name="TextBox 3">
              <a:extLst>
                <a:ext uri="{FF2B5EF4-FFF2-40B4-BE49-F238E27FC236}">
                  <a16:creationId xmlns:a16="http://schemas.microsoft.com/office/drawing/2014/main" id="{35263C92-2A9F-4649-886D-7251EB8B5022}"/>
                </a:ext>
              </a:extLst>
            </p:cNvPr>
            <p:cNvSpPr txBox="1"/>
            <p:nvPr/>
          </p:nvSpPr>
          <p:spPr>
            <a:xfrm>
              <a:off x="3070816" y="4227934"/>
              <a:ext cx="3767652" cy="246221"/>
            </a:xfrm>
            <a:prstGeom prst="rect">
              <a:avLst/>
            </a:prstGeom>
            <a:noFill/>
          </p:spPr>
          <p:txBody>
            <a:bodyPr wrap="square" rtlCol="0">
              <a:spAutoFit/>
            </a:bodyPr>
            <a:lstStyle/>
            <a:p>
              <a:pPr algn="ctr"/>
              <a:r>
                <a:rPr lang="en-US" sz="1000" dirty="0"/>
                <a:t>Activity diagram </a:t>
              </a:r>
              <a:r>
                <a:rPr lang="en-US" sz="1000" dirty="0" err="1"/>
                <a:t>Thêm</a:t>
              </a:r>
              <a:r>
                <a:rPr lang="en-US" sz="1000" dirty="0"/>
                <a:t> </a:t>
              </a:r>
              <a:r>
                <a:rPr lang="en-US" sz="1000" dirty="0" err="1"/>
                <a:t>khách</a:t>
              </a:r>
              <a:r>
                <a:rPr lang="en-US" sz="1000" dirty="0"/>
                <a:t> </a:t>
              </a:r>
              <a:r>
                <a:rPr lang="en-US" sz="1000" dirty="0" err="1"/>
                <a:t>hàng</a:t>
              </a:r>
              <a:endParaRPr lang="en-US" sz="1000" dirty="0"/>
            </a:p>
          </p:txBody>
        </p:sp>
      </p:grpSp>
    </p:spTree>
    <p:extLst>
      <p:ext uri="{BB962C8B-B14F-4D97-AF65-F5344CB8AC3E}">
        <p14:creationId xmlns:p14="http://schemas.microsoft.com/office/powerpoint/2010/main" val="974987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3168" y="106772"/>
            <a:ext cx="849730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2000" dirty="0">
                <a:solidFill>
                  <a:schemeClr val="tx2"/>
                </a:solidFill>
                <a:cs typeface="Arial" pitchFamily="34" charset="0"/>
              </a:rPr>
              <a:t>Activity diagram</a:t>
            </a:r>
          </a:p>
        </p:txBody>
      </p:sp>
      <p:grpSp>
        <p:nvGrpSpPr>
          <p:cNvPr id="10" name="Group 9">
            <a:extLst>
              <a:ext uri="{FF2B5EF4-FFF2-40B4-BE49-F238E27FC236}">
                <a16:creationId xmlns:a16="http://schemas.microsoft.com/office/drawing/2014/main" id="{C380B1D2-D261-493B-8508-72415A66FF72}"/>
              </a:ext>
            </a:extLst>
          </p:cNvPr>
          <p:cNvGrpSpPr/>
          <p:nvPr/>
        </p:nvGrpSpPr>
        <p:grpSpPr>
          <a:xfrm>
            <a:off x="3427264" y="682836"/>
            <a:ext cx="2289472" cy="4049154"/>
            <a:chOff x="3597973" y="682836"/>
            <a:chExt cx="2225386" cy="3935811"/>
          </a:xfrm>
        </p:grpSpPr>
        <p:pic>
          <p:nvPicPr>
            <p:cNvPr id="11" name="Picture 10">
              <a:extLst>
                <a:ext uri="{FF2B5EF4-FFF2-40B4-BE49-F238E27FC236}">
                  <a16:creationId xmlns:a16="http://schemas.microsoft.com/office/drawing/2014/main" id="{DA61C6A9-2ADB-45B1-8F2B-763539727CD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597973" y="682836"/>
              <a:ext cx="2225386" cy="3689114"/>
            </a:xfrm>
            <a:prstGeom prst="rect">
              <a:avLst/>
            </a:prstGeom>
            <a:ln>
              <a:noFill/>
            </a:ln>
          </p:spPr>
        </p:pic>
        <p:sp>
          <p:nvSpPr>
            <p:cNvPr id="12" name="TextBox 11">
              <a:extLst>
                <a:ext uri="{FF2B5EF4-FFF2-40B4-BE49-F238E27FC236}">
                  <a16:creationId xmlns:a16="http://schemas.microsoft.com/office/drawing/2014/main" id="{7699F66F-FBDD-4958-B814-E54702D38828}"/>
                </a:ext>
              </a:extLst>
            </p:cNvPr>
            <p:cNvSpPr txBox="1"/>
            <p:nvPr/>
          </p:nvSpPr>
          <p:spPr>
            <a:xfrm>
              <a:off x="3597973" y="4372426"/>
              <a:ext cx="2225386" cy="246221"/>
            </a:xfrm>
            <a:prstGeom prst="rect">
              <a:avLst/>
            </a:prstGeom>
            <a:noFill/>
          </p:spPr>
          <p:txBody>
            <a:bodyPr wrap="square" rtlCol="0">
              <a:spAutoFit/>
            </a:bodyPr>
            <a:lstStyle/>
            <a:p>
              <a:pPr algn="ctr"/>
              <a:r>
                <a:rPr lang="en-US" sz="1000" dirty="0"/>
                <a:t>Activity diagram </a:t>
              </a:r>
              <a:r>
                <a:rPr lang="en-US" sz="1000" dirty="0" err="1"/>
                <a:t>Xóa</a:t>
              </a:r>
              <a:r>
                <a:rPr lang="en-US" sz="1000" dirty="0"/>
                <a:t> </a:t>
              </a:r>
              <a:r>
                <a:rPr lang="en-US" sz="1000" dirty="0" err="1"/>
                <a:t>Khách</a:t>
              </a:r>
              <a:r>
                <a:rPr lang="en-US" sz="1000" dirty="0"/>
                <a:t> </a:t>
              </a:r>
              <a:r>
                <a:rPr lang="en-US" sz="1000" dirty="0" err="1"/>
                <a:t>hàng</a:t>
              </a:r>
              <a:endParaRPr lang="en-US" sz="1000" dirty="0"/>
            </a:p>
          </p:txBody>
        </p:sp>
      </p:grpSp>
    </p:spTree>
    <p:extLst>
      <p:ext uri="{BB962C8B-B14F-4D97-AF65-F5344CB8AC3E}">
        <p14:creationId xmlns:p14="http://schemas.microsoft.com/office/powerpoint/2010/main" val="4198221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8815908" cy="576064"/>
          </a:xfrm>
        </p:spPr>
        <p:txBody>
          <a:bodyPr/>
          <a:lstStyle/>
          <a:p>
            <a:pPr algn="l"/>
            <a:r>
              <a:rPr lang="en-US" altLang="ko-KR" sz="2000" dirty="0" err="1">
                <a:solidFill>
                  <a:schemeClr val="tx2"/>
                </a:solidFill>
              </a:rPr>
              <a:t>Thiết</a:t>
            </a:r>
            <a:r>
              <a:rPr lang="en-US" altLang="ko-KR" sz="2000" dirty="0">
                <a:solidFill>
                  <a:schemeClr val="tx2"/>
                </a:solidFill>
              </a:rPr>
              <a:t> </a:t>
            </a:r>
            <a:r>
              <a:rPr lang="en-US" altLang="ko-KR" sz="2000" dirty="0" err="1">
                <a:solidFill>
                  <a:schemeClr val="tx2"/>
                </a:solidFill>
              </a:rPr>
              <a:t>kế</a:t>
            </a:r>
            <a:r>
              <a:rPr lang="en-US" altLang="ko-KR" sz="2000" dirty="0">
                <a:solidFill>
                  <a:schemeClr val="tx2"/>
                </a:solidFill>
              </a:rPr>
              <a:t> </a:t>
            </a:r>
            <a:r>
              <a:rPr lang="en-US" altLang="ko-KR" sz="2000" dirty="0" err="1">
                <a:solidFill>
                  <a:schemeClr val="tx2"/>
                </a:solidFill>
              </a:rPr>
              <a:t>hệ</a:t>
            </a:r>
            <a:r>
              <a:rPr lang="en-US" altLang="ko-KR" sz="2000" dirty="0">
                <a:solidFill>
                  <a:schemeClr val="tx2"/>
                </a:solidFill>
              </a:rPr>
              <a:t> </a:t>
            </a:r>
            <a:r>
              <a:rPr lang="en-US" altLang="ko-KR" sz="2000" dirty="0" err="1">
                <a:solidFill>
                  <a:schemeClr val="tx2"/>
                </a:solidFill>
              </a:rPr>
              <a:t>thống</a:t>
            </a:r>
            <a:endParaRPr lang="ko-KR" altLang="en-US" sz="2000" dirty="0">
              <a:solidFill>
                <a:schemeClr val="tx2"/>
              </a:solidFill>
            </a:endParaRPr>
          </a:p>
        </p:txBody>
      </p:sp>
      <p:sp>
        <p:nvSpPr>
          <p:cNvPr id="14" name="Block Arc 13"/>
          <p:cNvSpPr/>
          <p:nvPr/>
        </p:nvSpPr>
        <p:spPr>
          <a:xfrm>
            <a:off x="2257003" y="903096"/>
            <a:ext cx="3540522" cy="3540522"/>
          </a:xfrm>
          <a:prstGeom prst="blockArc">
            <a:avLst>
              <a:gd name="adj1" fmla="val 17694760"/>
              <a:gd name="adj2" fmla="val 849742"/>
              <a:gd name="adj3" fmla="val 1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40" name="Group 39">
            <a:extLst>
              <a:ext uri="{FF2B5EF4-FFF2-40B4-BE49-F238E27FC236}">
                <a16:creationId xmlns:a16="http://schemas.microsoft.com/office/drawing/2014/main" id="{EC85E9DD-2C6E-4959-8EBA-DA021DA6D94F}"/>
              </a:ext>
            </a:extLst>
          </p:cNvPr>
          <p:cNvGrpSpPr/>
          <p:nvPr/>
        </p:nvGrpSpPr>
        <p:grpSpPr>
          <a:xfrm>
            <a:off x="3612613" y="1131590"/>
            <a:ext cx="2017148" cy="878663"/>
            <a:chOff x="3612613" y="1131590"/>
            <a:chExt cx="2017148" cy="878663"/>
          </a:xfrm>
        </p:grpSpPr>
        <p:sp>
          <p:nvSpPr>
            <p:cNvPr id="5" name="Oval 4"/>
            <p:cNvSpPr/>
            <p:nvPr/>
          </p:nvSpPr>
          <p:spPr>
            <a:xfrm>
              <a:off x="4909681" y="1131590"/>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9"/>
            <p:cNvSpPr/>
            <p:nvPr/>
          </p:nvSpPr>
          <p:spPr>
            <a:xfrm>
              <a:off x="5118480" y="1327770"/>
              <a:ext cx="317247" cy="29697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9" name="Group 18"/>
            <p:cNvGrpSpPr/>
            <p:nvPr/>
          </p:nvGrpSpPr>
          <p:grpSpPr>
            <a:xfrm>
              <a:off x="3612613" y="1239228"/>
              <a:ext cx="1517175" cy="771025"/>
              <a:chOff x="803640" y="3362835"/>
              <a:chExt cx="2059657" cy="771025"/>
            </a:xfrm>
          </p:grpSpPr>
          <p:sp>
            <p:nvSpPr>
              <p:cNvPr id="20" name="TextBox 19"/>
              <p:cNvSpPr txBox="1"/>
              <p:nvPr/>
            </p:nvSpPr>
            <p:spPr>
              <a:xfrm>
                <a:off x="803640" y="3579862"/>
                <a:ext cx="2059657" cy="553998"/>
              </a:xfrm>
              <a:prstGeom prst="rect">
                <a:avLst/>
              </a:prstGeom>
              <a:noFill/>
            </p:spPr>
            <p:txBody>
              <a:bodyPr wrap="square" rtlCol="0">
                <a:spAutoFit/>
              </a:bodyPr>
              <a:lstStyle/>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Khái</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niệm</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Logic</a:t>
                </a:r>
              </a:p>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Vật</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lý</a:t>
                </a:r>
                <a:endParaRPr lang="ko-KR" altLang="en-US" sz="1000" dirty="0">
                  <a:solidFill>
                    <a:schemeClr val="tx1">
                      <a:lumMod val="75000"/>
                      <a:lumOff val="25000"/>
                    </a:schemeClr>
                  </a:solidFill>
                  <a:cs typeface="Arial" pitchFamily="34" charset="0"/>
                </a:endParaRPr>
              </a:p>
            </p:txBody>
          </p:sp>
          <p:sp>
            <p:nvSpPr>
              <p:cNvPr id="21" name="TextBox 20"/>
              <p:cNvSpPr txBox="1"/>
              <p:nvPr/>
            </p:nvSpPr>
            <p:spPr>
              <a:xfrm>
                <a:off x="803640" y="3362835"/>
                <a:ext cx="2059657" cy="276999"/>
              </a:xfrm>
              <a:prstGeom prst="rect">
                <a:avLst/>
              </a:prstGeom>
              <a:noFill/>
            </p:spPr>
            <p:txBody>
              <a:bodyPr wrap="square" rtlCol="0">
                <a:spAutoFit/>
              </a:bodyPr>
              <a:lstStyle/>
              <a:p>
                <a:r>
                  <a:rPr lang="en-US" altLang="ko-KR" sz="1200" b="1" dirty="0" err="1">
                    <a:solidFill>
                      <a:schemeClr val="accent3"/>
                    </a:solidFill>
                    <a:cs typeface="Arial" pitchFamily="34" charset="0"/>
                  </a:rPr>
                  <a:t>Cơ</a:t>
                </a:r>
                <a:r>
                  <a:rPr lang="en-US" altLang="ko-KR" sz="1200" b="1" dirty="0">
                    <a:solidFill>
                      <a:schemeClr val="accent3"/>
                    </a:solidFill>
                    <a:cs typeface="Arial" pitchFamily="34" charset="0"/>
                  </a:rPr>
                  <a:t> </a:t>
                </a:r>
                <a:r>
                  <a:rPr lang="en-US" altLang="ko-KR" sz="1200" b="1" dirty="0" err="1">
                    <a:solidFill>
                      <a:schemeClr val="accent3"/>
                    </a:solidFill>
                    <a:cs typeface="Arial" pitchFamily="34" charset="0"/>
                  </a:rPr>
                  <a:t>sở</a:t>
                </a:r>
                <a:r>
                  <a:rPr lang="en-US" altLang="ko-KR" sz="1200" b="1" dirty="0">
                    <a:solidFill>
                      <a:schemeClr val="accent3"/>
                    </a:solidFill>
                    <a:cs typeface="Arial" pitchFamily="34" charset="0"/>
                  </a:rPr>
                  <a:t> </a:t>
                </a:r>
                <a:r>
                  <a:rPr lang="en-US" altLang="ko-KR" sz="1200" b="1" dirty="0" err="1">
                    <a:solidFill>
                      <a:schemeClr val="accent3"/>
                    </a:solidFill>
                    <a:cs typeface="Arial" pitchFamily="34" charset="0"/>
                  </a:rPr>
                  <a:t>dữ</a:t>
                </a:r>
                <a:r>
                  <a:rPr lang="en-US" altLang="ko-KR" sz="1200" b="1" dirty="0">
                    <a:solidFill>
                      <a:schemeClr val="accent3"/>
                    </a:solidFill>
                    <a:cs typeface="Arial" pitchFamily="34" charset="0"/>
                  </a:rPr>
                  <a:t> </a:t>
                </a:r>
                <a:r>
                  <a:rPr lang="en-US" altLang="ko-KR" sz="1200" b="1" dirty="0" err="1">
                    <a:solidFill>
                      <a:schemeClr val="accent3"/>
                    </a:solidFill>
                    <a:cs typeface="Arial" pitchFamily="34" charset="0"/>
                  </a:rPr>
                  <a:t>liệu</a:t>
                </a:r>
                <a:endParaRPr lang="ko-KR" altLang="en-US" sz="1200" b="1" dirty="0">
                  <a:solidFill>
                    <a:schemeClr val="accent3"/>
                  </a:solidFill>
                  <a:cs typeface="Arial" pitchFamily="34" charset="0"/>
                </a:endParaRPr>
              </a:p>
            </p:txBody>
          </p:sp>
        </p:grpSp>
      </p:grpSp>
      <p:grpSp>
        <p:nvGrpSpPr>
          <p:cNvPr id="41" name="Group 40">
            <a:extLst>
              <a:ext uri="{FF2B5EF4-FFF2-40B4-BE49-F238E27FC236}">
                <a16:creationId xmlns:a16="http://schemas.microsoft.com/office/drawing/2014/main" id="{3747668E-E168-40D1-A85B-13591EF6F2CF}"/>
              </a:ext>
            </a:extLst>
          </p:cNvPr>
          <p:cNvGrpSpPr/>
          <p:nvPr/>
        </p:nvGrpSpPr>
        <p:grpSpPr>
          <a:xfrm>
            <a:off x="2279429" y="628133"/>
            <a:ext cx="4048798" cy="4048798"/>
            <a:chOff x="2279429" y="628133"/>
            <a:chExt cx="4048798" cy="4048798"/>
          </a:xfrm>
        </p:grpSpPr>
        <p:sp>
          <p:nvSpPr>
            <p:cNvPr id="11" name="Block Arc 10"/>
            <p:cNvSpPr/>
            <p:nvPr/>
          </p:nvSpPr>
          <p:spPr>
            <a:xfrm rot="2637135">
              <a:off x="2279429" y="628133"/>
              <a:ext cx="4048798" cy="4048798"/>
            </a:xfrm>
            <a:prstGeom prst="blockArc">
              <a:avLst>
                <a:gd name="adj1" fmla="val 16233158"/>
                <a:gd name="adj2" fmla="val 1430557"/>
                <a:gd name="adj3" fmla="val 83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Isosceles Triangle 11"/>
            <p:cNvSpPr/>
            <p:nvPr/>
          </p:nvSpPr>
          <p:spPr>
            <a:xfrm rot="15011138">
              <a:off x="4890663" y="4437875"/>
              <a:ext cx="148089" cy="1943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Isosceles Triangle 14"/>
            <p:cNvSpPr/>
            <p:nvPr/>
          </p:nvSpPr>
          <p:spPr>
            <a:xfrm rot="12374003">
              <a:off x="5614108" y="3044120"/>
              <a:ext cx="148089" cy="19434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6" name="Group 35">
              <a:extLst>
                <a:ext uri="{FF2B5EF4-FFF2-40B4-BE49-F238E27FC236}">
                  <a16:creationId xmlns:a16="http://schemas.microsoft.com/office/drawing/2014/main" id="{7F25A381-CB9A-4310-933A-5C388B13CE64}"/>
                </a:ext>
              </a:extLst>
            </p:cNvPr>
            <p:cNvGrpSpPr/>
            <p:nvPr/>
          </p:nvGrpSpPr>
          <p:grpSpPr>
            <a:xfrm>
              <a:off x="5468485" y="3492362"/>
              <a:ext cx="720080" cy="720080"/>
              <a:chOff x="3635895" y="3795886"/>
              <a:chExt cx="720080" cy="720080"/>
            </a:xfrm>
          </p:grpSpPr>
          <p:sp>
            <p:nvSpPr>
              <p:cNvPr id="6" name="Oval 5"/>
              <p:cNvSpPr/>
              <p:nvPr/>
            </p:nvSpPr>
            <p:spPr>
              <a:xfrm>
                <a:off x="3635895" y="3795886"/>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Oval 21"/>
              <p:cNvSpPr>
                <a:spLocks noChangeAspect="1"/>
              </p:cNvSpPr>
              <p:nvPr/>
            </p:nvSpPr>
            <p:spPr>
              <a:xfrm>
                <a:off x="3836414" y="3995072"/>
                <a:ext cx="319043" cy="32170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5" name="Group 24"/>
            <p:cNvGrpSpPr/>
            <p:nvPr/>
          </p:nvGrpSpPr>
          <p:grpSpPr>
            <a:xfrm>
              <a:off x="3716568" y="3550680"/>
              <a:ext cx="1744682" cy="924913"/>
              <a:chOff x="803640" y="3362835"/>
              <a:chExt cx="2059657" cy="924913"/>
            </a:xfrm>
          </p:grpSpPr>
          <p:sp>
            <p:nvSpPr>
              <p:cNvPr id="26" name="TextBox 25"/>
              <p:cNvSpPr txBox="1"/>
              <p:nvPr/>
            </p:nvSpPr>
            <p:spPr>
              <a:xfrm>
                <a:off x="803640" y="3579862"/>
                <a:ext cx="2059657" cy="707886"/>
              </a:xfrm>
              <a:prstGeom prst="rect">
                <a:avLst/>
              </a:prstGeom>
              <a:noFill/>
            </p:spPr>
            <p:txBody>
              <a:bodyPr wrap="square" rtlCol="0">
                <a:spAutoFit/>
              </a:bodyPr>
              <a:lstStyle/>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Sơ</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đồ</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tổ</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chức</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giao</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diện</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Mockup</a:t>
                </a:r>
              </a:p>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Javaswing</a:t>
                </a:r>
                <a:endParaRPr lang="ko-KR" altLang="en-US" sz="1000" dirty="0">
                  <a:solidFill>
                    <a:schemeClr val="tx1">
                      <a:lumMod val="75000"/>
                      <a:lumOff val="25000"/>
                    </a:schemeClr>
                  </a:solidFill>
                  <a:cs typeface="Arial" pitchFamily="34" charset="0"/>
                </a:endParaRPr>
              </a:p>
            </p:txBody>
          </p:sp>
          <p:sp>
            <p:nvSpPr>
              <p:cNvPr id="27" name="TextBox 26"/>
              <p:cNvSpPr txBox="1"/>
              <p:nvPr/>
            </p:nvSpPr>
            <p:spPr>
              <a:xfrm>
                <a:off x="803640" y="3362835"/>
                <a:ext cx="2059657" cy="276999"/>
              </a:xfrm>
              <a:prstGeom prst="rect">
                <a:avLst/>
              </a:prstGeom>
              <a:noFill/>
            </p:spPr>
            <p:txBody>
              <a:bodyPr wrap="square" rtlCol="0">
                <a:spAutoFit/>
              </a:bodyPr>
              <a:lstStyle/>
              <a:p>
                <a:r>
                  <a:rPr lang="en-US" altLang="ko-KR" sz="1200" b="1" dirty="0" err="1">
                    <a:solidFill>
                      <a:schemeClr val="accent1"/>
                    </a:solidFill>
                    <a:cs typeface="Arial" pitchFamily="34" charset="0"/>
                  </a:rPr>
                  <a:t>Thiết</a:t>
                </a:r>
                <a:r>
                  <a:rPr lang="en-US" altLang="ko-KR" sz="1200" b="1" dirty="0">
                    <a:solidFill>
                      <a:schemeClr val="accent1"/>
                    </a:solidFill>
                    <a:cs typeface="Arial" pitchFamily="34" charset="0"/>
                  </a:rPr>
                  <a:t> </a:t>
                </a:r>
                <a:r>
                  <a:rPr lang="en-US" altLang="ko-KR" sz="1200" b="1" dirty="0" err="1">
                    <a:solidFill>
                      <a:schemeClr val="accent1"/>
                    </a:solidFill>
                    <a:cs typeface="Arial" pitchFamily="34" charset="0"/>
                  </a:rPr>
                  <a:t>kế</a:t>
                </a:r>
                <a:r>
                  <a:rPr lang="en-US" altLang="ko-KR" sz="1200" b="1" dirty="0">
                    <a:solidFill>
                      <a:schemeClr val="accent1"/>
                    </a:solidFill>
                    <a:cs typeface="Arial" pitchFamily="34" charset="0"/>
                  </a:rPr>
                  <a:t> </a:t>
                </a:r>
                <a:r>
                  <a:rPr lang="en-US" altLang="ko-KR" sz="1200" b="1" dirty="0" err="1">
                    <a:solidFill>
                      <a:schemeClr val="accent1"/>
                    </a:solidFill>
                    <a:cs typeface="Arial" pitchFamily="34" charset="0"/>
                  </a:rPr>
                  <a:t>giao</a:t>
                </a:r>
                <a:r>
                  <a:rPr lang="en-US" altLang="ko-KR" sz="1200" b="1" dirty="0">
                    <a:solidFill>
                      <a:schemeClr val="accent1"/>
                    </a:solidFill>
                    <a:cs typeface="Arial" pitchFamily="34" charset="0"/>
                  </a:rPr>
                  <a:t> </a:t>
                </a:r>
                <a:r>
                  <a:rPr lang="en-US" altLang="ko-KR" sz="1200" b="1" dirty="0" err="1">
                    <a:solidFill>
                      <a:schemeClr val="accent1"/>
                    </a:solidFill>
                    <a:cs typeface="Arial" pitchFamily="34" charset="0"/>
                  </a:rPr>
                  <a:t>diện</a:t>
                </a:r>
                <a:endParaRPr lang="ko-KR" altLang="en-US" sz="1200" b="1" dirty="0">
                  <a:solidFill>
                    <a:schemeClr val="accent1"/>
                  </a:solidFill>
                  <a:cs typeface="Arial" pitchFamily="34" charset="0"/>
                </a:endParaRPr>
              </a:p>
            </p:txBody>
          </p:sp>
        </p:grpSp>
      </p:grpSp>
    </p:spTree>
    <p:extLst>
      <p:ext uri="{BB962C8B-B14F-4D97-AF65-F5344CB8AC3E}">
        <p14:creationId xmlns:p14="http://schemas.microsoft.com/office/powerpoint/2010/main" val="50339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par>
                                <p:cTn id="13" presetID="16" presetClass="entr" presetSubtype="21"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arn(inVertical)">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8815908" cy="576064"/>
          </a:xfrm>
        </p:spPr>
        <p:txBody>
          <a:bodyPr/>
          <a:lstStyle/>
          <a:p>
            <a:pPr algn="l"/>
            <a:r>
              <a:rPr lang="en-US" altLang="ko-KR" sz="2000" dirty="0" err="1">
                <a:solidFill>
                  <a:schemeClr val="tx2"/>
                </a:solidFill>
              </a:rPr>
              <a:t>Thiết</a:t>
            </a:r>
            <a:r>
              <a:rPr lang="en-US" altLang="ko-KR" sz="2000" dirty="0">
                <a:solidFill>
                  <a:schemeClr val="tx2"/>
                </a:solidFill>
              </a:rPr>
              <a:t> </a:t>
            </a:r>
            <a:r>
              <a:rPr lang="en-US" altLang="ko-KR" sz="2000" dirty="0" err="1">
                <a:solidFill>
                  <a:schemeClr val="tx2"/>
                </a:solidFill>
              </a:rPr>
              <a:t>kế</a:t>
            </a:r>
            <a:r>
              <a:rPr lang="en-US" altLang="ko-KR" sz="2000" dirty="0">
                <a:solidFill>
                  <a:schemeClr val="tx2"/>
                </a:solidFill>
              </a:rPr>
              <a:t> CSDL</a:t>
            </a:r>
            <a:endParaRPr lang="ko-KR" altLang="en-US" sz="2000" dirty="0">
              <a:solidFill>
                <a:schemeClr val="tx2"/>
              </a:solidFill>
            </a:endParaRPr>
          </a:p>
        </p:txBody>
      </p:sp>
      <p:grpSp>
        <p:nvGrpSpPr>
          <p:cNvPr id="30" name="Group 29">
            <a:extLst>
              <a:ext uri="{FF2B5EF4-FFF2-40B4-BE49-F238E27FC236}">
                <a16:creationId xmlns:a16="http://schemas.microsoft.com/office/drawing/2014/main" id="{17F6BDEC-9CEE-4C38-982B-1937B7D1B426}"/>
              </a:ext>
            </a:extLst>
          </p:cNvPr>
          <p:cNvGrpSpPr/>
          <p:nvPr/>
        </p:nvGrpSpPr>
        <p:grpSpPr>
          <a:xfrm>
            <a:off x="2147030" y="699541"/>
            <a:ext cx="4938119" cy="4032449"/>
            <a:chOff x="2128542" y="699542"/>
            <a:chExt cx="4886916" cy="3990637"/>
          </a:xfrm>
        </p:grpSpPr>
        <p:pic>
          <p:nvPicPr>
            <p:cNvPr id="23" name="Picture 22">
              <a:extLst>
                <a:ext uri="{FF2B5EF4-FFF2-40B4-BE49-F238E27FC236}">
                  <a16:creationId xmlns:a16="http://schemas.microsoft.com/office/drawing/2014/main" id="{CB7C8886-FE33-4427-8579-62DE36728D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356" y="699542"/>
              <a:ext cx="4877289" cy="3683890"/>
            </a:xfrm>
            <a:prstGeom prst="rect">
              <a:avLst/>
            </a:prstGeom>
            <a:ln>
              <a:noFill/>
            </a:ln>
          </p:spPr>
        </p:pic>
        <p:sp>
          <p:nvSpPr>
            <p:cNvPr id="29" name="TextBox 28">
              <a:extLst>
                <a:ext uri="{FF2B5EF4-FFF2-40B4-BE49-F238E27FC236}">
                  <a16:creationId xmlns:a16="http://schemas.microsoft.com/office/drawing/2014/main" id="{CA920645-A2FF-4105-B1E0-95628572BB61}"/>
                </a:ext>
              </a:extLst>
            </p:cNvPr>
            <p:cNvSpPr txBox="1"/>
            <p:nvPr/>
          </p:nvSpPr>
          <p:spPr>
            <a:xfrm>
              <a:off x="2128542" y="4443958"/>
              <a:ext cx="4886916" cy="246221"/>
            </a:xfrm>
            <a:prstGeom prst="rect">
              <a:avLst/>
            </a:prstGeom>
            <a:noFill/>
          </p:spPr>
          <p:txBody>
            <a:bodyPr wrap="square" rtlCol="0">
              <a:spAutoFit/>
            </a:bodyPr>
            <a:lstStyle/>
            <a:p>
              <a:pPr algn="ctr"/>
              <a:r>
                <a:rPr lang="en-US" sz="1000" dirty="0" err="1"/>
                <a:t>Lược</a:t>
              </a:r>
              <a:r>
                <a:rPr lang="en-US" sz="1000" dirty="0"/>
                <a:t> </a:t>
              </a:r>
              <a:r>
                <a:rPr lang="en-US" sz="1000" dirty="0" err="1"/>
                <a:t>đồ</a:t>
              </a:r>
              <a:r>
                <a:rPr lang="en-US" sz="1000" dirty="0"/>
                <a:t> CSDL </a:t>
              </a:r>
              <a:r>
                <a:rPr lang="en-US" sz="1000" dirty="0" err="1"/>
                <a:t>theo</a:t>
              </a:r>
              <a:r>
                <a:rPr lang="en-US" sz="1000" dirty="0"/>
                <a:t> </a:t>
              </a:r>
              <a:r>
                <a:rPr lang="en-US" sz="1000" dirty="0" err="1"/>
                <a:t>mô</a:t>
              </a:r>
              <a:r>
                <a:rPr lang="en-US" sz="1000" dirty="0"/>
                <a:t> </a:t>
              </a:r>
              <a:r>
                <a:rPr lang="en-US" sz="1000" dirty="0" err="1"/>
                <a:t>hình</a:t>
              </a:r>
              <a:r>
                <a:rPr lang="en-US" sz="1000" dirty="0"/>
                <a:t> </a:t>
              </a:r>
              <a:r>
                <a:rPr lang="en-US" sz="1000" dirty="0" err="1"/>
                <a:t>thực</a:t>
              </a:r>
              <a:r>
                <a:rPr lang="en-US" sz="1000" dirty="0"/>
                <a:t> </a:t>
              </a:r>
              <a:r>
                <a:rPr lang="en-US" sz="1000" dirty="0" err="1"/>
                <a:t>thể-liên</a:t>
              </a:r>
              <a:r>
                <a:rPr lang="en-US" sz="1000" dirty="0"/>
                <a:t> </a:t>
              </a:r>
              <a:r>
                <a:rPr lang="en-US" sz="1000" dirty="0" err="1"/>
                <a:t>kết</a:t>
              </a:r>
              <a:r>
                <a:rPr lang="en-US" sz="1000" dirty="0"/>
                <a:t> </a:t>
              </a:r>
              <a:r>
                <a:rPr lang="en-US" sz="1000" dirty="0" err="1"/>
                <a:t>dạng</a:t>
              </a:r>
              <a:r>
                <a:rPr lang="en-US" sz="1000" dirty="0"/>
                <a:t> </a:t>
              </a:r>
              <a:r>
                <a:rPr lang="en-US" sz="1000" dirty="0" err="1"/>
                <a:t>rút</a:t>
              </a:r>
              <a:r>
                <a:rPr lang="en-US" sz="1000" dirty="0"/>
                <a:t> </a:t>
              </a:r>
              <a:r>
                <a:rPr lang="en-US" sz="1000" dirty="0" err="1"/>
                <a:t>gọn</a:t>
              </a:r>
              <a:r>
                <a:rPr lang="en-US" sz="1000" dirty="0"/>
                <a:t> </a:t>
              </a:r>
            </a:p>
          </p:txBody>
        </p:sp>
      </p:grpSp>
    </p:spTree>
    <p:extLst>
      <p:ext uri="{BB962C8B-B14F-4D97-AF65-F5344CB8AC3E}">
        <p14:creationId xmlns:p14="http://schemas.microsoft.com/office/powerpoint/2010/main" val="3592968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8815908" cy="576064"/>
          </a:xfrm>
        </p:spPr>
        <p:txBody>
          <a:bodyPr/>
          <a:lstStyle/>
          <a:p>
            <a:pPr algn="l"/>
            <a:r>
              <a:rPr lang="en-US" altLang="ko-KR" sz="2000" dirty="0" err="1">
                <a:solidFill>
                  <a:schemeClr val="tx2"/>
                </a:solidFill>
              </a:rPr>
              <a:t>Thiết</a:t>
            </a:r>
            <a:r>
              <a:rPr lang="en-US" altLang="ko-KR" sz="2000" dirty="0">
                <a:solidFill>
                  <a:schemeClr val="tx2"/>
                </a:solidFill>
              </a:rPr>
              <a:t> </a:t>
            </a:r>
            <a:r>
              <a:rPr lang="en-US" altLang="ko-KR" sz="2000" dirty="0" err="1">
                <a:solidFill>
                  <a:schemeClr val="tx2"/>
                </a:solidFill>
              </a:rPr>
              <a:t>kế</a:t>
            </a:r>
            <a:r>
              <a:rPr lang="en-US" altLang="ko-KR" sz="2000" dirty="0">
                <a:solidFill>
                  <a:schemeClr val="tx2"/>
                </a:solidFill>
              </a:rPr>
              <a:t> CSDL</a:t>
            </a:r>
            <a:endParaRPr lang="ko-KR" altLang="en-US" sz="2000" dirty="0">
              <a:solidFill>
                <a:schemeClr val="tx2"/>
              </a:solidFill>
            </a:endParaRPr>
          </a:p>
        </p:txBody>
      </p:sp>
      <p:grpSp>
        <p:nvGrpSpPr>
          <p:cNvPr id="30" name="Group 29">
            <a:extLst>
              <a:ext uri="{FF2B5EF4-FFF2-40B4-BE49-F238E27FC236}">
                <a16:creationId xmlns:a16="http://schemas.microsoft.com/office/drawing/2014/main" id="{17F6BDEC-9CEE-4C38-982B-1937B7D1B426}"/>
              </a:ext>
            </a:extLst>
          </p:cNvPr>
          <p:cNvGrpSpPr/>
          <p:nvPr/>
        </p:nvGrpSpPr>
        <p:grpSpPr>
          <a:xfrm>
            <a:off x="2147030" y="699541"/>
            <a:ext cx="4938119" cy="4032449"/>
            <a:chOff x="2128542" y="699542"/>
            <a:chExt cx="4886916" cy="3990637"/>
          </a:xfrm>
        </p:grpSpPr>
        <p:pic>
          <p:nvPicPr>
            <p:cNvPr id="23" name="Picture 22">
              <a:extLst>
                <a:ext uri="{FF2B5EF4-FFF2-40B4-BE49-F238E27FC236}">
                  <a16:creationId xmlns:a16="http://schemas.microsoft.com/office/drawing/2014/main" id="{CB7C8886-FE33-4427-8579-62DE36728D5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493796" y="699542"/>
              <a:ext cx="4156407" cy="3683890"/>
            </a:xfrm>
            <a:prstGeom prst="rect">
              <a:avLst/>
            </a:prstGeom>
            <a:ln>
              <a:noFill/>
            </a:ln>
          </p:spPr>
        </p:pic>
        <p:sp>
          <p:nvSpPr>
            <p:cNvPr id="29" name="TextBox 28">
              <a:extLst>
                <a:ext uri="{FF2B5EF4-FFF2-40B4-BE49-F238E27FC236}">
                  <a16:creationId xmlns:a16="http://schemas.microsoft.com/office/drawing/2014/main" id="{CA920645-A2FF-4105-B1E0-95628572BB61}"/>
                </a:ext>
              </a:extLst>
            </p:cNvPr>
            <p:cNvSpPr txBox="1"/>
            <p:nvPr/>
          </p:nvSpPr>
          <p:spPr>
            <a:xfrm>
              <a:off x="2128542" y="4443958"/>
              <a:ext cx="4886916" cy="246221"/>
            </a:xfrm>
            <a:prstGeom prst="rect">
              <a:avLst/>
            </a:prstGeom>
            <a:noFill/>
          </p:spPr>
          <p:txBody>
            <a:bodyPr wrap="square" rtlCol="0">
              <a:spAutoFit/>
            </a:bodyPr>
            <a:lstStyle/>
            <a:p>
              <a:pPr algn="ctr"/>
              <a:r>
                <a:rPr lang="en-US" sz="1000" dirty="0" err="1"/>
                <a:t>Sơ</a:t>
              </a:r>
              <a:r>
                <a:rPr lang="en-US" sz="1000" dirty="0"/>
                <a:t> </a:t>
              </a:r>
              <a:r>
                <a:rPr lang="en-US" sz="1000" dirty="0" err="1"/>
                <a:t>đồ</a:t>
              </a:r>
              <a:r>
                <a:rPr lang="en-US" sz="1000" dirty="0"/>
                <a:t> ERD</a:t>
              </a:r>
            </a:p>
          </p:txBody>
        </p:sp>
      </p:grpSp>
    </p:spTree>
    <p:extLst>
      <p:ext uri="{BB962C8B-B14F-4D97-AF65-F5344CB8AC3E}">
        <p14:creationId xmlns:p14="http://schemas.microsoft.com/office/powerpoint/2010/main" val="2872953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8815908" cy="576064"/>
          </a:xfrm>
        </p:spPr>
        <p:txBody>
          <a:bodyPr/>
          <a:lstStyle/>
          <a:p>
            <a:pPr algn="l"/>
            <a:r>
              <a:rPr lang="en-US" altLang="ko-KR" sz="2000" dirty="0" err="1">
                <a:solidFill>
                  <a:schemeClr val="tx2"/>
                </a:solidFill>
              </a:rPr>
              <a:t>Thiết</a:t>
            </a:r>
            <a:r>
              <a:rPr lang="en-US" altLang="ko-KR" sz="2000" dirty="0">
                <a:solidFill>
                  <a:schemeClr val="tx2"/>
                </a:solidFill>
              </a:rPr>
              <a:t> </a:t>
            </a:r>
            <a:r>
              <a:rPr lang="en-US" altLang="ko-KR" sz="2000" dirty="0" err="1">
                <a:solidFill>
                  <a:schemeClr val="tx2"/>
                </a:solidFill>
              </a:rPr>
              <a:t>kế</a:t>
            </a:r>
            <a:r>
              <a:rPr lang="en-US" altLang="ko-KR" sz="2000" dirty="0">
                <a:solidFill>
                  <a:schemeClr val="tx2"/>
                </a:solidFill>
              </a:rPr>
              <a:t> CSDL</a:t>
            </a:r>
            <a:endParaRPr lang="ko-KR" altLang="en-US" sz="2000" dirty="0">
              <a:solidFill>
                <a:schemeClr val="tx2"/>
              </a:solidFill>
            </a:endParaRPr>
          </a:p>
        </p:txBody>
      </p:sp>
      <p:grpSp>
        <p:nvGrpSpPr>
          <p:cNvPr id="6" name="Group 5">
            <a:extLst>
              <a:ext uri="{FF2B5EF4-FFF2-40B4-BE49-F238E27FC236}">
                <a16:creationId xmlns:a16="http://schemas.microsoft.com/office/drawing/2014/main" id="{E2C1DF95-F539-40E2-8A38-D824A16D5356}"/>
              </a:ext>
            </a:extLst>
          </p:cNvPr>
          <p:cNvGrpSpPr/>
          <p:nvPr/>
        </p:nvGrpSpPr>
        <p:grpSpPr>
          <a:xfrm>
            <a:off x="892145" y="699543"/>
            <a:ext cx="7224050" cy="4104456"/>
            <a:chOff x="1730667" y="987574"/>
            <a:chExt cx="5755954" cy="3270334"/>
          </a:xfrm>
        </p:grpSpPr>
        <p:pic>
          <p:nvPicPr>
            <p:cNvPr id="4" name="Picture 3">
              <a:extLst>
                <a:ext uri="{FF2B5EF4-FFF2-40B4-BE49-F238E27FC236}">
                  <a16:creationId xmlns:a16="http://schemas.microsoft.com/office/drawing/2014/main" id="{B05D2B36-0ED9-45B1-9693-F66A16043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759" y="987574"/>
              <a:ext cx="5647862" cy="3024113"/>
            </a:xfrm>
            <a:prstGeom prst="rect">
              <a:avLst/>
            </a:prstGeom>
          </p:spPr>
        </p:pic>
        <p:sp>
          <p:nvSpPr>
            <p:cNvPr id="5" name="TextBox 4">
              <a:extLst>
                <a:ext uri="{FF2B5EF4-FFF2-40B4-BE49-F238E27FC236}">
                  <a16:creationId xmlns:a16="http://schemas.microsoft.com/office/drawing/2014/main" id="{EAC431E8-6FBB-457D-89CD-B69167702D27}"/>
                </a:ext>
              </a:extLst>
            </p:cNvPr>
            <p:cNvSpPr txBox="1"/>
            <p:nvPr/>
          </p:nvSpPr>
          <p:spPr>
            <a:xfrm>
              <a:off x="1730667" y="4011687"/>
              <a:ext cx="5647861" cy="246221"/>
            </a:xfrm>
            <a:prstGeom prst="rect">
              <a:avLst/>
            </a:prstGeom>
            <a:noFill/>
          </p:spPr>
          <p:txBody>
            <a:bodyPr wrap="square" rtlCol="0">
              <a:spAutoFit/>
            </a:bodyPr>
            <a:lstStyle/>
            <a:p>
              <a:pPr algn="ctr"/>
              <a:r>
                <a:rPr lang="en-US" sz="1000" dirty="0"/>
                <a:t>Database diagram</a:t>
              </a:r>
            </a:p>
          </p:txBody>
        </p:sp>
      </p:grpSp>
    </p:spTree>
    <p:extLst>
      <p:ext uri="{BB962C8B-B14F-4D97-AF65-F5344CB8AC3E}">
        <p14:creationId xmlns:p14="http://schemas.microsoft.com/office/powerpoint/2010/main" val="1439814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8815908" cy="576064"/>
          </a:xfrm>
        </p:spPr>
        <p:txBody>
          <a:bodyPr/>
          <a:lstStyle/>
          <a:p>
            <a:pPr algn="l"/>
            <a:r>
              <a:rPr lang="en-US" altLang="ko-KR" sz="2000" dirty="0" err="1">
                <a:solidFill>
                  <a:schemeClr val="tx2"/>
                </a:solidFill>
              </a:rPr>
              <a:t>Thiết</a:t>
            </a:r>
            <a:r>
              <a:rPr lang="en-US" altLang="ko-KR" sz="2000" dirty="0">
                <a:solidFill>
                  <a:schemeClr val="tx2"/>
                </a:solidFill>
              </a:rPr>
              <a:t> </a:t>
            </a:r>
            <a:r>
              <a:rPr lang="en-US" altLang="ko-KR" sz="2000" dirty="0" err="1">
                <a:solidFill>
                  <a:schemeClr val="tx2"/>
                </a:solidFill>
              </a:rPr>
              <a:t>kế</a:t>
            </a:r>
            <a:r>
              <a:rPr lang="en-US" altLang="ko-KR" sz="2000" dirty="0">
                <a:solidFill>
                  <a:schemeClr val="tx2"/>
                </a:solidFill>
              </a:rPr>
              <a:t> </a:t>
            </a:r>
            <a:r>
              <a:rPr lang="en-US" altLang="ko-KR" sz="2000" dirty="0" err="1">
                <a:solidFill>
                  <a:schemeClr val="tx2"/>
                </a:solidFill>
              </a:rPr>
              <a:t>giao</a:t>
            </a:r>
            <a:r>
              <a:rPr lang="en-US" altLang="ko-KR" sz="2000" dirty="0">
                <a:solidFill>
                  <a:schemeClr val="tx2"/>
                </a:solidFill>
              </a:rPr>
              <a:t> </a:t>
            </a:r>
            <a:r>
              <a:rPr lang="en-US" altLang="ko-KR" sz="2000" dirty="0" err="1">
                <a:solidFill>
                  <a:schemeClr val="tx2"/>
                </a:solidFill>
              </a:rPr>
              <a:t>diện</a:t>
            </a:r>
            <a:endParaRPr lang="ko-KR" altLang="en-US" sz="2000" dirty="0">
              <a:solidFill>
                <a:schemeClr val="tx2"/>
              </a:solidFill>
            </a:endParaRPr>
          </a:p>
        </p:txBody>
      </p:sp>
      <p:grpSp>
        <p:nvGrpSpPr>
          <p:cNvPr id="9" name="Group 8">
            <a:extLst>
              <a:ext uri="{FF2B5EF4-FFF2-40B4-BE49-F238E27FC236}">
                <a16:creationId xmlns:a16="http://schemas.microsoft.com/office/drawing/2014/main" id="{85DF77A1-DC9F-4028-8143-9C05AAEB5825}"/>
              </a:ext>
            </a:extLst>
          </p:cNvPr>
          <p:cNvGrpSpPr/>
          <p:nvPr/>
        </p:nvGrpSpPr>
        <p:grpSpPr>
          <a:xfrm>
            <a:off x="676122" y="699542"/>
            <a:ext cx="7791757" cy="4100398"/>
            <a:chOff x="1715079" y="915566"/>
            <a:chExt cx="5713842" cy="3006899"/>
          </a:xfrm>
        </p:grpSpPr>
        <p:pic>
          <p:nvPicPr>
            <p:cNvPr id="7" name="Picture 6">
              <a:extLst>
                <a:ext uri="{FF2B5EF4-FFF2-40B4-BE49-F238E27FC236}">
                  <a16:creationId xmlns:a16="http://schemas.microsoft.com/office/drawing/2014/main" id="{F3333457-EEFE-4C75-BC9F-09BAD3A8FA2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515166" y="915566"/>
              <a:ext cx="4113665" cy="2760678"/>
            </a:xfrm>
            <a:prstGeom prst="rect">
              <a:avLst/>
            </a:prstGeom>
          </p:spPr>
        </p:pic>
        <p:sp>
          <p:nvSpPr>
            <p:cNvPr id="8" name="TextBox 7">
              <a:extLst>
                <a:ext uri="{FF2B5EF4-FFF2-40B4-BE49-F238E27FC236}">
                  <a16:creationId xmlns:a16="http://schemas.microsoft.com/office/drawing/2014/main" id="{770D595C-F581-480B-8650-162B58B86C07}"/>
                </a:ext>
              </a:extLst>
            </p:cNvPr>
            <p:cNvSpPr txBox="1"/>
            <p:nvPr/>
          </p:nvSpPr>
          <p:spPr>
            <a:xfrm>
              <a:off x="1715079" y="3676244"/>
              <a:ext cx="5713842" cy="246221"/>
            </a:xfrm>
            <a:prstGeom prst="rect">
              <a:avLst/>
            </a:prstGeom>
            <a:noFill/>
          </p:spPr>
          <p:txBody>
            <a:bodyPr wrap="square" rtlCol="0">
              <a:spAutoFit/>
            </a:bodyPr>
            <a:lstStyle/>
            <a:p>
              <a:pPr algn="ctr"/>
              <a:r>
                <a:rPr lang="en-US" sz="1000" dirty="0" err="1"/>
                <a:t>Sơ</a:t>
              </a:r>
              <a:r>
                <a:rPr lang="en-US" sz="1000" dirty="0"/>
                <a:t> </a:t>
              </a:r>
              <a:r>
                <a:rPr lang="en-US" sz="1000" dirty="0" err="1"/>
                <a:t>đồ</a:t>
              </a:r>
              <a:r>
                <a:rPr lang="en-US" sz="1000" dirty="0"/>
                <a:t> </a:t>
              </a:r>
              <a:r>
                <a:rPr lang="en-US" sz="1000" dirty="0" err="1"/>
                <a:t>tổ</a:t>
              </a:r>
              <a:r>
                <a:rPr lang="en-US" sz="1000" dirty="0"/>
                <a:t> </a:t>
              </a:r>
              <a:r>
                <a:rPr lang="en-US" sz="1000" dirty="0" err="1"/>
                <a:t>chức</a:t>
              </a:r>
              <a:r>
                <a:rPr lang="en-US" sz="1000" dirty="0"/>
                <a:t> </a:t>
              </a:r>
              <a:r>
                <a:rPr lang="en-US" sz="1000" dirty="0" err="1"/>
                <a:t>giao</a:t>
              </a:r>
              <a:r>
                <a:rPr lang="en-US" sz="1000" dirty="0"/>
                <a:t> </a:t>
              </a:r>
              <a:r>
                <a:rPr lang="en-US" sz="1000" dirty="0" err="1"/>
                <a:t>diện</a:t>
              </a:r>
              <a:endParaRPr lang="en-US" sz="1000" dirty="0"/>
            </a:p>
          </p:txBody>
        </p:sp>
      </p:grpSp>
    </p:spTree>
    <p:extLst>
      <p:ext uri="{BB962C8B-B14F-4D97-AF65-F5344CB8AC3E}">
        <p14:creationId xmlns:p14="http://schemas.microsoft.com/office/powerpoint/2010/main" val="185939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8815908" cy="576064"/>
          </a:xfrm>
        </p:spPr>
        <p:txBody>
          <a:bodyPr/>
          <a:lstStyle/>
          <a:p>
            <a:pPr algn="l"/>
            <a:r>
              <a:rPr lang="en-US" altLang="ko-KR" sz="2000" dirty="0" err="1">
                <a:solidFill>
                  <a:schemeClr val="tx2"/>
                </a:solidFill>
              </a:rPr>
              <a:t>Thiết</a:t>
            </a:r>
            <a:r>
              <a:rPr lang="en-US" altLang="ko-KR" sz="2000" dirty="0">
                <a:solidFill>
                  <a:schemeClr val="tx2"/>
                </a:solidFill>
              </a:rPr>
              <a:t> </a:t>
            </a:r>
            <a:r>
              <a:rPr lang="en-US" altLang="ko-KR" sz="2000" dirty="0" err="1">
                <a:solidFill>
                  <a:schemeClr val="tx2"/>
                </a:solidFill>
              </a:rPr>
              <a:t>kế</a:t>
            </a:r>
            <a:r>
              <a:rPr lang="en-US" altLang="ko-KR" sz="2000" dirty="0">
                <a:solidFill>
                  <a:schemeClr val="tx2"/>
                </a:solidFill>
              </a:rPr>
              <a:t> </a:t>
            </a:r>
            <a:r>
              <a:rPr lang="en-US" altLang="ko-KR" sz="2000" dirty="0" err="1">
                <a:solidFill>
                  <a:schemeClr val="tx2"/>
                </a:solidFill>
              </a:rPr>
              <a:t>giao</a:t>
            </a:r>
            <a:r>
              <a:rPr lang="en-US" altLang="ko-KR" sz="2000" dirty="0">
                <a:solidFill>
                  <a:schemeClr val="tx2"/>
                </a:solidFill>
              </a:rPr>
              <a:t> </a:t>
            </a:r>
            <a:r>
              <a:rPr lang="en-US" altLang="ko-KR" sz="2000" dirty="0" err="1">
                <a:solidFill>
                  <a:schemeClr val="tx2"/>
                </a:solidFill>
              </a:rPr>
              <a:t>diện</a:t>
            </a:r>
            <a:endParaRPr lang="ko-KR" altLang="en-US" sz="2000" dirty="0">
              <a:solidFill>
                <a:schemeClr val="tx2"/>
              </a:solidFill>
            </a:endParaRPr>
          </a:p>
        </p:txBody>
      </p:sp>
      <p:grpSp>
        <p:nvGrpSpPr>
          <p:cNvPr id="9" name="Group 8">
            <a:extLst>
              <a:ext uri="{FF2B5EF4-FFF2-40B4-BE49-F238E27FC236}">
                <a16:creationId xmlns:a16="http://schemas.microsoft.com/office/drawing/2014/main" id="{85DF77A1-DC9F-4028-8143-9C05AAEB5825}"/>
              </a:ext>
            </a:extLst>
          </p:cNvPr>
          <p:cNvGrpSpPr/>
          <p:nvPr/>
        </p:nvGrpSpPr>
        <p:grpSpPr>
          <a:xfrm>
            <a:off x="611560" y="699542"/>
            <a:ext cx="7856319" cy="4042051"/>
            <a:chOff x="1715079" y="915566"/>
            <a:chExt cx="5713842" cy="2939753"/>
          </a:xfrm>
        </p:grpSpPr>
        <p:pic>
          <p:nvPicPr>
            <p:cNvPr id="7" name="Picture 6">
              <a:extLst>
                <a:ext uri="{FF2B5EF4-FFF2-40B4-BE49-F238E27FC236}">
                  <a16:creationId xmlns:a16="http://schemas.microsoft.com/office/drawing/2014/main" id="{F3333457-EEFE-4C75-BC9F-09BAD3A8FA2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785426" y="915566"/>
              <a:ext cx="3620103" cy="2760678"/>
            </a:xfrm>
            <a:prstGeom prst="rect">
              <a:avLst/>
            </a:prstGeom>
          </p:spPr>
        </p:pic>
        <p:sp>
          <p:nvSpPr>
            <p:cNvPr id="8" name="TextBox 7">
              <a:extLst>
                <a:ext uri="{FF2B5EF4-FFF2-40B4-BE49-F238E27FC236}">
                  <a16:creationId xmlns:a16="http://schemas.microsoft.com/office/drawing/2014/main" id="{770D595C-F581-480B-8650-162B58B86C07}"/>
                </a:ext>
              </a:extLst>
            </p:cNvPr>
            <p:cNvSpPr txBox="1"/>
            <p:nvPr/>
          </p:nvSpPr>
          <p:spPr>
            <a:xfrm>
              <a:off x="1715079" y="3676244"/>
              <a:ext cx="5713842" cy="179075"/>
            </a:xfrm>
            <a:prstGeom prst="rect">
              <a:avLst/>
            </a:prstGeom>
            <a:noFill/>
          </p:spPr>
          <p:txBody>
            <a:bodyPr wrap="square" rtlCol="0">
              <a:spAutoFit/>
            </a:bodyPr>
            <a:lstStyle/>
            <a:p>
              <a:pPr algn="ctr"/>
              <a:r>
                <a:rPr lang="en-US" sz="1000" dirty="0" err="1"/>
                <a:t>Cửa</a:t>
              </a:r>
              <a:r>
                <a:rPr lang="en-US" sz="1000" dirty="0"/>
                <a:t> </a:t>
              </a:r>
              <a:r>
                <a:rPr lang="en-US" sz="1000" dirty="0" err="1"/>
                <a:t>sổ</a:t>
              </a:r>
              <a:r>
                <a:rPr lang="en-US" sz="1000" dirty="0"/>
                <a:t> </a:t>
              </a:r>
              <a:r>
                <a:rPr lang="en-US" sz="1000" dirty="0" err="1"/>
                <a:t>đăng</a:t>
              </a:r>
              <a:r>
                <a:rPr lang="en-US" sz="1000" dirty="0"/>
                <a:t> </a:t>
              </a:r>
              <a:r>
                <a:rPr lang="en-US" sz="1000" dirty="0" err="1"/>
                <a:t>nhập</a:t>
              </a:r>
              <a:endParaRPr lang="en-US" sz="1000" dirty="0"/>
            </a:p>
          </p:txBody>
        </p:sp>
      </p:grpSp>
    </p:spTree>
    <p:extLst>
      <p:ext uri="{BB962C8B-B14F-4D97-AF65-F5344CB8AC3E}">
        <p14:creationId xmlns:p14="http://schemas.microsoft.com/office/powerpoint/2010/main" val="288937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923928" y="771550"/>
            <a:ext cx="5220072" cy="936104"/>
          </a:xfrm>
        </p:spPr>
        <p:txBody>
          <a:bodyPr anchor="ctr"/>
          <a:lstStyle/>
          <a:p>
            <a:pPr lvl="0"/>
            <a:r>
              <a:rPr lang="en-US" altLang="ko-KR" sz="3200" dirty="0" err="1">
                <a:solidFill>
                  <a:schemeClr val="tx2"/>
                </a:solidFill>
              </a:rPr>
              <a:t>Dự</a:t>
            </a:r>
            <a:r>
              <a:rPr lang="en-US" altLang="ko-KR" sz="3200" dirty="0">
                <a:solidFill>
                  <a:schemeClr val="tx2"/>
                </a:solidFill>
              </a:rPr>
              <a:t> </a:t>
            </a:r>
            <a:r>
              <a:rPr lang="en-US" altLang="ko-KR" sz="3200" dirty="0" err="1">
                <a:solidFill>
                  <a:schemeClr val="tx2"/>
                </a:solidFill>
              </a:rPr>
              <a:t>án</a:t>
            </a:r>
            <a:r>
              <a:rPr lang="en-US" altLang="ko-KR" sz="3200" dirty="0">
                <a:solidFill>
                  <a:schemeClr val="tx2"/>
                </a:solidFill>
              </a:rPr>
              <a:t> 1</a:t>
            </a:r>
          </a:p>
          <a:p>
            <a:pPr lvl="0"/>
            <a:r>
              <a:rPr lang="en-US" altLang="ko-KR" sz="1600" dirty="0" err="1">
                <a:solidFill>
                  <a:schemeClr val="tx2"/>
                </a:solidFill>
              </a:rPr>
              <a:t>Quản</a:t>
            </a:r>
            <a:r>
              <a:rPr lang="en-US" altLang="ko-KR" sz="1600" dirty="0">
                <a:solidFill>
                  <a:schemeClr val="tx2"/>
                </a:solidFill>
              </a:rPr>
              <a:t> </a:t>
            </a:r>
            <a:r>
              <a:rPr lang="en-US" altLang="ko-KR" sz="1600" dirty="0" err="1">
                <a:solidFill>
                  <a:schemeClr val="tx2"/>
                </a:solidFill>
              </a:rPr>
              <a:t>lý</a:t>
            </a:r>
            <a:r>
              <a:rPr lang="en-US" altLang="ko-KR" sz="1600" dirty="0">
                <a:solidFill>
                  <a:schemeClr val="tx2"/>
                </a:solidFill>
              </a:rPr>
              <a:t> </a:t>
            </a:r>
            <a:r>
              <a:rPr lang="en-US" altLang="ko-KR" sz="1600" dirty="0" err="1">
                <a:solidFill>
                  <a:schemeClr val="tx2"/>
                </a:solidFill>
              </a:rPr>
              <a:t>Khách</a:t>
            </a:r>
            <a:r>
              <a:rPr lang="en-US" altLang="ko-KR" sz="1600" dirty="0">
                <a:solidFill>
                  <a:schemeClr val="tx2"/>
                </a:solidFill>
              </a:rPr>
              <a:t> </a:t>
            </a:r>
            <a:r>
              <a:rPr lang="en-US" altLang="ko-KR" sz="1600" dirty="0" err="1">
                <a:solidFill>
                  <a:schemeClr val="tx2"/>
                </a:solidFill>
              </a:rPr>
              <a:t>sạn</a:t>
            </a:r>
            <a:r>
              <a:rPr lang="en-US" altLang="ko-KR" sz="1600" dirty="0">
                <a:solidFill>
                  <a:schemeClr val="tx2"/>
                </a:solidFill>
              </a:rPr>
              <a:t> Startup Hotel</a:t>
            </a:r>
          </a:p>
        </p:txBody>
      </p:sp>
      <p:grpSp>
        <p:nvGrpSpPr>
          <p:cNvPr id="14" name="Group 13">
            <a:extLst>
              <a:ext uri="{FF2B5EF4-FFF2-40B4-BE49-F238E27FC236}">
                <a16:creationId xmlns:a16="http://schemas.microsoft.com/office/drawing/2014/main" id="{E55AD402-5BFD-4CF5-AC69-6708BD0C8BF2}"/>
              </a:ext>
            </a:extLst>
          </p:cNvPr>
          <p:cNvGrpSpPr/>
          <p:nvPr/>
        </p:nvGrpSpPr>
        <p:grpSpPr>
          <a:xfrm>
            <a:off x="3650667" y="915566"/>
            <a:ext cx="129245" cy="3024336"/>
            <a:chOff x="3650519" y="1491630"/>
            <a:chExt cx="129393" cy="2687156"/>
          </a:xfrm>
        </p:grpSpPr>
        <p:sp>
          <p:nvSpPr>
            <p:cNvPr id="7" name="Rectangle 6"/>
            <p:cNvSpPr/>
            <p:nvPr userDrawn="1"/>
          </p:nvSpPr>
          <p:spPr>
            <a:xfrm>
              <a:off x="3747016" y="1491630"/>
              <a:ext cx="32896" cy="26871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714851" y="1491630"/>
              <a:ext cx="32896" cy="26871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682685" y="1491630"/>
              <a:ext cx="32896" cy="26871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650519" y="1491630"/>
              <a:ext cx="32896" cy="26871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ext Placeholder 2">
            <a:extLst>
              <a:ext uri="{FF2B5EF4-FFF2-40B4-BE49-F238E27FC236}">
                <a16:creationId xmlns:a16="http://schemas.microsoft.com/office/drawing/2014/main" id="{22A64727-B0DC-4BC4-B73C-EE34E9D63077}"/>
              </a:ext>
            </a:extLst>
          </p:cNvPr>
          <p:cNvSpPr txBox="1">
            <a:spLocks/>
          </p:cNvSpPr>
          <p:nvPr/>
        </p:nvSpPr>
        <p:spPr>
          <a:xfrm>
            <a:off x="3923928" y="2139702"/>
            <a:ext cx="5220072" cy="1872207"/>
          </a:xfrm>
          <a:prstGeom prst="rect">
            <a:avLst/>
          </a:prstGeom>
        </p:spPr>
        <p:txBody>
          <a:bodyPr anchor="ctr"/>
          <a:lstStyle>
            <a:lvl1pPr marL="0" indent="0" algn="l" defTabSz="914400" rtl="0" eaLnBrk="1" latinLnBrk="1" hangingPunct="1">
              <a:lnSpc>
                <a:spcPct val="100000"/>
              </a:lnSpc>
              <a:spcBef>
                <a:spcPct val="20000"/>
              </a:spcBef>
              <a:buFont typeface="Arial" pitchFamily="34" charset="0"/>
              <a:buNone/>
              <a:defRPr sz="3600" b="1"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300"/>
              </a:spcBef>
            </a:pPr>
            <a:r>
              <a:rPr lang="en-US" altLang="ko-KR" sz="1400" b="0" dirty="0">
                <a:solidFill>
                  <a:schemeClr val="tx2"/>
                </a:solidFill>
                <a:latin typeface="Arial" panose="020B0604020202020204" pitchFamily="34" charset="0"/>
              </a:rPr>
              <a:t>GVHD  : 	</a:t>
            </a:r>
            <a:r>
              <a:rPr lang="en-US" altLang="ko-KR" sz="1400" b="0" dirty="0" err="1">
                <a:solidFill>
                  <a:schemeClr val="tx2"/>
                </a:solidFill>
                <a:latin typeface="Arial" panose="020B0604020202020204" pitchFamily="34" charset="0"/>
              </a:rPr>
              <a:t>Đặng</a:t>
            </a:r>
            <a:r>
              <a:rPr lang="en-US" altLang="ko-KR" sz="1400" b="0" dirty="0">
                <a:solidFill>
                  <a:schemeClr val="tx2"/>
                </a:solidFill>
                <a:latin typeface="Arial" panose="020B0604020202020204" pitchFamily="34" charset="0"/>
              </a:rPr>
              <a:t> Quang Minh</a:t>
            </a:r>
          </a:p>
          <a:p>
            <a:pPr>
              <a:lnSpc>
                <a:spcPct val="150000"/>
              </a:lnSpc>
              <a:spcBef>
                <a:spcPts val="300"/>
              </a:spcBef>
            </a:pPr>
            <a:r>
              <a:rPr lang="en-US" altLang="ko-KR" sz="1400" b="0" dirty="0" err="1">
                <a:solidFill>
                  <a:schemeClr val="tx2"/>
                </a:solidFill>
                <a:latin typeface="Arial" panose="020B0604020202020204" pitchFamily="34" charset="0"/>
              </a:rPr>
              <a:t>Nhóm</a:t>
            </a:r>
            <a:r>
              <a:rPr lang="en-US" altLang="ko-KR" sz="1400" b="0" dirty="0">
                <a:solidFill>
                  <a:schemeClr val="tx2"/>
                </a:solidFill>
                <a:latin typeface="Arial" panose="020B0604020202020204" pitchFamily="34" charset="0"/>
              </a:rPr>
              <a:t> 5:     </a:t>
            </a:r>
            <a:r>
              <a:rPr lang="en-US" altLang="ko-KR" sz="1400" b="0" dirty="0" err="1">
                <a:solidFill>
                  <a:schemeClr val="tx2"/>
                </a:solidFill>
                <a:latin typeface="Arial" panose="020B0604020202020204" pitchFamily="34" charset="0"/>
              </a:rPr>
              <a:t>Nguyễn</a:t>
            </a:r>
            <a:r>
              <a:rPr lang="en-US" altLang="ko-KR" sz="1400" b="0" dirty="0">
                <a:solidFill>
                  <a:schemeClr val="tx2"/>
                </a:solidFill>
                <a:latin typeface="Arial" panose="020B0604020202020204" pitchFamily="34" charset="0"/>
              </a:rPr>
              <a:t> </a:t>
            </a:r>
            <a:r>
              <a:rPr lang="en-US" altLang="ko-KR" sz="1400" b="0" dirty="0" err="1">
                <a:solidFill>
                  <a:schemeClr val="tx2"/>
                </a:solidFill>
                <a:latin typeface="Arial" panose="020B0604020202020204" pitchFamily="34" charset="0"/>
              </a:rPr>
              <a:t>Nhật</a:t>
            </a:r>
            <a:r>
              <a:rPr lang="en-US" altLang="ko-KR" sz="1400" b="0" dirty="0">
                <a:solidFill>
                  <a:schemeClr val="tx2"/>
                </a:solidFill>
                <a:latin typeface="Arial" panose="020B0604020202020204" pitchFamily="34" charset="0"/>
              </a:rPr>
              <a:t> Hùng-PH09719</a:t>
            </a:r>
          </a:p>
          <a:p>
            <a:pPr>
              <a:lnSpc>
                <a:spcPct val="150000"/>
              </a:lnSpc>
              <a:spcBef>
                <a:spcPts val="300"/>
              </a:spcBef>
            </a:pPr>
            <a:r>
              <a:rPr lang="en-US" altLang="ko-KR" sz="1400" b="0" dirty="0">
                <a:solidFill>
                  <a:schemeClr val="tx2"/>
                </a:solidFill>
                <a:latin typeface="Arial" panose="020B0604020202020204" pitchFamily="34" charset="0"/>
              </a:rPr>
              <a:t>	</a:t>
            </a:r>
            <a:r>
              <a:rPr lang="en-US" altLang="ko-KR" sz="1400" b="0" dirty="0" err="1">
                <a:solidFill>
                  <a:schemeClr val="tx2"/>
                </a:solidFill>
                <a:latin typeface="Arial" panose="020B0604020202020204" pitchFamily="34" charset="0"/>
              </a:rPr>
              <a:t>Hứa</a:t>
            </a:r>
            <a:r>
              <a:rPr lang="en-US" altLang="ko-KR" sz="1400" b="0" dirty="0">
                <a:solidFill>
                  <a:schemeClr val="tx2"/>
                </a:solidFill>
                <a:latin typeface="Arial" panose="020B0604020202020204" pitchFamily="34" charset="0"/>
              </a:rPr>
              <a:t> </a:t>
            </a:r>
            <a:r>
              <a:rPr lang="en-US" altLang="ko-KR" sz="1400" b="0" dirty="0" err="1">
                <a:solidFill>
                  <a:schemeClr val="tx2"/>
                </a:solidFill>
                <a:latin typeface="Arial" panose="020B0604020202020204" pitchFamily="34" charset="0"/>
              </a:rPr>
              <a:t>Mạnh</a:t>
            </a:r>
            <a:r>
              <a:rPr lang="en-US" altLang="ko-KR" sz="1400" b="0" dirty="0">
                <a:solidFill>
                  <a:schemeClr val="tx2"/>
                </a:solidFill>
                <a:latin typeface="Arial" panose="020B0604020202020204" pitchFamily="34" charset="0"/>
              </a:rPr>
              <a:t> Hùng-PH09808</a:t>
            </a:r>
          </a:p>
          <a:p>
            <a:pPr>
              <a:lnSpc>
                <a:spcPct val="150000"/>
              </a:lnSpc>
              <a:spcBef>
                <a:spcPts val="300"/>
              </a:spcBef>
            </a:pPr>
            <a:r>
              <a:rPr lang="en-US" altLang="ko-KR" sz="1400" b="0" dirty="0">
                <a:solidFill>
                  <a:schemeClr val="tx2"/>
                </a:solidFill>
                <a:latin typeface="Arial" panose="020B0604020202020204" pitchFamily="34" charset="0"/>
              </a:rPr>
              <a:t>	</a:t>
            </a:r>
            <a:r>
              <a:rPr lang="en-US" altLang="ko-KR" sz="1400" b="0" dirty="0" err="1">
                <a:solidFill>
                  <a:schemeClr val="tx2"/>
                </a:solidFill>
                <a:latin typeface="Arial" panose="020B0604020202020204" pitchFamily="34" charset="0"/>
              </a:rPr>
              <a:t>Nguyễn</a:t>
            </a:r>
            <a:r>
              <a:rPr lang="en-US" altLang="ko-KR" sz="1400" b="0" dirty="0">
                <a:solidFill>
                  <a:schemeClr val="tx2"/>
                </a:solidFill>
                <a:latin typeface="Arial" panose="020B0604020202020204" pitchFamily="34" charset="0"/>
              </a:rPr>
              <a:t> </a:t>
            </a:r>
            <a:r>
              <a:rPr lang="en-US" altLang="ko-KR" sz="1400" b="0" dirty="0" err="1">
                <a:solidFill>
                  <a:schemeClr val="tx2"/>
                </a:solidFill>
                <a:latin typeface="Arial" panose="020B0604020202020204" pitchFamily="34" charset="0"/>
              </a:rPr>
              <a:t>Hữu</a:t>
            </a:r>
            <a:r>
              <a:rPr lang="en-US" altLang="ko-KR" sz="1400" b="0" dirty="0">
                <a:solidFill>
                  <a:schemeClr val="tx2"/>
                </a:solidFill>
                <a:latin typeface="Arial" panose="020B0604020202020204" pitchFamily="34" charset="0"/>
              </a:rPr>
              <a:t> Quyết-PH12037</a:t>
            </a:r>
          </a:p>
          <a:p>
            <a:pPr>
              <a:lnSpc>
                <a:spcPct val="150000"/>
              </a:lnSpc>
              <a:spcBef>
                <a:spcPts val="300"/>
              </a:spcBef>
            </a:pPr>
            <a:r>
              <a:rPr lang="en-US" altLang="ko-KR" sz="1400" b="0" dirty="0" err="1">
                <a:solidFill>
                  <a:schemeClr val="tx2"/>
                </a:solidFill>
                <a:latin typeface="Arial" panose="020B0604020202020204" pitchFamily="34" charset="0"/>
              </a:rPr>
              <a:t>Lớp</a:t>
            </a:r>
            <a:r>
              <a:rPr lang="en-US" altLang="ko-KR" sz="1400" b="0" dirty="0">
                <a:solidFill>
                  <a:schemeClr val="tx2"/>
                </a:solidFill>
                <a:latin typeface="Arial" panose="020B0604020202020204" pitchFamily="34" charset="0"/>
              </a:rPr>
              <a:t>      : 	PT16102-UD</a:t>
            </a:r>
          </a:p>
        </p:txBody>
      </p:sp>
    </p:spTree>
    <p:extLst>
      <p:ext uri="{BB962C8B-B14F-4D97-AF65-F5344CB8AC3E}">
        <p14:creationId xmlns:p14="http://schemas.microsoft.com/office/powerpoint/2010/main" val="2971841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8815908" cy="576064"/>
          </a:xfrm>
        </p:spPr>
        <p:txBody>
          <a:bodyPr/>
          <a:lstStyle/>
          <a:p>
            <a:pPr algn="l"/>
            <a:r>
              <a:rPr lang="en-US" altLang="ko-KR" sz="2000" dirty="0" err="1">
                <a:solidFill>
                  <a:schemeClr val="tx2"/>
                </a:solidFill>
              </a:rPr>
              <a:t>Thiết</a:t>
            </a:r>
            <a:r>
              <a:rPr lang="en-US" altLang="ko-KR" sz="2000" dirty="0">
                <a:solidFill>
                  <a:schemeClr val="tx2"/>
                </a:solidFill>
              </a:rPr>
              <a:t> </a:t>
            </a:r>
            <a:r>
              <a:rPr lang="en-US" altLang="ko-KR" sz="2000" dirty="0" err="1">
                <a:solidFill>
                  <a:schemeClr val="tx2"/>
                </a:solidFill>
              </a:rPr>
              <a:t>kế</a:t>
            </a:r>
            <a:r>
              <a:rPr lang="en-US" altLang="ko-KR" sz="2000" dirty="0">
                <a:solidFill>
                  <a:schemeClr val="tx2"/>
                </a:solidFill>
              </a:rPr>
              <a:t> </a:t>
            </a:r>
            <a:r>
              <a:rPr lang="en-US" altLang="ko-KR" sz="2000" dirty="0" err="1">
                <a:solidFill>
                  <a:schemeClr val="tx2"/>
                </a:solidFill>
              </a:rPr>
              <a:t>giao</a:t>
            </a:r>
            <a:r>
              <a:rPr lang="en-US" altLang="ko-KR" sz="2000" dirty="0">
                <a:solidFill>
                  <a:schemeClr val="tx2"/>
                </a:solidFill>
              </a:rPr>
              <a:t> </a:t>
            </a:r>
            <a:r>
              <a:rPr lang="en-US" altLang="ko-KR" sz="2000" dirty="0" err="1">
                <a:solidFill>
                  <a:schemeClr val="tx2"/>
                </a:solidFill>
              </a:rPr>
              <a:t>diện</a:t>
            </a:r>
            <a:endParaRPr lang="ko-KR" altLang="en-US" sz="2000" dirty="0">
              <a:solidFill>
                <a:schemeClr val="tx2"/>
              </a:solidFill>
            </a:endParaRPr>
          </a:p>
        </p:txBody>
      </p:sp>
      <p:grpSp>
        <p:nvGrpSpPr>
          <p:cNvPr id="6" name="Group 5">
            <a:extLst>
              <a:ext uri="{FF2B5EF4-FFF2-40B4-BE49-F238E27FC236}">
                <a16:creationId xmlns:a16="http://schemas.microsoft.com/office/drawing/2014/main" id="{71BE112F-F367-412F-83F2-C75B85A7FB31}"/>
              </a:ext>
            </a:extLst>
          </p:cNvPr>
          <p:cNvGrpSpPr/>
          <p:nvPr/>
        </p:nvGrpSpPr>
        <p:grpSpPr>
          <a:xfrm>
            <a:off x="1348680" y="699542"/>
            <a:ext cx="6446641" cy="4104456"/>
            <a:chOff x="1763687" y="699542"/>
            <a:chExt cx="5520479" cy="3514786"/>
          </a:xfrm>
        </p:grpSpPr>
        <p:pic>
          <p:nvPicPr>
            <p:cNvPr id="4" name="Picture 3">
              <a:extLst>
                <a:ext uri="{FF2B5EF4-FFF2-40B4-BE49-F238E27FC236}">
                  <a16:creationId xmlns:a16="http://schemas.microsoft.com/office/drawing/2014/main" id="{EA3D230F-C0A5-4924-B11F-9DF40261915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763687" y="699542"/>
              <a:ext cx="5520479" cy="3268565"/>
            </a:xfrm>
            <a:prstGeom prst="rect">
              <a:avLst/>
            </a:prstGeom>
          </p:spPr>
        </p:pic>
        <p:sp>
          <p:nvSpPr>
            <p:cNvPr id="5" name="TextBox 4">
              <a:extLst>
                <a:ext uri="{FF2B5EF4-FFF2-40B4-BE49-F238E27FC236}">
                  <a16:creationId xmlns:a16="http://schemas.microsoft.com/office/drawing/2014/main" id="{9670314A-C26D-45AD-9150-CB66868A254B}"/>
                </a:ext>
              </a:extLst>
            </p:cNvPr>
            <p:cNvSpPr txBox="1"/>
            <p:nvPr/>
          </p:nvSpPr>
          <p:spPr>
            <a:xfrm>
              <a:off x="1763687" y="3968107"/>
              <a:ext cx="5520479" cy="246221"/>
            </a:xfrm>
            <a:prstGeom prst="rect">
              <a:avLst/>
            </a:prstGeom>
            <a:noFill/>
          </p:spPr>
          <p:txBody>
            <a:bodyPr wrap="square" rtlCol="0">
              <a:spAutoFit/>
            </a:bodyPr>
            <a:lstStyle/>
            <a:p>
              <a:pPr algn="ctr"/>
              <a:r>
                <a:rPr lang="en-US" sz="1000" dirty="0"/>
                <a:t>Mockup </a:t>
              </a:r>
              <a:r>
                <a:rPr lang="en-US" sz="1000" dirty="0" err="1"/>
                <a:t>màn</a:t>
              </a:r>
              <a:r>
                <a:rPr lang="en-US" sz="1000" dirty="0"/>
                <a:t> </a:t>
              </a:r>
              <a:r>
                <a:rPr lang="en-US" sz="1000" dirty="0" err="1"/>
                <a:t>hình</a:t>
              </a:r>
              <a:r>
                <a:rPr lang="en-US" sz="1000" dirty="0"/>
                <a:t> </a:t>
              </a:r>
              <a:r>
                <a:rPr lang="en-US" sz="1000" dirty="0" err="1"/>
                <a:t>chính</a:t>
              </a:r>
              <a:endParaRPr lang="en-US" sz="1000" dirty="0"/>
            </a:p>
          </p:txBody>
        </p:sp>
      </p:grpSp>
    </p:spTree>
    <p:extLst>
      <p:ext uri="{BB962C8B-B14F-4D97-AF65-F5344CB8AC3E}">
        <p14:creationId xmlns:p14="http://schemas.microsoft.com/office/powerpoint/2010/main" val="3303417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8815908" cy="576064"/>
          </a:xfrm>
        </p:spPr>
        <p:txBody>
          <a:bodyPr/>
          <a:lstStyle/>
          <a:p>
            <a:pPr algn="l"/>
            <a:r>
              <a:rPr lang="en-US" altLang="ko-KR" sz="2000" dirty="0" err="1">
                <a:solidFill>
                  <a:schemeClr val="tx2"/>
                </a:solidFill>
              </a:rPr>
              <a:t>Thiết</a:t>
            </a:r>
            <a:r>
              <a:rPr lang="en-US" altLang="ko-KR" sz="2000" dirty="0">
                <a:solidFill>
                  <a:schemeClr val="tx2"/>
                </a:solidFill>
              </a:rPr>
              <a:t> </a:t>
            </a:r>
            <a:r>
              <a:rPr lang="en-US" altLang="ko-KR" sz="2000" dirty="0" err="1">
                <a:solidFill>
                  <a:schemeClr val="tx2"/>
                </a:solidFill>
              </a:rPr>
              <a:t>kế</a:t>
            </a:r>
            <a:r>
              <a:rPr lang="en-US" altLang="ko-KR" sz="2000" dirty="0">
                <a:solidFill>
                  <a:schemeClr val="tx2"/>
                </a:solidFill>
              </a:rPr>
              <a:t> </a:t>
            </a:r>
            <a:r>
              <a:rPr lang="en-US" altLang="ko-KR" sz="2000" dirty="0" err="1">
                <a:solidFill>
                  <a:schemeClr val="tx2"/>
                </a:solidFill>
              </a:rPr>
              <a:t>giao</a:t>
            </a:r>
            <a:r>
              <a:rPr lang="en-US" altLang="ko-KR" sz="2000" dirty="0">
                <a:solidFill>
                  <a:schemeClr val="tx2"/>
                </a:solidFill>
              </a:rPr>
              <a:t> </a:t>
            </a:r>
            <a:r>
              <a:rPr lang="en-US" altLang="ko-KR" sz="2000" dirty="0" err="1">
                <a:solidFill>
                  <a:schemeClr val="tx2"/>
                </a:solidFill>
              </a:rPr>
              <a:t>diện</a:t>
            </a:r>
            <a:endParaRPr lang="ko-KR" altLang="en-US" sz="2000" dirty="0">
              <a:solidFill>
                <a:schemeClr val="tx2"/>
              </a:solidFill>
            </a:endParaRPr>
          </a:p>
        </p:txBody>
      </p:sp>
      <p:grpSp>
        <p:nvGrpSpPr>
          <p:cNvPr id="6" name="Group 5">
            <a:extLst>
              <a:ext uri="{FF2B5EF4-FFF2-40B4-BE49-F238E27FC236}">
                <a16:creationId xmlns:a16="http://schemas.microsoft.com/office/drawing/2014/main" id="{71BE112F-F367-412F-83F2-C75B85A7FB31}"/>
              </a:ext>
            </a:extLst>
          </p:cNvPr>
          <p:cNvGrpSpPr/>
          <p:nvPr/>
        </p:nvGrpSpPr>
        <p:grpSpPr>
          <a:xfrm>
            <a:off x="1348680" y="897577"/>
            <a:ext cx="6446641" cy="3865112"/>
            <a:chOff x="1763687" y="869126"/>
            <a:chExt cx="5520479" cy="3309828"/>
          </a:xfrm>
        </p:grpSpPr>
        <p:pic>
          <p:nvPicPr>
            <p:cNvPr id="4" name="Picture 3">
              <a:extLst>
                <a:ext uri="{FF2B5EF4-FFF2-40B4-BE49-F238E27FC236}">
                  <a16:creationId xmlns:a16="http://schemas.microsoft.com/office/drawing/2014/main" id="{EA3D230F-C0A5-4924-B11F-9DF40261915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63687" y="869126"/>
              <a:ext cx="5520479" cy="2929397"/>
            </a:xfrm>
            <a:prstGeom prst="rect">
              <a:avLst/>
            </a:prstGeom>
          </p:spPr>
        </p:pic>
        <p:sp>
          <p:nvSpPr>
            <p:cNvPr id="5" name="TextBox 4">
              <a:extLst>
                <a:ext uri="{FF2B5EF4-FFF2-40B4-BE49-F238E27FC236}">
                  <a16:creationId xmlns:a16="http://schemas.microsoft.com/office/drawing/2014/main" id="{9670314A-C26D-45AD-9150-CB66868A254B}"/>
                </a:ext>
              </a:extLst>
            </p:cNvPr>
            <p:cNvSpPr txBox="1"/>
            <p:nvPr/>
          </p:nvSpPr>
          <p:spPr>
            <a:xfrm>
              <a:off x="1763687" y="3968107"/>
              <a:ext cx="5520479" cy="210847"/>
            </a:xfrm>
            <a:prstGeom prst="rect">
              <a:avLst/>
            </a:prstGeom>
            <a:noFill/>
          </p:spPr>
          <p:txBody>
            <a:bodyPr wrap="square" rtlCol="0">
              <a:spAutoFit/>
            </a:bodyPr>
            <a:lstStyle/>
            <a:p>
              <a:pPr algn="ctr"/>
              <a:r>
                <a:rPr lang="en-US" sz="1000" dirty="0" err="1"/>
                <a:t>Màn</a:t>
              </a:r>
              <a:r>
                <a:rPr lang="en-US" sz="1000" dirty="0"/>
                <a:t> </a:t>
              </a:r>
              <a:r>
                <a:rPr lang="en-US" sz="1000" dirty="0" err="1"/>
                <a:t>hình</a:t>
              </a:r>
              <a:r>
                <a:rPr lang="en-US" sz="1000" dirty="0"/>
                <a:t> </a:t>
              </a:r>
              <a:r>
                <a:rPr lang="en-US" sz="1000" dirty="0" err="1"/>
                <a:t>chính</a:t>
              </a:r>
              <a:endParaRPr lang="en-US" sz="1000" dirty="0"/>
            </a:p>
          </p:txBody>
        </p:sp>
      </p:grpSp>
    </p:spTree>
    <p:extLst>
      <p:ext uri="{BB962C8B-B14F-4D97-AF65-F5344CB8AC3E}">
        <p14:creationId xmlns:p14="http://schemas.microsoft.com/office/powerpoint/2010/main" val="2606174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8815908" cy="576064"/>
          </a:xfrm>
        </p:spPr>
        <p:txBody>
          <a:bodyPr/>
          <a:lstStyle/>
          <a:p>
            <a:pPr algn="l"/>
            <a:r>
              <a:rPr lang="en-US" altLang="ko-KR" sz="2000" dirty="0" err="1">
                <a:solidFill>
                  <a:schemeClr val="tx2"/>
                </a:solidFill>
              </a:rPr>
              <a:t>Thiết</a:t>
            </a:r>
            <a:r>
              <a:rPr lang="en-US" altLang="ko-KR" sz="2000" dirty="0">
                <a:solidFill>
                  <a:schemeClr val="tx2"/>
                </a:solidFill>
              </a:rPr>
              <a:t> </a:t>
            </a:r>
            <a:r>
              <a:rPr lang="en-US" altLang="ko-KR" sz="2000" dirty="0" err="1">
                <a:solidFill>
                  <a:schemeClr val="tx2"/>
                </a:solidFill>
              </a:rPr>
              <a:t>kế</a:t>
            </a:r>
            <a:r>
              <a:rPr lang="en-US" altLang="ko-KR" sz="2000" dirty="0">
                <a:solidFill>
                  <a:schemeClr val="tx2"/>
                </a:solidFill>
              </a:rPr>
              <a:t> </a:t>
            </a:r>
            <a:r>
              <a:rPr lang="en-US" altLang="ko-KR" sz="2000" dirty="0" err="1">
                <a:solidFill>
                  <a:schemeClr val="tx2"/>
                </a:solidFill>
              </a:rPr>
              <a:t>giao</a:t>
            </a:r>
            <a:r>
              <a:rPr lang="en-US" altLang="ko-KR" sz="2000" dirty="0">
                <a:solidFill>
                  <a:schemeClr val="tx2"/>
                </a:solidFill>
              </a:rPr>
              <a:t> </a:t>
            </a:r>
            <a:r>
              <a:rPr lang="en-US" altLang="ko-KR" sz="2000" dirty="0" err="1">
                <a:solidFill>
                  <a:schemeClr val="tx2"/>
                </a:solidFill>
              </a:rPr>
              <a:t>diện</a:t>
            </a:r>
            <a:endParaRPr lang="ko-KR" altLang="en-US" sz="2000" dirty="0">
              <a:solidFill>
                <a:schemeClr val="tx2"/>
              </a:solidFill>
            </a:endParaRPr>
          </a:p>
        </p:txBody>
      </p:sp>
      <p:grpSp>
        <p:nvGrpSpPr>
          <p:cNvPr id="6" name="Group 5">
            <a:extLst>
              <a:ext uri="{FF2B5EF4-FFF2-40B4-BE49-F238E27FC236}">
                <a16:creationId xmlns:a16="http://schemas.microsoft.com/office/drawing/2014/main" id="{71BE112F-F367-412F-83F2-C75B85A7FB31}"/>
              </a:ext>
            </a:extLst>
          </p:cNvPr>
          <p:cNvGrpSpPr/>
          <p:nvPr/>
        </p:nvGrpSpPr>
        <p:grpSpPr>
          <a:xfrm>
            <a:off x="1348680" y="699542"/>
            <a:ext cx="6446641" cy="4063147"/>
            <a:chOff x="1763687" y="699542"/>
            <a:chExt cx="5520479" cy="3479412"/>
          </a:xfrm>
        </p:grpSpPr>
        <p:pic>
          <p:nvPicPr>
            <p:cNvPr id="4" name="Picture 3">
              <a:extLst>
                <a:ext uri="{FF2B5EF4-FFF2-40B4-BE49-F238E27FC236}">
                  <a16:creationId xmlns:a16="http://schemas.microsoft.com/office/drawing/2014/main" id="{EA3D230F-C0A5-4924-B11F-9DF40261915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000771" y="699542"/>
              <a:ext cx="5046311" cy="3268565"/>
            </a:xfrm>
            <a:prstGeom prst="rect">
              <a:avLst/>
            </a:prstGeom>
          </p:spPr>
        </p:pic>
        <p:sp>
          <p:nvSpPr>
            <p:cNvPr id="5" name="TextBox 4">
              <a:extLst>
                <a:ext uri="{FF2B5EF4-FFF2-40B4-BE49-F238E27FC236}">
                  <a16:creationId xmlns:a16="http://schemas.microsoft.com/office/drawing/2014/main" id="{9670314A-C26D-45AD-9150-CB66868A254B}"/>
                </a:ext>
              </a:extLst>
            </p:cNvPr>
            <p:cNvSpPr txBox="1"/>
            <p:nvPr/>
          </p:nvSpPr>
          <p:spPr>
            <a:xfrm>
              <a:off x="1763687" y="3968107"/>
              <a:ext cx="5520479" cy="210847"/>
            </a:xfrm>
            <a:prstGeom prst="rect">
              <a:avLst/>
            </a:prstGeom>
            <a:noFill/>
          </p:spPr>
          <p:txBody>
            <a:bodyPr wrap="square" rtlCol="0">
              <a:spAutoFit/>
            </a:bodyPr>
            <a:lstStyle/>
            <a:p>
              <a:pPr algn="ctr"/>
              <a:r>
                <a:rPr lang="en-US" sz="1000" dirty="0"/>
                <a:t>Mockup Form </a:t>
              </a:r>
              <a:r>
                <a:rPr lang="en-US" sz="1000" dirty="0" err="1"/>
                <a:t>đặt</a:t>
              </a:r>
              <a:r>
                <a:rPr lang="en-US" sz="1000" dirty="0"/>
                <a:t> </a:t>
              </a:r>
              <a:r>
                <a:rPr lang="en-US" sz="1000" dirty="0" err="1"/>
                <a:t>phòng</a:t>
              </a:r>
              <a:endParaRPr lang="en-US" sz="1000" dirty="0"/>
            </a:p>
          </p:txBody>
        </p:sp>
      </p:grpSp>
    </p:spTree>
    <p:extLst>
      <p:ext uri="{BB962C8B-B14F-4D97-AF65-F5344CB8AC3E}">
        <p14:creationId xmlns:p14="http://schemas.microsoft.com/office/powerpoint/2010/main" val="307234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8815908" cy="576064"/>
          </a:xfrm>
        </p:spPr>
        <p:txBody>
          <a:bodyPr/>
          <a:lstStyle/>
          <a:p>
            <a:pPr algn="l"/>
            <a:r>
              <a:rPr lang="en-US" altLang="ko-KR" sz="2000" dirty="0" err="1">
                <a:solidFill>
                  <a:schemeClr val="tx2"/>
                </a:solidFill>
              </a:rPr>
              <a:t>Thiết</a:t>
            </a:r>
            <a:r>
              <a:rPr lang="en-US" altLang="ko-KR" sz="2000" dirty="0">
                <a:solidFill>
                  <a:schemeClr val="tx2"/>
                </a:solidFill>
              </a:rPr>
              <a:t> </a:t>
            </a:r>
            <a:r>
              <a:rPr lang="en-US" altLang="ko-KR" sz="2000" dirty="0" err="1">
                <a:solidFill>
                  <a:schemeClr val="tx2"/>
                </a:solidFill>
              </a:rPr>
              <a:t>kế</a:t>
            </a:r>
            <a:r>
              <a:rPr lang="en-US" altLang="ko-KR" sz="2000" dirty="0">
                <a:solidFill>
                  <a:schemeClr val="tx2"/>
                </a:solidFill>
              </a:rPr>
              <a:t> </a:t>
            </a:r>
            <a:r>
              <a:rPr lang="en-US" altLang="ko-KR" sz="2000" dirty="0" err="1">
                <a:solidFill>
                  <a:schemeClr val="tx2"/>
                </a:solidFill>
              </a:rPr>
              <a:t>giao</a:t>
            </a:r>
            <a:r>
              <a:rPr lang="en-US" altLang="ko-KR" sz="2000" dirty="0">
                <a:solidFill>
                  <a:schemeClr val="tx2"/>
                </a:solidFill>
              </a:rPr>
              <a:t> </a:t>
            </a:r>
            <a:r>
              <a:rPr lang="en-US" altLang="ko-KR" sz="2000" dirty="0" err="1">
                <a:solidFill>
                  <a:schemeClr val="tx2"/>
                </a:solidFill>
              </a:rPr>
              <a:t>diện</a:t>
            </a:r>
            <a:endParaRPr lang="ko-KR" altLang="en-US" sz="2000" dirty="0">
              <a:solidFill>
                <a:schemeClr val="tx2"/>
              </a:solidFill>
            </a:endParaRPr>
          </a:p>
        </p:txBody>
      </p:sp>
      <p:grpSp>
        <p:nvGrpSpPr>
          <p:cNvPr id="6" name="Group 5">
            <a:extLst>
              <a:ext uri="{FF2B5EF4-FFF2-40B4-BE49-F238E27FC236}">
                <a16:creationId xmlns:a16="http://schemas.microsoft.com/office/drawing/2014/main" id="{71BE112F-F367-412F-83F2-C75B85A7FB31}"/>
              </a:ext>
            </a:extLst>
          </p:cNvPr>
          <p:cNvGrpSpPr/>
          <p:nvPr/>
        </p:nvGrpSpPr>
        <p:grpSpPr>
          <a:xfrm>
            <a:off x="1348680" y="899968"/>
            <a:ext cx="6446641" cy="3862722"/>
            <a:chOff x="1763687" y="871173"/>
            <a:chExt cx="5520479" cy="3307781"/>
          </a:xfrm>
        </p:grpSpPr>
        <p:pic>
          <p:nvPicPr>
            <p:cNvPr id="4" name="Picture 3">
              <a:extLst>
                <a:ext uri="{FF2B5EF4-FFF2-40B4-BE49-F238E27FC236}">
                  <a16:creationId xmlns:a16="http://schemas.microsoft.com/office/drawing/2014/main" id="{EA3D230F-C0A5-4924-B11F-9DF40261915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52732" y="871173"/>
              <a:ext cx="5342391" cy="3096933"/>
            </a:xfrm>
            <a:prstGeom prst="rect">
              <a:avLst/>
            </a:prstGeom>
          </p:spPr>
        </p:pic>
        <p:sp>
          <p:nvSpPr>
            <p:cNvPr id="5" name="TextBox 4">
              <a:extLst>
                <a:ext uri="{FF2B5EF4-FFF2-40B4-BE49-F238E27FC236}">
                  <a16:creationId xmlns:a16="http://schemas.microsoft.com/office/drawing/2014/main" id="{9670314A-C26D-45AD-9150-CB66868A254B}"/>
                </a:ext>
              </a:extLst>
            </p:cNvPr>
            <p:cNvSpPr txBox="1"/>
            <p:nvPr/>
          </p:nvSpPr>
          <p:spPr>
            <a:xfrm>
              <a:off x="1763687" y="3968107"/>
              <a:ext cx="5520479" cy="210847"/>
            </a:xfrm>
            <a:prstGeom prst="rect">
              <a:avLst/>
            </a:prstGeom>
            <a:noFill/>
          </p:spPr>
          <p:txBody>
            <a:bodyPr wrap="square" rtlCol="0">
              <a:spAutoFit/>
            </a:bodyPr>
            <a:lstStyle/>
            <a:p>
              <a:pPr algn="ctr"/>
              <a:r>
                <a:rPr lang="en-US" sz="1000" dirty="0"/>
                <a:t>Form </a:t>
              </a:r>
              <a:r>
                <a:rPr lang="en-US" sz="1000" dirty="0" err="1"/>
                <a:t>đặt</a:t>
              </a:r>
              <a:r>
                <a:rPr lang="en-US" sz="1000" dirty="0"/>
                <a:t> </a:t>
              </a:r>
              <a:r>
                <a:rPr lang="en-US" sz="1000" dirty="0" err="1"/>
                <a:t>phòng</a:t>
              </a:r>
              <a:endParaRPr lang="en-US" sz="1000" dirty="0"/>
            </a:p>
          </p:txBody>
        </p:sp>
      </p:grpSp>
    </p:spTree>
    <p:extLst>
      <p:ext uri="{BB962C8B-B14F-4D97-AF65-F5344CB8AC3E}">
        <p14:creationId xmlns:p14="http://schemas.microsoft.com/office/powerpoint/2010/main" val="1699780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8820472" cy="576064"/>
          </a:xfrm>
          <a:prstGeom prst="rect">
            <a:avLst/>
          </a:prstGeom>
        </p:spPr>
        <p:txBody>
          <a:bodyPr/>
          <a:lstStyle/>
          <a:p>
            <a:pPr algn="l"/>
            <a:r>
              <a:rPr lang="en-US" altLang="ko-KR" sz="2000" dirty="0">
                <a:solidFill>
                  <a:schemeClr val="tx2"/>
                </a:solidFill>
              </a:rPr>
              <a:t>Demo </a:t>
            </a:r>
            <a:r>
              <a:rPr lang="en-US" altLang="ko-KR" sz="2000" dirty="0" err="1">
                <a:solidFill>
                  <a:schemeClr val="tx2"/>
                </a:solidFill>
              </a:rPr>
              <a:t>sản</a:t>
            </a:r>
            <a:r>
              <a:rPr lang="en-US" altLang="ko-KR" sz="2000" dirty="0">
                <a:solidFill>
                  <a:schemeClr val="tx2"/>
                </a:solidFill>
              </a:rPr>
              <a:t> </a:t>
            </a:r>
            <a:r>
              <a:rPr lang="en-US" altLang="ko-KR" sz="2000" dirty="0" err="1">
                <a:solidFill>
                  <a:schemeClr val="tx2"/>
                </a:solidFill>
              </a:rPr>
              <a:t>phẩm</a:t>
            </a:r>
            <a:endParaRPr lang="ko-KR" altLang="en-US" sz="2000" dirty="0">
              <a:solidFill>
                <a:schemeClr val="tx2"/>
              </a:solidFill>
            </a:endParaRPr>
          </a:p>
        </p:txBody>
      </p:sp>
    </p:spTree>
    <p:extLst>
      <p:ext uri="{BB962C8B-B14F-4D97-AF65-F5344CB8AC3E}">
        <p14:creationId xmlns:p14="http://schemas.microsoft.com/office/powerpoint/2010/main" val="2107815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0"/>
            <a:ext cx="9144000" cy="719733"/>
          </a:xfrm>
          <a:solidFill>
            <a:schemeClr val="tx2"/>
          </a:solidFill>
        </p:spPr>
        <p:txBody>
          <a:bodyPr/>
          <a:lstStyle/>
          <a:p>
            <a:r>
              <a:rPr lang="en-US" altLang="ko-KR" sz="2000" dirty="0" err="1">
                <a:solidFill>
                  <a:schemeClr val="bg1"/>
                </a:solidFill>
              </a:rPr>
              <a:t>Tổng</a:t>
            </a:r>
            <a:r>
              <a:rPr lang="en-US" altLang="ko-KR" sz="2000" dirty="0">
                <a:solidFill>
                  <a:schemeClr val="bg1"/>
                </a:solidFill>
              </a:rPr>
              <a:t> </a:t>
            </a:r>
            <a:r>
              <a:rPr lang="en-US" altLang="ko-KR" sz="2000" dirty="0" err="1">
                <a:solidFill>
                  <a:schemeClr val="bg1"/>
                </a:solidFill>
              </a:rPr>
              <a:t>kết</a:t>
            </a:r>
            <a:endParaRPr lang="ko-KR" altLang="en-US" sz="2000" dirty="0">
              <a:solidFill>
                <a:schemeClr val="bg1"/>
              </a:solidFill>
            </a:endParaRPr>
          </a:p>
        </p:txBody>
      </p:sp>
      <p:sp>
        <p:nvSpPr>
          <p:cNvPr id="16" name="Text Placeholder 1">
            <a:extLst>
              <a:ext uri="{FF2B5EF4-FFF2-40B4-BE49-F238E27FC236}">
                <a16:creationId xmlns:a16="http://schemas.microsoft.com/office/drawing/2014/main" id="{C66E7155-58CC-464C-B9EE-239672CC274B}"/>
              </a:ext>
            </a:extLst>
          </p:cNvPr>
          <p:cNvSpPr txBox="1">
            <a:spLocks/>
          </p:cNvSpPr>
          <p:nvPr/>
        </p:nvSpPr>
        <p:spPr>
          <a:xfrm>
            <a:off x="0" y="4444305"/>
            <a:ext cx="9144000" cy="719733"/>
          </a:xfrm>
          <a:prstGeom prst="rect">
            <a:avLst/>
          </a:prstGeom>
          <a:solidFill>
            <a:schemeClr val="tx2"/>
          </a:solidFill>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2000" dirty="0">
              <a:solidFill>
                <a:schemeClr val="bg1"/>
              </a:solidFill>
            </a:endParaRPr>
          </a:p>
        </p:txBody>
      </p:sp>
      <p:grpSp>
        <p:nvGrpSpPr>
          <p:cNvPr id="21" name="Group 20">
            <a:extLst>
              <a:ext uri="{FF2B5EF4-FFF2-40B4-BE49-F238E27FC236}">
                <a16:creationId xmlns:a16="http://schemas.microsoft.com/office/drawing/2014/main" id="{8D5C4DE8-5476-4571-9028-8AE4CA8068F4}"/>
              </a:ext>
            </a:extLst>
          </p:cNvPr>
          <p:cNvGrpSpPr/>
          <p:nvPr/>
        </p:nvGrpSpPr>
        <p:grpSpPr>
          <a:xfrm>
            <a:off x="4119713" y="719733"/>
            <a:ext cx="904573" cy="2520280"/>
            <a:chOff x="3851920" y="860708"/>
            <a:chExt cx="904573" cy="2520280"/>
          </a:xfrm>
          <a:solidFill>
            <a:schemeClr val="accent2"/>
          </a:solidFill>
        </p:grpSpPr>
        <p:sp>
          <p:nvSpPr>
            <p:cNvPr id="17" name="Rectangle 16">
              <a:extLst>
                <a:ext uri="{FF2B5EF4-FFF2-40B4-BE49-F238E27FC236}">
                  <a16:creationId xmlns:a16="http://schemas.microsoft.com/office/drawing/2014/main" id="{E6AB8D2C-8E77-4CB7-98DF-21CA849EFD30}"/>
                </a:ext>
              </a:extLst>
            </p:cNvPr>
            <p:cNvSpPr/>
            <p:nvPr/>
          </p:nvSpPr>
          <p:spPr>
            <a:xfrm>
              <a:off x="4281348" y="860708"/>
              <a:ext cx="45719" cy="10188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8" name="Group 17">
              <a:extLst>
                <a:ext uri="{FF2B5EF4-FFF2-40B4-BE49-F238E27FC236}">
                  <a16:creationId xmlns:a16="http://schemas.microsoft.com/office/drawing/2014/main" id="{24264E32-956E-4604-9E6B-D504D23DFA9A}"/>
                </a:ext>
              </a:extLst>
            </p:cNvPr>
            <p:cNvGrpSpPr/>
            <p:nvPr/>
          </p:nvGrpSpPr>
          <p:grpSpPr>
            <a:xfrm>
              <a:off x="3851920" y="1879582"/>
              <a:ext cx="904573" cy="1501406"/>
              <a:chOff x="1222323" y="2287834"/>
              <a:chExt cx="904573" cy="1501406"/>
            </a:xfrm>
            <a:grpFill/>
          </p:grpSpPr>
          <p:sp>
            <p:nvSpPr>
              <p:cNvPr id="19" name="자유형: 도형 48">
                <a:extLst>
                  <a:ext uri="{FF2B5EF4-FFF2-40B4-BE49-F238E27FC236}">
                    <a16:creationId xmlns:a16="http://schemas.microsoft.com/office/drawing/2014/main" id="{8820394B-F795-4398-B752-C917EEA47054}"/>
                  </a:ext>
                </a:extLst>
              </p:cNvPr>
              <p:cNvSpPr>
                <a:spLocks noChangeAspect="1"/>
              </p:cNvSpPr>
              <p:nvPr/>
            </p:nvSpPr>
            <p:spPr>
              <a:xfrm rot="10800000">
                <a:off x="1222323" y="2287834"/>
                <a:ext cx="904573" cy="1501406"/>
              </a:xfrm>
              <a:custGeom>
                <a:avLst/>
                <a:gdLst>
                  <a:gd name="connsiteX0" fmla="*/ 1047232 w 1957642"/>
                  <a:gd name="connsiteY0" fmla="*/ 5654 h 3249282"/>
                  <a:gd name="connsiteX1" fmla="*/ 1030640 w 1957642"/>
                  <a:gd name="connsiteY1" fmla="*/ 5654 h 3249282"/>
                  <a:gd name="connsiteX2" fmla="*/ 1048024 w 1957642"/>
                  <a:gd name="connsiteY2" fmla="*/ 0 h 3249282"/>
                  <a:gd name="connsiteX3" fmla="*/ 1160845 w 1957642"/>
                  <a:gd name="connsiteY3" fmla="*/ 2127215 h 3249282"/>
                  <a:gd name="connsiteX4" fmla="*/ 1196036 w 1957642"/>
                  <a:gd name="connsiteY4" fmla="*/ 2120110 h 3249282"/>
                  <a:gd name="connsiteX5" fmla="*/ 1237844 w 1957642"/>
                  <a:gd name="connsiteY5" fmla="*/ 2120446 h 3249282"/>
                  <a:gd name="connsiteX6" fmla="*/ 1296213 w 1957642"/>
                  <a:gd name="connsiteY6" fmla="*/ 2029106 h 3249282"/>
                  <a:gd name="connsiteX7" fmla="*/ 1397562 w 1957642"/>
                  <a:gd name="connsiteY7" fmla="*/ 1825853 h 3249282"/>
                  <a:gd name="connsiteX8" fmla="*/ 1777778 w 1957642"/>
                  <a:gd name="connsiteY8" fmla="*/ 1099228 h 3249282"/>
                  <a:gd name="connsiteX9" fmla="*/ 980978 w 1957642"/>
                  <a:gd name="connsiteY9" fmla="*/ 301427 h 3249282"/>
                  <a:gd name="connsiteX10" fmla="*/ 980978 w 1957642"/>
                  <a:gd name="connsiteY10" fmla="*/ 301625 h 3249282"/>
                  <a:gd name="connsiteX11" fmla="*/ 978823 w 1957642"/>
                  <a:gd name="connsiteY11" fmla="*/ 301459 h 3249282"/>
                  <a:gd name="connsiteX12" fmla="*/ 976666 w 1957642"/>
                  <a:gd name="connsiteY12" fmla="*/ 301625 h 3249282"/>
                  <a:gd name="connsiteX13" fmla="*/ 976666 w 1957642"/>
                  <a:gd name="connsiteY13" fmla="*/ 301427 h 3249282"/>
                  <a:gd name="connsiteX14" fmla="*/ 179865 w 1957642"/>
                  <a:gd name="connsiteY14" fmla="*/ 1099228 h 3249282"/>
                  <a:gd name="connsiteX15" fmla="*/ 560081 w 1957642"/>
                  <a:gd name="connsiteY15" fmla="*/ 1825853 h 3249282"/>
                  <a:gd name="connsiteX16" fmla="*/ 661430 w 1957642"/>
                  <a:gd name="connsiteY16" fmla="*/ 2029106 h 3249282"/>
                  <a:gd name="connsiteX17" fmla="*/ 719799 w 1957642"/>
                  <a:gd name="connsiteY17" fmla="*/ 2120446 h 3249282"/>
                  <a:gd name="connsiteX18" fmla="*/ 770760 w 1957642"/>
                  <a:gd name="connsiteY18" fmla="*/ 2120037 h 3249282"/>
                  <a:gd name="connsiteX19" fmla="*/ 806315 w 1957642"/>
                  <a:gd name="connsiteY19" fmla="*/ 2127215 h 3249282"/>
                  <a:gd name="connsiteX20" fmla="*/ 1319520 w 1957642"/>
                  <a:gd name="connsiteY20" fmla="*/ 2263042 h 3249282"/>
                  <a:gd name="connsiteX21" fmla="*/ 978823 w 1957642"/>
                  <a:gd name="connsiteY21" fmla="*/ 2261822 h 3249282"/>
                  <a:gd name="connsiteX22" fmla="*/ 638123 w 1957642"/>
                  <a:gd name="connsiteY22" fmla="*/ 2263042 h 3249282"/>
                  <a:gd name="connsiteX23" fmla="*/ 513100 w 1957642"/>
                  <a:gd name="connsiteY23" fmla="*/ 2169534 h 3249282"/>
                  <a:gd name="connsiteX24" fmla="*/ 465828 w 1957642"/>
                  <a:gd name="connsiteY24" fmla="*/ 1970355 h 3249282"/>
                  <a:gd name="connsiteX25" fmla="*/ 0 w 1957642"/>
                  <a:gd name="connsiteY25" fmla="*/ 1080372 h 3249282"/>
                  <a:gd name="connsiteX26" fmla="*/ 976988 w 1957642"/>
                  <a:gd name="connsiteY26" fmla="*/ 103385 h 3249282"/>
                  <a:gd name="connsiteX27" fmla="*/ 978823 w 1957642"/>
                  <a:gd name="connsiteY27" fmla="*/ 103526 h 3249282"/>
                  <a:gd name="connsiteX28" fmla="*/ 980656 w 1957642"/>
                  <a:gd name="connsiteY28" fmla="*/ 103385 h 3249282"/>
                  <a:gd name="connsiteX29" fmla="*/ 1957642 w 1957642"/>
                  <a:gd name="connsiteY29" fmla="*/ 1080372 h 3249282"/>
                  <a:gd name="connsiteX30" fmla="*/ 1491816 w 1957642"/>
                  <a:gd name="connsiteY30" fmla="*/ 1970355 h 3249282"/>
                  <a:gd name="connsiteX31" fmla="*/ 1444543 w 1957642"/>
                  <a:gd name="connsiteY31" fmla="*/ 2169534 h 3249282"/>
                  <a:gd name="connsiteX32" fmla="*/ 1319520 w 1957642"/>
                  <a:gd name="connsiteY32" fmla="*/ 2263042 h 3249282"/>
                  <a:gd name="connsiteX33" fmla="*/ 1407452 w 1957642"/>
                  <a:gd name="connsiteY33" fmla="*/ 2485514 h 3249282"/>
                  <a:gd name="connsiteX34" fmla="*/ 558453 w 1957642"/>
                  <a:gd name="connsiteY34" fmla="*/ 2485514 h 3249282"/>
                  <a:gd name="connsiteX35" fmla="*/ 491321 w 1957642"/>
                  <a:gd name="connsiteY35" fmla="*/ 2418383 h 3249282"/>
                  <a:gd name="connsiteX36" fmla="*/ 491321 w 1957642"/>
                  <a:gd name="connsiteY36" fmla="*/ 2388750 h 3249282"/>
                  <a:gd name="connsiteX37" fmla="*/ 558453 w 1957642"/>
                  <a:gd name="connsiteY37" fmla="*/ 2321619 h 3249282"/>
                  <a:gd name="connsiteX38" fmla="*/ 1407452 w 1957642"/>
                  <a:gd name="connsiteY38" fmla="*/ 2321619 h 3249282"/>
                  <a:gd name="connsiteX39" fmla="*/ 1474583 w 1957642"/>
                  <a:gd name="connsiteY39" fmla="*/ 2388750 h 3249282"/>
                  <a:gd name="connsiteX40" fmla="*/ 1474583 w 1957642"/>
                  <a:gd name="connsiteY40" fmla="*/ 2418383 h 3249282"/>
                  <a:gd name="connsiteX41" fmla="*/ 1407452 w 1957642"/>
                  <a:gd name="connsiteY41" fmla="*/ 2485514 h 3249282"/>
                  <a:gd name="connsiteX42" fmla="*/ 1374676 w 1957642"/>
                  <a:gd name="connsiteY42" fmla="*/ 2707334 h 3249282"/>
                  <a:gd name="connsiteX43" fmla="*/ 591228 w 1957642"/>
                  <a:gd name="connsiteY43" fmla="*/ 2707334 h 3249282"/>
                  <a:gd name="connsiteX44" fmla="*/ 524097 w 1957642"/>
                  <a:gd name="connsiteY44" fmla="*/ 2640203 h 3249282"/>
                  <a:gd name="connsiteX45" fmla="*/ 524097 w 1957642"/>
                  <a:gd name="connsiteY45" fmla="*/ 2610570 h 3249282"/>
                  <a:gd name="connsiteX46" fmla="*/ 591228 w 1957642"/>
                  <a:gd name="connsiteY46" fmla="*/ 2543440 h 3249282"/>
                  <a:gd name="connsiteX47" fmla="*/ 1374676 w 1957642"/>
                  <a:gd name="connsiteY47" fmla="*/ 2543440 h 3249282"/>
                  <a:gd name="connsiteX48" fmla="*/ 1441808 w 1957642"/>
                  <a:gd name="connsiteY48" fmla="*/ 2610570 h 3249282"/>
                  <a:gd name="connsiteX49" fmla="*/ 1441808 w 1957642"/>
                  <a:gd name="connsiteY49" fmla="*/ 2640203 h 3249282"/>
                  <a:gd name="connsiteX50" fmla="*/ 1374676 w 1957642"/>
                  <a:gd name="connsiteY50" fmla="*/ 2707334 h 3249282"/>
                  <a:gd name="connsiteX51" fmla="*/ 1341902 w 1957642"/>
                  <a:gd name="connsiteY51" fmla="*/ 2929154 h 3249282"/>
                  <a:gd name="connsiteX52" fmla="*/ 624004 w 1957642"/>
                  <a:gd name="connsiteY52" fmla="*/ 2929154 h 3249282"/>
                  <a:gd name="connsiteX53" fmla="*/ 556873 w 1957642"/>
                  <a:gd name="connsiteY53" fmla="*/ 2862023 h 3249282"/>
                  <a:gd name="connsiteX54" fmla="*/ 556873 w 1957642"/>
                  <a:gd name="connsiteY54" fmla="*/ 2832390 h 3249282"/>
                  <a:gd name="connsiteX55" fmla="*/ 624004 w 1957642"/>
                  <a:gd name="connsiteY55" fmla="*/ 2765259 h 3249282"/>
                  <a:gd name="connsiteX56" fmla="*/ 1341902 w 1957642"/>
                  <a:gd name="connsiteY56" fmla="*/ 2765259 h 3249282"/>
                  <a:gd name="connsiteX57" fmla="*/ 1409033 w 1957642"/>
                  <a:gd name="connsiteY57" fmla="*/ 2832390 h 3249282"/>
                  <a:gd name="connsiteX58" fmla="*/ 1409033 w 1957642"/>
                  <a:gd name="connsiteY58" fmla="*/ 2862023 h 3249282"/>
                  <a:gd name="connsiteX59" fmla="*/ 1341902 w 1957642"/>
                  <a:gd name="connsiteY59" fmla="*/ 2929154 h 3249282"/>
                  <a:gd name="connsiteX60" fmla="*/ 982953 w 1957642"/>
                  <a:gd name="connsiteY60" fmla="*/ 3249282 h 3249282"/>
                  <a:gd name="connsiteX61" fmla="*/ 622424 w 1957642"/>
                  <a:gd name="connsiteY61" fmla="*/ 3118181 h 3249282"/>
                  <a:gd name="connsiteX62" fmla="*/ 622424 w 1957642"/>
                  <a:gd name="connsiteY62" fmla="*/ 2987080 h 3249282"/>
                  <a:gd name="connsiteX63" fmla="*/ 1343482 w 1957642"/>
                  <a:gd name="connsiteY63" fmla="*/ 2987080 h 3249282"/>
                  <a:gd name="connsiteX64" fmla="*/ 1343482 w 1957642"/>
                  <a:gd name="connsiteY64" fmla="*/ 3118181 h 3249282"/>
                  <a:gd name="connsiteX65" fmla="*/ 982953 w 1957642"/>
                  <a:gd name="connsiteY65" fmla="*/ 3249282 h 324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957642" h="3249282">
                    <a:moveTo>
                      <a:pt x="1047232" y="5654"/>
                    </a:moveTo>
                    <a:lnTo>
                      <a:pt x="1030640" y="5654"/>
                    </a:lnTo>
                    <a:lnTo>
                      <a:pt x="1048024" y="0"/>
                    </a:lnTo>
                    <a:close/>
                    <a:moveTo>
                      <a:pt x="1160845" y="2127215"/>
                    </a:moveTo>
                    <a:lnTo>
                      <a:pt x="1196036" y="2120110"/>
                    </a:lnTo>
                    <a:lnTo>
                      <a:pt x="1237844" y="2120446"/>
                    </a:lnTo>
                    <a:cubicBezTo>
                      <a:pt x="1308896" y="2116324"/>
                      <a:pt x="1283850" y="2108399"/>
                      <a:pt x="1296213" y="2029106"/>
                    </a:cubicBezTo>
                    <a:cubicBezTo>
                      <a:pt x="1327247" y="1916021"/>
                      <a:pt x="1321193" y="1914210"/>
                      <a:pt x="1397562" y="1825853"/>
                    </a:cubicBezTo>
                    <a:cubicBezTo>
                      <a:pt x="1565052" y="1691460"/>
                      <a:pt x="1777778" y="1397289"/>
                      <a:pt x="1777778" y="1099228"/>
                    </a:cubicBezTo>
                    <a:cubicBezTo>
                      <a:pt x="1777778" y="658937"/>
                      <a:pt x="1421136" y="301944"/>
                      <a:pt x="980978" y="301427"/>
                    </a:cubicBezTo>
                    <a:lnTo>
                      <a:pt x="980978" y="301625"/>
                    </a:lnTo>
                    <a:lnTo>
                      <a:pt x="978823" y="301459"/>
                    </a:lnTo>
                    <a:lnTo>
                      <a:pt x="976666" y="301625"/>
                    </a:lnTo>
                    <a:lnTo>
                      <a:pt x="976666" y="301427"/>
                    </a:lnTo>
                    <a:cubicBezTo>
                      <a:pt x="536507" y="301944"/>
                      <a:pt x="179865" y="658937"/>
                      <a:pt x="179865" y="1099228"/>
                    </a:cubicBezTo>
                    <a:cubicBezTo>
                      <a:pt x="179865" y="1397289"/>
                      <a:pt x="392591" y="1691460"/>
                      <a:pt x="560081" y="1825853"/>
                    </a:cubicBezTo>
                    <a:cubicBezTo>
                      <a:pt x="636451" y="1914210"/>
                      <a:pt x="630396" y="1916021"/>
                      <a:pt x="661430" y="2029106"/>
                    </a:cubicBezTo>
                    <a:cubicBezTo>
                      <a:pt x="673794" y="2108399"/>
                      <a:pt x="648747" y="2116324"/>
                      <a:pt x="719799" y="2120446"/>
                    </a:cubicBezTo>
                    <a:lnTo>
                      <a:pt x="770760" y="2120037"/>
                    </a:lnTo>
                    <a:lnTo>
                      <a:pt x="806315" y="2127215"/>
                    </a:lnTo>
                    <a:close/>
                    <a:moveTo>
                      <a:pt x="1319520" y="2263042"/>
                    </a:moveTo>
                    <a:lnTo>
                      <a:pt x="978823" y="2261822"/>
                    </a:lnTo>
                    <a:lnTo>
                      <a:pt x="638123" y="2263042"/>
                    </a:lnTo>
                    <a:cubicBezTo>
                      <a:pt x="577778" y="2263042"/>
                      <a:pt x="547241" y="2240386"/>
                      <a:pt x="513100" y="2169534"/>
                    </a:cubicBezTo>
                    <a:cubicBezTo>
                      <a:pt x="499969" y="2077754"/>
                      <a:pt x="526938" y="2040759"/>
                      <a:pt x="465828" y="1970355"/>
                    </a:cubicBezTo>
                    <a:cubicBezTo>
                      <a:pt x="260705" y="1805868"/>
                      <a:pt x="0" y="1445504"/>
                      <a:pt x="0" y="1080372"/>
                    </a:cubicBezTo>
                    <a:cubicBezTo>
                      <a:pt x="0" y="540796"/>
                      <a:pt x="437413" y="103385"/>
                      <a:pt x="976988" y="103385"/>
                    </a:cubicBezTo>
                    <a:lnTo>
                      <a:pt x="978823" y="103526"/>
                    </a:lnTo>
                    <a:lnTo>
                      <a:pt x="980656" y="103385"/>
                    </a:lnTo>
                    <a:cubicBezTo>
                      <a:pt x="1520231" y="103385"/>
                      <a:pt x="1957642" y="540796"/>
                      <a:pt x="1957642" y="1080372"/>
                    </a:cubicBezTo>
                    <a:cubicBezTo>
                      <a:pt x="1957642" y="1445504"/>
                      <a:pt x="1696938" y="1805868"/>
                      <a:pt x="1491816" y="1970355"/>
                    </a:cubicBezTo>
                    <a:cubicBezTo>
                      <a:pt x="1430706" y="2040759"/>
                      <a:pt x="1457674" y="2077754"/>
                      <a:pt x="1444543" y="2169534"/>
                    </a:cubicBezTo>
                    <a:cubicBezTo>
                      <a:pt x="1410403" y="2240386"/>
                      <a:pt x="1379867" y="2263042"/>
                      <a:pt x="1319520" y="2263042"/>
                    </a:cubicBezTo>
                    <a:close/>
                    <a:moveTo>
                      <a:pt x="1407452" y="2485514"/>
                    </a:moveTo>
                    <a:lnTo>
                      <a:pt x="558453" y="2485514"/>
                    </a:lnTo>
                    <a:cubicBezTo>
                      <a:pt x="521377" y="2485514"/>
                      <a:pt x="491321" y="2455458"/>
                      <a:pt x="491321" y="2418383"/>
                    </a:cubicBezTo>
                    <a:lnTo>
                      <a:pt x="491321" y="2388750"/>
                    </a:lnTo>
                    <a:cubicBezTo>
                      <a:pt x="491321" y="2351675"/>
                      <a:pt x="521377" y="2321619"/>
                      <a:pt x="558453" y="2321619"/>
                    </a:cubicBezTo>
                    <a:lnTo>
                      <a:pt x="1407452" y="2321619"/>
                    </a:lnTo>
                    <a:cubicBezTo>
                      <a:pt x="1444528" y="2321619"/>
                      <a:pt x="1474583" y="2351675"/>
                      <a:pt x="1474583" y="2388750"/>
                    </a:cubicBezTo>
                    <a:lnTo>
                      <a:pt x="1474583" y="2418383"/>
                    </a:lnTo>
                    <a:cubicBezTo>
                      <a:pt x="1474583" y="2455458"/>
                      <a:pt x="1444528" y="2485514"/>
                      <a:pt x="1407452" y="2485514"/>
                    </a:cubicBezTo>
                    <a:close/>
                    <a:moveTo>
                      <a:pt x="1374676" y="2707334"/>
                    </a:moveTo>
                    <a:lnTo>
                      <a:pt x="591228" y="2707334"/>
                    </a:lnTo>
                    <a:cubicBezTo>
                      <a:pt x="554153" y="2707334"/>
                      <a:pt x="524097" y="2677278"/>
                      <a:pt x="524097" y="2640203"/>
                    </a:cubicBezTo>
                    <a:lnTo>
                      <a:pt x="524097" y="2610570"/>
                    </a:lnTo>
                    <a:cubicBezTo>
                      <a:pt x="524097" y="2573495"/>
                      <a:pt x="554153" y="2543440"/>
                      <a:pt x="591228" y="2543440"/>
                    </a:cubicBezTo>
                    <a:lnTo>
                      <a:pt x="1374676" y="2543440"/>
                    </a:lnTo>
                    <a:cubicBezTo>
                      <a:pt x="1411752" y="2543440"/>
                      <a:pt x="1441808" y="2573495"/>
                      <a:pt x="1441808" y="2610570"/>
                    </a:cubicBezTo>
                    <a:lnTo>
                      <a:pt x="1441808" y="2640203"/>
                    </a:lnTo>
                    <a:cubicBezTo>
                      <a:pt x="1441808" y="2677278"/>
                      <a:pt x="1411752" y="2707334"/>
                      <a:pt x="1374676" y="2707334"/>
                    </a:cubicBezTo>
                    <a:close/>
                    <a:moveTo>
                      <a:pt x="1341902" y="2929154"/>
                    </a:moveTo>
                    <a:lnTo>
                      <a:pt x="624004" y="2929154"/>
                    </a:lnTo>
                    <a:cubicBezTo>
                      <a:pt x="586929" y="2929154"/>
                      <a:pt x="556873" y="2899098"/>
                      <a:pt x="556873" y="2862023"/>
                    </a:cubicBezTo>
                    <a:lnTo>
                      <a:pt x="556873" y="2832390"/>
                    </a:lnTo>
                    <a:cubicBezTo>
                      <a:pt x="556873" y="2795315"/>
                      <a:pt x="586929" y="2765259"/>
                      <a:pt x="624004" y="2765259"/>
                    </a:cubicBezTo>
                    <a:lnTo>
                      <a:pt x="1341902" y="2765259"/>
                    </a:lnTo>
                    <a:cubicBezTo>
                      <a:pt x="1378978" y="2765259"/>
                      <a:pt x="1409033" y="2795315"/>
                      <a:pt x="1409033" y="2832390"/>
                    </a:cubicBezTo>
                    <a:lnTo>
                      <a:pt x="1409033" y="2862023"/>
                    </a:lnTo>
                    <a:cubicBezTo>
                      <a:pt x="1409033" y="2899098"/>
                      <a:pt x="1378978" y="2929154"/>
                      <a:pt x="1341902" y="2929154"/>
                    </a:cubicBezTo>
                    <a:close/>
                    <a:moveTo>
                      <a:pt x="982953" y="3249282"/>
                    </a:moveTo>
                    <a:cubicBezTo>
                      <a:pt x="783838" y="3249282"/>
                      <a:pt x="622424" y="3190586"/>
                      <a:pt x="622424" y="3118181"/>
                    </a:cubicBezTo>
                    <a:lnTo>
                      <a:pt x="622424" y="2987080"/>
                    </a:lnTo>
                    <a:lnTo>
                      <a:pt x="1343482" y="2987080"/>
                    </a:lnTo>
                    <a:lnTo>
                      <a:pt x="1343482" y="3118181"/>
                    </a:lnTo>
                    <a:cubicBezTo>
                      <a:pt x="1343482" y="3190586"/>
                      <a:pt x="1182068" y="3249282"/>
                      <a:pt x="982953" y="324928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20" name="Rectangle 30">
                <a:extLst>
                  <a:ext uri="{FF2B5EF4-FFF2-40B4-BE49-F238E27FC236}">
                    <a16:creationId xmlns:a16="http://schemas.microsoft.com/office/drawing/2014/main" id="{52CD15EF-A267-44E7-A40D-7BF2A486ACD2}"/>
                  </a:ext>
                </a:extLst>
              </p:cNvPr>
              <p:cNvSpPr/>
              <p:nvPr/>
            </p:nvSpPr>
            <p:spPr>
              <a:xfrm>
                <a:off x="1516004" y="313495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grpSp>
        <p:nvGrpSpPr>
          <p:cNvPr id="35" name="Group 34">
            <a:extLst>
              <a:ext uri="{FF2B5EF4-FFF2-40B4-BE49-F238E27FC236}">
                <a16:creationId xmlns:a16="http://schemas.microsoft.com/office/drawing/2014/main" id="{6543F400-155B-44A9-A95C-F9DF9B176052}"/>
              </a:ext>
            </a:extLst>
          </p:cNvPr>
          <p:cNvGrpSpPr/>
          <p:nvPr/>
        </p:nvGrpSpPr>
        <p:grpSpPr>
          <a:xfrm>
            <a:off x="1979712" y="719733"/>
            <a:ext cx="904573" cy="2520280"/>
            <a:chOff x="2299274" y="719733"/>
            <a:chExt cx="904573" cy="2520280"/>
          </a:xfrm>
        </p:grpSpPr>
        <p:grpSp>
          <p:nvGrpSpPr>
            <p:cNvPr id="27" name="Group 26">
              <a:extLst>
                <a:ext uri="{FF2B5EF4-FFF2-40B4-BE49-F238E27FC236}">
                  <a16:creationId xmlns:a16="http://schemas.microsoft.com/office/drawing/2014/main" id="{68D8897E-ED77-4760-983A-D79370914EB4}"/>
                </a:ext>
              </a:extLst>
            </p:cNvPr>
            <p:cNvGrpSpPr/>
            <p:nvPr/>
          </p:nvGrpSpPr>
          <p:grpSpPr>
            <a:xfrm>
              <a:off x="2299274" y="719733"/>
              <a:ext cx="904573" cy="2520280"/>
              <a:chOff x="3851920" y="860708"/>
              <a:chExt cx="904573" cy="2520280"/>
            </a:xfrm>
            <a:solidFill>
              <a:schemeClr val="accent1"/>
            </a:solidFill>
          </p:grpSpPr>
          <p:sp>
            <p:nvSpPr>
              <p:cNvPr id="28" name="Rectangle 27">
                <a:extLst>
                  <a:ext uri="{FF2B5EF4-FFF2-40B4-BE49-F238E27FC236}">
                    <a16:creationId xmlns:a16="http://schemas.microsoft.com/office/drawing/2014/main" id="{F35B80B0-41DE-463C-975A-B66AB4E42F16}"/>
                  </a:ext>
                </a:extLst>
              </p:cNvPr>
              <p:cNvSpPr/>
              <p:nvPr/>
            </p:nvSpPr>
            <p:spPr>
              <a:xfrm>
                <a:off x="4281348" y="860708"/>
                <a:ext cx="45719" cy="10188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자유형: 도형 48">
                <a:extLst>
                  <a:ext uri="{FF2B5EF4-FFF2-40B4-BE49-F238E27FC236}">
                    <a16:creationId xmlns:a16="http://schemas.microsoft.com/office/drawing/2014/main" id="{0DAEB92C-D310-4396-BF73-C7A4EFC95677}"/>
                  </a:ext>
                </a:extLst>
              </p:cNvPr>
              <p:cNvSpPr>
                <a:spLocks noChangeAspect="1"/>
              </p:cNvSpPr>
              <p:nvPr/>
            </p:nvSpPr>
            <p:spPr>
              <a:xfrm rot="10800000">
                <a:off x="3851920" y="1879582"/>
                <a:ext cx="904573" cy="1501406"/>
              </a:xfrm>
              <a:custGeom>
                <a:avLst/>
                <a:gdLst>
                  <a:gd name="connsiteX0" fmla="*/ 1047232 w 1957642"/>
                  <a:gd name="connsiteY0" fmla="*/ 5654 h 3249282"/>
                  <a:gd name="connsiteX1" fmla="*/ 1030640 w 1957642"/>
                  <a:gd name="connsiteY1" fmla="*/ 5654 h 3249282"/>
                  <a:gd name="connsiteX2" fmla="*/ 1048024 w 1957642"/>
                  <a:gd name="connsiteY2" fmla="*/ 0 h 3249282"/>
                  <a:gd name="connsiteX3" fmla="*/ 1160845 w 1957642"/>
                  <a:gd name="connsiteY3" fmla="*/ 2127215 h 3249282"/>
                  <a:gd name="connsiteX4" fmla="*/ 1196036 w 1957642"/>
                  <a:gd name="connsiteY4" fmla="*/ 2120110 h 3249282"/>
                  <a:gd name="connsiteX5" fmla="*/ 1237844 w 1957642"/>
                  <a:gd name="connsiteY5" fmla="*/ 2120446 h 3249282"/>
                  <a:gd name="connsiteX6" fmla="*/ 1296213 w 1957642"/>
                  <a:gd name="connsiteY6" fmla="*/ 2029106 h 3249282"/>
                  <a:gd name="connsiteX7" fmla="*/ 1397562 w 1957642"/>
                  <a:gd name="connsiteY7" fmla="*/ 1825853 h 3249282"/>
                  <a:gd name="connsiteX8" fmla="*/ 1777778 w 1957642"/>
                  <a:gd name="connsiteY8" fmla="*/ 1099228 h 3249282"/>
                  <a:gd name="connsiteX9" fmla="*/ 980978 w 1957642"/>
                  <a:gd name="connsiteY9" fmla="*/ 301427 h 3249282"/>
                  <a:gd name="connsiteX10" fmla="*/ 980978 w 1957642"/>
                  <a:gd name="connsiteY10" fmla="*/ 301625 h 3249282"/>
                  <a:gd name="connsiteX11" fmla="*/ 978823 w 1957642"/>
                  <a:gd name="connsiteY11" fmla="*/ 301459 h 3249282"/>
                  <a:gd name="connsiteX12" fmla="*/ 976666 w 1957642"/>
                  <a:gd name="connsiteY12" fmla="*/ 301625 h 3249282"/>
                  <a:gd name="connsiteX13" fmla="*/ 976666 w 1957642"/>
                  <a:gd name="connsiteY13" fmla="*/ 301427 h 3249282"/>
                  <a:gd name="connsiteX14" fmla="*/ 179865 w 1957642"/>
                  <a:gd name="connsiteY14" fmla="*/ 1099228 h 3249282"/>
                  <a:gd name="connsiteX15" fmla="*/ 560081 w 1957642"/>
                  <a:gd name="connsiteY15" fmla="*/ 1825853 h 3249282"/>
                  <a:gd name="connsiteX16" fmla="*/ 661430 w 1957642"/>
                  <a:gd name="connsiteY16" fmla="*/ 2029106 h 3249282"/>
                  <a:gd name="connsiteX17" fmla="*/ 719799 w 1957642"/>
                  <a:gd name="connsiteY17" fmla="*/ 2120446 h 3249282"/>
                  <a:gd name="connsiteX18" fmla="*/ 770760 w 1957642"/>
                  <a:gd name="connsiteY18" fmla="*/ 2120037 h 3249282"/>
                  <a:gd name="connsiteX19" fmla="*/ 806315 w 1957642"/>
                  <a:gd name="connsiteY19" fmla="*/ 2127215 h 3249282"/>
                  <a:gd name="connsiteX20" fmla="*/ 1319520 w 1957642"/>
                  <a:gd name="connsiteY20" fmla="*/ 2263042 h 3249282"/>
                  <a:gd name="connsiteX21" fmla="*/ 978823 w 1957642"/>
                  <a:gd name="connsiteY21" fmla="*/ 2261822 h 3249282"/>
                  <a:gd name="connsiteX22" fmla="*/ 638123 w 1957642"/>
                  <a:gd name="connsiteY22" fmla="*/ 2263042 h 3249282"/>
                  <a:gd name="connsiteX23" fmla="*/ 513100 w 1957642"/>
                  <a:gd name="connsiteY23" fmla="*/ 2169534 h 3249282"/>
                  <a:gd name="connsiteX24" fmla="*/ 465828 w 1957642"/>
                  <a:gd name="connsiteY24" fmla="*/ 1970355 h 3249282"/>
                  <a:gd name="connsiteX25" fmla="*/ 0 w 1957642"/>
                  <a:gd name="connsiteY25" fmla="*/ 1080372 h 3249282"/>
                  <a:gd name="connsiteX26" fmla="*/ 976988 w 1957642"/>
                  <a:gd name="connsiteY26" fmla="*/ 103385 h 3249282"/>
                  <a:gd name="connsiteX27" fmla="*/ 978823 w 1957642"/>
                  <a:gd name="connsiteY27" fmla="*/ 103526 h 3249282"/>
                  <a:gd name="connsiteX28" fmla="*/ 980656 w 1957642"/>
                  <a:gd name="connsiteY28" fmla="*/ 103385 h 3249282"/>
                  <a:gd name="connsiteX29" fmla="*/ 1957642 w 1957642"/>
                  <a:gd name="connsiteY29" fmla="*/ 1080372 h 3249282"/>
                  <a:gd name="connsiteX30" fmla="*/ 1491816 w 1957642"/>
                  <a:gd name="connsiteY30" fmla="*/ 1970355 h 3249282"/>
                  <a:gd name="connsiteX31" fmla="*/ 1444543 w 1957642"/>
                  <a:gd name="connsiteY31" fmla="*/ 2169534 h 3249282"/>
                  <a:gd name="connsiteX32" fmla="*/ 1319520 w 1957642"/>
                  <a:gd name="connsiteY32" fmla="*/ 2263042 h 3249282"/>
                  <a:gd name="connsiteX33" fmla="*/ 1407452 w 1957642"/>
                  <a:gd name="connsiteY33" fmla="*/ 2485514 h 3249282"/>
                  <a:gd name="connsiteX34" fmla="*/ 558453 w 1957642"/>
                  <a:gd name="connsiteY34" fmla="*/ 2485514 h 3249282"/>
                  <a:gd name="connsiteX35" fmla="*/ 491321 w 1957642"/>
                  <a:gd name="connsiteY35" fmla="*/ 2418383 h 3249282"/>
                  <a:gd name="connsiteX36" fmla="*/ 491321 w 1957642"/>
                  <a:gd name="connsiteY36" fmla="*/ 2388750 h 3249282"/>
                  <a:gd name="connsiteX37" fmla="*/ 558453 w 1957642"/>
                  <a:gd name="connsiteY37" fmla="*/ 2321619 h 3249282"/>
                  <a:gd name="connsiteX38" fmla="*/ 1407452 w 1957642"/>
                  <a:gd name="connsiteY38" fmla="*/ 2321619 h 3249282"/>
                  <a:gd name="connsiteX39" fmla="*/ 1474583 w 1957642"/>
                  <a:gd name="connsiteY39" fmla="*/ 2388750 h 3249282"/>
                  <a:gd name="connsiteX40" fmla="*/ 1474583 w 1957642"/>
                  <a:gd name="connsiteY40" fmla="*/ 2418383 h 3249282"/>
                  <a:gd name="connsiteX41" fmla="*/ 1407452 w 1957642"/>
                  <a:gd name="connsiteY41" fmla="*/ 2485514 h 3249282"/>
                  <a:gd name="connsiteX42" fmla="*/ 1374676 w 1957642"/>
                  <a:gd name="connsiteY42" fmla="*/ 2707334 h 3249282"/>
                  <a:gd name="connsiteX43" fmla="*/ 591228 w 1957642"/>
                  <a:gd name="connsiteY43" fmla="*/ 2707334 h 3249282"/>
                  <a:gd name="connsiteX44" fmla="*/ 524097 w 1957642"/>
                  <a:gd name="connsiteY44" fmla="*/ 2640203 h 3249282"/>
                  <a:gd name="connsiteX45" fmla="*/ 524097 w 1957642"/>
                  <a:gd name="connsiteY45" fmla="*/ 2610570 h 3249282"/>
                  <a:gd name="connsiteX46" fmla="*/ 591228 w 1957642"/>
                  <a:gd name="connsiteY46" fmla="*/ 2543440 h 3249282"/>
                  <a:gd name="connsiteX47" fmla="*/ 1374676 w 1957642"/>
                  <a:gd name="connsiteY47" fmla="*/ 2543440 h 3249282"/>
                  <a:gd name="connsiteX48" fmla="*/ 1441808 w 1957642"/>
                  <a:gd name="connsiteY48" fmla="*/ 2610570 h 3249282"/>
                  <a:gd name="connsiteX49" fmla="*/ 1441808 w 1957642"/>
                  <a:gd name="connsiteY49" fmla="*/ 2640203 h 3249282"/>
                  <a:gd name="connsiteX50" fmla="*/ 1374676 w 1957642"/>
                  <a:gd name="connsiteY50" fmla="*/ 2707334 h 3249282"/>
                  <a:gd name="connsiteX51" fmla="*/ 1341902 w 1957642"/>
                  <a:gd name="connsiteY51" fmla="*/ 2929154 h 3249282"/>
                  <a:gd name="connsiteX52" fmla="*/ 624004 w 1957642"/>
                  <a:gd name="connsiteY52" fmla="*/ 2929154 h 3249282"/>
                  <a:gd name="connsiteX53" fmla="*/ 556873 w 1957642"/>
                  <a:gd name="connsiteY53" fmla="*/ 2862023 h 3249282"/>
                  <a:gd name="connsiteX54" fmla="*/ 556873 w 1957642"/>
                  <a:gd name="connsiteY54" fmla="*/ 2832390 h 3249282"/>
                  <a:gd name="connsiteX55" fmla="*/ 624004 w 1957642"/>
                  <a:gd name="connsiteY55" fmla="*/ 2765259 h 3249282"/>
                  <a:gd name="connsiteX56" fmla="*/ 1341902 w 1957642"/>
                  <a:gd name="connsiteY56" fmla="*/ 2765259 h 3249282"/>
                  <a:gd name="connsiteX57" fmla="*/ 1409033 w 1957642"/>
                  <a:gd name="connsiteY57" fmla="*/ 2832390 h 3249282"/>
                  <a:gd name="connsiteX58" fmla="*/ 1409033 w 1957642"/>
                  <a:gd name="connsiteY58" fmla="*/ 2862023 h 3249282"/>
                  <a:gd name="connsiteX59" fmla="*/ 1341902 w 1957642"/>
                  <a:gd name="connsiteY59" fmla="*/ 2929154 h 3249282"/>
                  <a:gd name="connsiteX60" fmla="*/ 982953 w 1957642"/>
                  <a:gd name="connsiteY60" fmla="*/ 3249282 h 3249282"/>
                  <a:gd name="connsiteX61" fmla="*/ 622424 w 1957642"/>
                  <a:gd name="connsiteY61" fmla="*/ 3118181 h 3249282"/>
                  <a:gd name="connsiteX62" fmla="*/ 622424 w 1957642"/>
                  <a:gd name="connsiteY62" fmla="*/ 2987080 h 3249282"/>
                  <a:gd name="connsiteX63" fmla="*/ 1343482 w 1957642"/>
                  <a:gd name="connsiteY63" fmla="*/ 2987080 h 3249282"/>
                  <a:gd name="connsiteX64" fmla="*/ 1343482 w 1957642"/>
                  <a:gd name="connsiteY64" fmla="*/ 3118181 h 3249282"/>
                  <a:gd name="connsiteX65" fmla="*/ 982953 w 1957642"/>
                  <a:gd name="connsiteY65" fmla="*/ 3249282 h 324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957642" h="3249282">
                    <a:moveTo>
                      <a:pt x="1047232" y="5654"/>
                    </a:moveTo>
                    <a:lnTo>
                      <a:pt x="1030640" y="5654"/>
                    </a:lnTo>
                    <a:lnTo>
                      <a:pt x="1048024" y="0"/>
                    </a:lnTo>
                    <a:close/>
                    <a:moveTo>
                      <a:pt x="1160845" y="2127215"/>
                    </a:moveTo>
                    <a:lnTo>
                      <a:pt x="1196036" y="2120110"/>
                    </a:lnTo>
                    <a:lnTo>
                      <a:pt x="1237844" y="2120446"/>
                    </a:lnTo>
                    <a:cubicBezTo>
                      <a:pt x="1308896" y="2116324"/>
                      <a:pt x="1283850" y="2108399"/>
                      <a:pt x="1296213" y="2029106"/>
                    </a:cubicBezTo>
                    <a:cubicBezTo>
                      <a:pt x="1327247" y="1916021"/>
                      <a:pt x="1321193" y="1914210"/>
                      <a:pt x="1397562" y="1825853"/>
                    </a:cubicBezTo>
                    <a:cubicBezTo>
                      <a:pt x="1565052" y="1691460"/>
                      <a:pt x="1777778" y="1397289"/>
                      <a:pt x="1777778" y="1099228"/>
                    </a:cubicBezTo>
                    <a:cubicBezTo>
                      <a:pt x="1777778" y="658937"/>
                      <a:pt x="1421136" y="301944"/>
                      <a:pt x="980978" y="301427"/>
                    </a:cubicBezTo>
                    <a:lnTo>
                      <a:pt x="980978" y="301625"/>
                    </a:lnTo>
                    <a:lnTo>
                      <a:pt x="978823" y="301459"/>
                    </a:lnTo>
                    <a:lnTo>
                      <a:pt x="976666" y="301625"/>
                    </a:lnTo>
                    <a:lnTo>
                      <a:pt x="976666" y="301427"/>
                    </a:lnTo>
                    <a:cubicBezTo>
                      <a:pt x="536507" y="301944"/>
                      <a:pt x="179865" y="658937"/>
                      <a:pt x="179865" y="1099228"/>
                    </a:cubicBezTo>
                    <a:cubicBezTo>
                      <a:pt x="179865" y="1397289"/>
                      <a:pt x="392591" y="1691460"/>
                      <a:pt x="560081" y="1825853"/>
                    </a:cubicBezTo>
                    <a:cubicBezTo>
                      <a:pt x="636451" y="1914210"/>
                      <a:pt x="630396" y="1916021"/>
                      <a:pt x="661430" y="2029106"/>
                    </a:cubicBezTo>
                    <a:cubicBezTo>
                      <a:pt x="673794" y="2108399"/>
                      <a:pt x="648747" y="2116324"/>
                      <a:pt x="719799" y="2120446"/>
                    </a:cubicBezTo>
                    <a:lnTo>
                      <a:pt x="770760" y="2120037"/>
                    </a:lnTo>
                    <a:lnTo>
                      <a:pt x="806315" y="2127215"/>
                    </a:lnTo>
                    <a:close/>
                    <a:moveTo>
                      <a:pt x="1319520" y="2263042"/>
                    </a:moveTo>
                    <a:lnTo>
                      <a:pt x="978823" y="2261822"/>
                    </a:lnTo>
                    <a:lnTo>
                      <a:pt x="638123" y="2263042"/>
                    </a:lnTo>
                    <a:cubicBezTo>
                      <a:pt x="577778" y="2263042"/>
                      <a:pt x="547241" y="2240386"/>
                      <a:pt x="513100" y="2169534"/>
                    </a:cubicBezTo>
                    <a:cubicBezTo>
                      <a:pt x="499969" y="2077754"/>
                      <a:pt x="526938" y="2040759"/>
                      <a:pt x="465828" y="1970355"/>
                    </a:cubicBezTo>
                    <a:cubicBezTo>
                      <a:pt x="260705" y="1805868"/>
                      <a:pt x="0" y="1445504"/>
                      <a:pt x="0" y="1080372"/>
                    </a:cubicBezTo>
                    <a:cubicBezTo>
                      <a:pt x="0" y="540796"/>
                      <a:pt x="437413" y="103385"/>
                      <a:pt x="976988" y="103385"/>
                    </a:cubicBezTo>
                    <a:lnTo>
                      <a:pt x="978823" y="103526"/>
                    </a:lnTo>
                    <a:lnTo>
                      <a:pt x="980656" y="103385"/>
                    </a:lnTo>
                    <a:cubicBezTo>
                      <a:pt x="1520231" y="103385"/>
                      <a:pt x="1957642" y="540796"/>
                      <a:pt x="1957642" y="1080372"/>
                    </a:cubicBezTo>
                    <a:cubicBezTo>
                      <a:pt x="1957642" y="1445504"/>
                      <a:pt x="1696938" y="1805868"/>
                      <a:pt x="1491816" y="1970355"/>
                    </a:cubicBezTo>
                    <a:cubicBezTo>
                      <a:pt x="1430706" y="2040759"/>
                      <a:pt x="1457674" y="2077754"/>
                      <a:pt x="1444543" y="2169534"/>
                    </a:cubicBezTo>
                    <a:cubicBezTo>
                      <a:pt x="1410403" y="2240386"/>
                      <a:pt x="1379867" y="2263042"/>
                      <a:pt x="1319520" y="2263042"/>
                    </a:cubicBezTo>
                    <a:close/>
                    <a:moveTo>
                      <a:pt x="1407452" y="2485514"/>
                    </a:moveTo>
                    <a:lnTo>
                      <a:pt x="558453" y="2485514"/>
                    </a:lnTo>
                    <a:cubicBezTo>
                      <a:pt x="521377" y="2485514"/>
                      <a:pt x="491321" y="2455458"/>
                      <a:pt x="491321" y="2418383"/>
                    </a:cubicBezTo>
                    <a:lnTo>
                      <a:pt x="491321" y="2388750"/>
                    </a:lnTo>
                    <a:cubicBezTo>
                      <a:pt x="491321" y="2351675"/>
                      <a:pt x="521377" y="2321619"/>
                      <a:pt x="558453" y="2321619"/>
                    </a:cubicBezTo>
                    <a:lnTo>
                      <a:pt x="1407452" y="2321619"/>
                    </a:lnTo>
                    <a:cubicBezTo>
                      <a:pt x="1444528" y="2321619"/>
                      <a:pt x="1474583" y="2351675"/>
                      <a:pt x="1474583" y="2388750"/>
                    </a:cubicBezTo>
                    <a:lnTo>
                      <a:pt x="1474583" y="2418383"/>
                    </a:lnTo>
                    <a:cubicBezTo>
                      <a:pt x="1474583" y="2455458"/>
                      <a:pt x="1444528" y="2485514"/>
                      <a:pt x="1407452" y="2485514"/>
                    </a:cubicBezTo>
                    <a:close/>
                    <a:moveTo>
                      <a:pt x="1374676" y="2707334"/>
                    </a:moveTo>
                    <a:lnTo>
                      <a:pt x="591228" y="2707334"/>
                    </a:lnTo>
                    <a:cubicBezTo>
                      <a:pt x="554153" y="2707334"/>
                      <a:pt x="524097" y="2677278"/>
                      <a:pt x="524097" y="2640203"/>
                    </a:cubicBezTo>
                    <a:lnTo>
                      <a:pt x="524097" y="2610570"/>
                    </a:lnTo>
                    <a:cubicBezTo>
                      <a:pt x="524097" y="2573495"/>
                      <a:pt x="554153" y="2543440"/>
                      <a:pt x="591228" y="2543440"/>
                    </a:cubicBezTo>
                    <a:lnTo>
                      <a:pt x="1374676" y="2543440"/>
                    </a:lnTo>
                    <a:cubicBezTo>
                      <a:pt x="1411752" y="2543440"/>
                      <a:pt x="1441808" y="2573495"/>
                      <a:pt x="1441808" y="2610570"/>
                    </a:cubicBezTo>
                    <a:lnTo>
                      <a:pt x="1441808" y="2640203"/>
                    </a:lnTo>
                    <a:cubicBezTo>
                      <a:pt x="1441808" y="2677278"/>
                      <a:pt x="1411752" y="2707334"/>
                      <a:pt x="1374676" y="2707334"/>
                    </a:cubicBezTo>
                    <a:close/>
                    <a:moveTo>
                      <a:pt x="1341902" y="2929154"/>
                    </a:moveTo>
                    <a:lnTo>
                      <a:pt x="624004" y="2929154"/>
                    </a:lnTo>
                    <a:cubicBezTo>
                      <a:pt x="586929" y="2929154"/>
                      <a:pt x="556873" y="2899098"/>
                      <a:pt x="556873" y="2862023"/>
                    </a:cubicBezTo>
                    <a:lnTo>
                      <a:pt x="556873" y="2832390"/>
                    </a:lnTo>
                    <a:cubicBezTo>
                      <a:pt x="556873" y="2795315"/>
                      <a:pt x="586929" y="2765259"/>
                      <a:pt x="624004" y="2765259"/>
                    </a:cubicBezTo>
                    <a:lnTo>
                      <a:pt x="1341902" y="2765259"/>
                    </a:lnTo>
                    <a:cubicBezTo>
                      <a:pt x="1378978" y="2765259"/>
                      <a:pt x="1409033" y="2795315"/>
                      <a:pt x="1409033" y="2832390"/>
                    </a:cubicBezTo>
                    <a:lnTo>
                      <a:pt x="1409033" y="2862023"/>
                    </a:lnTo>
                    <a:cubicBezTo>
                      <a:pt x="1409033" y="2899098"/>
                      <a:pt x="1378978" y="2929154"/>
                      <a:pt x="1341902" y="2929154"/>
                    </a:cubicBezTo>
                    <a:close/>
                    <a:moveTo>
                      <a:pt x="982953" y="3249282"/>
                    </a:moveTo>
                    <a:cubicBezTo>
                      <a:pt x="783838" y="3249282"/>
                      <a:pt x="622424" y="3190586"/>
                      <a:pt x="622424" y="3118181"/>
                    </a:cubicBezTo>
                    <a:lnTo>
                      <a:pt x="622424" y="2987080"/>
                    </a:lnTo>
                    <a:lnTo>
                      <a:pt x="1343482" y="2987080"/>
                    </a:lnTo>
                    <a:lnTo>
                      <a:pt x="1343482" y="3118181"/>
                    </a:lnTo>
                    <a:cubicBezTo>
                      <a:pt x="1343482" y="3190586"/>
                      <a:pt x="1182068" y="3249282"/>
                      <a:pt x="982953" y="324928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grpSp>
        <p:sp>
          <p:nvSpPr>
            <p:cNvPr id="32" name="Rectangle 9">
              <a:extLst>
                <a:ext uri="{FF2B5EF4-FFF2-40B4-BE49-F238E27FC236}">
                  <a16:creationId xmlns:a16="http://schemas.microsoft.com/office/drawing/2014/main" id="{38583FD7-961D-472A-A149-DF555AA07E2C}"/>
                </a:ext>
              </a:extLst>
            </p:cNvPr>
            <p:cNvSpPr/>
            <p:nvPr/>
          </p:nvSpPr>
          <p:spPr>
            <a:xfrm>
              <a:off x="2609688" y="2578782"/>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34" name="Group 33">
            <a:extLst>
              <a:ext uri="{FF2B5EF4-FFF2-40B4-BE49-F238E27FC236}">
                <a16:creationId xmlns:a16="http://schemas.microsoft.com/office/drawing/2014/main" id="{BE4CD174-57F1-4FBE-B4AF-BEDFB0A9E86B}"/>
              </a:ext>
            </a:extLst>
          </p:cNvPr>
          <p:cNvGrpSpPr/>
          <p:nvPr/>
        </p:nvGrpSpPr>
        <p:grpSpPr>
          <a:xfrm>
            <a:off x="6259715" y="721644"/>
            <a:ext cx="904573" cy="2520280"/>
            <a:chOff x="5940152" y="721644"/>
            <a:chExt cx="904573" cy="2520280"/>
          </a:xfrm>
        </p:grpSpPr>
        <p:grpSp>
          <p:nvGrpSpPr>
            <p:cNvPr id="22" name="Group 21">
              <a:extLst>
                <a:ext uri="{FF2B5EF4-FFF2-40B4-BE49-F238E27FC236}">
                  <a16:creationId xmlns:a16="http://schemas.microsoft.com/office/drawing/2014/main" id="{4E881AEA-56F3-4810-873D-5E553A43E6C0}"/>
                </a:ext>
              </a:extLst>
            </p:cNvPr>
            <p:cNvGrpSpPr/>
            <p:nvPr/>
          </p:nvGrpSpPr>
          <p:grpSpPr>
            <a:xfrm>
              <a:off x="5940152" y="721644"/>
              <a:ext cx="904573" cy="2520280"/>
              <a:chOff x="3851920" y="860708"/>
              <a:chExt cx="904573" cy="2520280"/>
            </a:xfrm>
            <a:solidFill>
              <a:schemeClr val="accent4"/>
            </a:solidFill>
          </p:grpSpPr>
          <p:sp>
            <p:nvSpPr>
              <p:cNvPr id="23" name="Rectangle 22">
                <a:extLst>
                  <a:ext uri="{FF2B5EF4-FFF2-40B4-BE49-F238E27FC236}">
                    <a16:creationId xmlns:a16="http://schemas.microsoft.com/office/drawing/2014/main" id="{338B5046-4F23-4A9B-94D1-ECB22ED2546F}"/>
                  </a:ext>
                </a:extLst>
              </p:cNvPr>
              <p:cNvSpPr/>
              <p:nvPr/>
            </p:nvSpPr>
            <p:spPr>
              <a:xfrm>
                <a:off x="4281348" y="860708"/>
                <a:ext cx="45719" cy="10188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자유형: 도형 48">
                <a:extLst>
                  <a:ext uri="{FF2B5EF4-FFF2-40B4-BE49-F238E27FC236}">
                    <a16:creationId xmlns:a16="http://schemas.microsoft.com/office/drawing/2014/main" id="{3E8247AE-5E50-4788-853A-940A8E2BCFD8}"/>
                  </a:ext>
                </a:extLst>
              </p:cNvPr>
              <p:cNvSpPr>
                <a:spLocks noChangeAspect="1"/>
              </p:cNvSpPr>
              <p:nvPr/>
            </p:nvSpPr>
            <p:spPr>
              <a:xfrm rot="10800000">
                <a:off x="3851920" y="1879582"/>
                <a:ext cx="904573" cy="1501406"/>
              </a:xfrm>
              <a:custGeom>
                <a:avLst/>
                <a:gdLst>
                  <a:gd name="connsiteX0" fmla="*/ 1047232 w 1957642"/>
                  <a:gd name="connsiteY0" fmla="*/ 5654 h 3249282"/>
                  <a:gd name="connsiteX1" fmla="*/ 1030640 w 1957642"/>
                  <a:gd name="connsiteY1" fmla="*/ 5654 h 3249282"/>
                  <a:gd name="connsiteX2" fmla="*/ 1048024 w 1957642"/>
                  <a:gd name="connsiteY2" fmla="*/ 0 h 3249282"/>
                  <a:gd name="connsiteX3" fmla="*/ 1160845 w 1957642"/>
                  <a:gd name="connsiteY3" fmla="*/ 2127215 h 3249282"/>
                  <a:gd name="connsiteX4" fmla="*/ 1196036 w 1957642"/>
                  <a:gd name="connsiteY4" fmla="*/ 2120110 h 3249282"/>
                  <a:gd name="connsiteX5" fmla="*/ 1237844 w 1957642"/>
                  <a:gd name="connsiteY5" fmla="*/ 2120446 h 3249282"/>
                  <a:gd name="connsiteX6" fmla="*/ 1296213 w 1957642"/>
                  <a:gd name="connsiteY6" fmla="*/ 2029106 h 3249282"/>
                  <a:gd name="connsiteX7" fmla="*/ 1397562 w 1957642"/>
                  <a:gd name="connsiteY7" fmla="*/ 1825853 h 3249282"/>
                  <a:gd name="connsiteX8" fmla="*/ 1777778 w 1957642"/>
                  <a:gd name="connsiteY8" fmla="*/ 1099228 h 3249282"/>
                  <a:gd name="connsiteX9" fmla="*/ 980978 w 1957642"/>
                  <a:gd name="connsiteY9" fmla="*/ 301427 h 3249282"/>
                  <a:gd name="connsiteX10" fmla="*/ 980978 w 1957642"/>
                  <a:gd name="connsiteY10" fmla="*/ 301625 h 3249282"/>
                  <a:gd name="connsiteX11" fmla="*/ 978823 w 1957642"/>
                  <a:gd name="connsiteY11" fmla="*/ 301459 h 3249282"/>
                  <a:gd name="connsiteX12" fmla="*/ 976666 w 1957642"/>
                  <a:gd name="connsiteY12" fmla="*/ 301625 h 3249282"/>
                  <a:gd name="connsiteX13" fmla="*/ 976666 w 1957642"/>
                  <a:gd name="connsiteY13" fmla="*/ 301427 h 3249282"/>
                  <a:gd name="connsiteX14" fmla="*/ 179865 w 1957642"/>
                  <a:gd name="connsiteY14" fmla="*/ 1099228 h 3249282"/>
                  <a:gd name="connsiteX15" fmla="*/ 560081 w 1957642"/>
                  <a:gd name="connsiteY15" fmla="*/ 1825853 h 3249282"/>
                  <a:gd name="connsiteX16" fmla="*/ 661430 w 1957642"/>
                  <a:gd name="connsiteY16" fmla="*/ 2029106 h 3249282"/>
                  <a:gd name="connsiteX17" fmla="*/ 719799 w 1957642"/>
                  <a:gd name="connsiteY17" fmla="*/ 2120446 h 3249282"/>
                  <a:gd name="connsiteX18" fmla="*/ 770760 w 1957642"/>
                  <a:gd name="connsiteY18" fmla="*/ 2120037 h 3249282"/>
                  <a:gd name="connsiteX19" fmla="*/ 806315 w 1957642"/>
                  <a:gd name="connsiteY19" fmla="*/ 2127215 h 3249282"/>
                  <a:gd name="connsiteX20" fmla="*/ 1319520 w 1957642"/>
                  <a:gd name="connsiteY20" fmla="*/ 2263042 h 3249282"/>
                  <a:gd name="connsiteX21" fmla="*/ 978823 w 1957642"/>
                  <a:gd name="connsiteY21" fmla="*/ 2261822 h 3249282"/>
                  <a:gd name="connsiteX22" fmla="*/ 638123 w 1957642"/>
                  <a:gd name="connsiteY22" fmla="*/ 2263042 h 3249282"/>
                  <a:gd name="connsiteX23" fmla="*/ 513100 w 1957642"/>
                  <a:gd name="connsiteY23" fmla="*/ 2169534 h 3249282"/>
                  <a:gd name="connsiteX24" fmla="*/ 465828 w 1957642"/>
                  <a:gd name="connsiteY24" fmla="*/ 1970355 h 3249282"/>
                  <a:gd name="connsiteX25" fmla="*/ 0 w 1957642"/>
                  <a:gd name="connsiteY25" fmla="*/ 1080372 h 3249282"/>
                  <a:gd name="connsiteX26" fmla="*/ 976988 w 1957642"/>
                  <a:gd name="connsiteY26" fmla="*/ 103385 h 3249282"/>
                  <a:gd name="connsiteX27" fmla="*/ 978823 w 1957642"/>
                  <a:gd name="connsiteY27" fmla="*/ 103526 h 3249282"/>
                  <a:gd name="connsiteX28" fmla="*/ 980656 w 1957642"/>
                  <a:gd name="connsiteY28" fmla="*/ 103385 h 3249282"/>
                  <a:gd name="connsiteX29" fmla="*/ 1957642 w 1957642"/>
                  <a:gd name="connsiteY29" fmla="*/ 1080372 h 3249282"/>
                  <a:gd name="connsiteX30" fmla="*/ 1491816 w 1957642"/>
                  <a:gd name="connsiteY30" fmla="*/ 1970355 h 3249282"/>
                  <a:gd name="connsiteX31" fmla="*/ 1444543 w 1957642"/>
                  <a:gd name="connsiteY31" fmla="*/ 2169534 h 3249282"/>
                  <a:gd name="connsiteX32" fmla="*/ 1319520 w 1957642"/>
                  <a:gd name="connsiteY32" fmla="*/ 2263042 h 3249282"/>
                  <a:gd name="connsiteX33" fmla="*/ 1407452 w 1957642"/>
                  <a:gd name="connsiteY33" fmla="*/ 2485514 h 3249282"/>
                  <a:gd name="connsiteX34" fmla="*/ 558453 w 1957642"/>
                  <a:gd name="connsiteY34" fmla="*/ 2485514 h 3249282"/>
                  <a:gd name="connsiteX35" fmla="*/ 491321 w 1957642"/>
                  <a:gd name="connsiteY35" fmla="*/ 2418383 h 3249282"/>
                  <a:gd name="connsiteX36" fmla="*/ 491321 w 1957642"/>
                  <a:gd name="connsiteY36" fmla="*/ 2388750 h 3249282"/>
                  <a:gd name="connsiteX37" fmla="*/ 558453 w 1957642"/>
                  <a:gd name="connsiteY37" fmla="*/ 2321619 h 3249282"/>
                  <a:gd name="connsiteX38" fmla="*/ 1407452 w 1957642"/>
                  <a:gd name="connsiteY38" fmla="*/ 2321619 h 3249282"/>
                  <a:gd name="connsiteX39" fmla="*/ 1474583 w 1957642"/>
                  <a:gd name="connsiteY39" fmla="*/ 2388750 h 3249282"/>
                  <a:gd name="connsiteX40" fmla="*/ 1474583 w 1957642"/>
                  <a:gd name="connsiteY40" fmla="*/ 2418383 h 3249282"/>
                  <a:gd name="connsiteX41" fmla="*/ 1407452 w 1957642"/>
                  <a:gd name="connsiteY41" fmla="*/ 2485514 h 3249282"/>
                  <a:gd name="connsiteX42" fmla="*/ 1374676 w 1957642"/>
                  <a:gd name="connsiteY42" fmla="*/ 2707334 h 3249282"/>
                  <a:gd name="connsiteX43" fmla="*/ 591228 w 1957642"/>
                  <a:gd name="connsiteY43" fmla="*/ 2707334 h 3249282"/>
                  <a:gd name="connsiteX44" fmla="*/ 524097 w 1957642"/>
                  <a:gd name="connsiteY44" fmla="*/ 2640203 h 3249282"/>
                  <a:gd name="connsiteX45" fmla="*/ 524097 w 1957642"/>
                  <a:gd name="connsiteY45" fmla="*/ 2610570 h 3249282"/>
                  <a:gd name="connsiteX46" fmla="*/ 591228 w 1957642"/>
                  <a:gd name="connsiteY46" fmla="*/ 2543440 h 3249282"/>
                  <a:gd name="connsiteX47" fmla="*/ 1374676 w 1957642"/>
                  <a:gd name="connsiteY47" fmla="*/ 2543440 h 3249282"/>
                  <a:gd name="connsiteX48" fmla="*/ 1441808 w 1957642"/>
                  <a:gd name="connsiteY48" fmla="*/ 2610570 h 3249282"/>
                  <a:gd name="connsiteX49" fmla="*/ 1441808 w 1957642"/>
                  <a:gd name="connsiteY49" fmla="*/ 2640203 h 3249282"/>
                  <a:gd name="connsiteX50" fmla="*/ 1374676 w 1957642"/>
                  <a:gd name="connsiteY50" fmla="*/ 2707334 h 3249282"/>
                  <a:gd name="connsiteX51" fmla="*/ 1341902 w 1957642"/>
                  <a:gd name="connsiteY51" fmla="*/ 2929154 h 3249282"/>
                  <a:gd name="connsiteX52" fmla="*/ 624004 w 1957642"/>
                  <a:gd name="connsiteY52" fmla="*/ 2929154 h 3249282"/>
                  <a:gd name="connsiteX53" fmla="*/ 556873 w 1957642"/>
                  <a:gd name="connsiteY53" fmla="*/ 2862023 h 3249282"/>
                  <a:gd name="connsiteX54" fmla="*/ 556873 w 1957642"/>
                  <a:gd name="connsiteY54" fmla="*/ 2832390 h 3249282"/>
                  <a:gd name="connsiteX55" fmla="*/ 624004 w 1957642"/>
                  <a:gd name="connsiteY55" fmla="*/ 2765259 h 3249282"/>
                  <a:gd name="connsiteX56" fmla="*/ 1341902 w 1957642"/>
                  <a:gd name="connsiteY56" fmla="*/ 2765259 h 3249282"/>
                  <a:gd name="connsiteX57" fmla="*/ 1409033 w 1957642"/>
                  <a:gd name="connsiteY57" fmla="*/ 2832390 h 3249282"/>
                  <a:gd name="connsiteX58" fmla="*/ 1409033 w 1957642"/>
                  <a:gd name="connsiteY58" fmla="*/ 2862023 h 3249282"/>
                  <a:gd name="connsiteX59" fmla="*/ 1341902 w 1957642"/>
                  <a:gd name="connsiteY59" fmla="*/ 2929154 h 3249282"/>
                  <a:gd name="connsiteX60" fmla="*/ 982953 w 1957642"/>
                  <a:gd name="connsiteY60" fmla="*/ 3249282 h 3249282"/>
                  <a:gd name="connsiteX61" fmla="*/ 622424 w 1957642"/>
                  <a:gd name="connsiteY61" fmla="*/ 3118181 h 3249282"/>
                  <a:gd name="connsiteX62" fmla="*/ 622424 w 1957642"/>
                  <a:gd name="connsiteY62" fmla="*/ 2987080 h 3249282"/>
                  <a:gd name="connsiteX63" fmla="*/ 1343482 w 1957642"/>
                  <a:gd name="connsiteY63" fmla="*/ 2987080 h 3249282"/>
                  <a:gd name="connsiteX64" fmla="*/ 1343482 w 1957642"/>
                  <a:gd name="connsiteY64" fmla="*/ 3118181 h 3249282"/>
                  <a:gd name="connsiteX65" fmla="*/ 982953 w 1957642"/>
                  <a:gd name="connsiteY65" fmla="*/ 3249282 h 324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957642" h="3249282">
                    <a:moveTo>
                      <a:pt x="1047232" y="5654"/>
                    </a:moveTo>
                    <a:lnTo>
                      <a:pt x="1030640" y="5654"/>
                    </a:lnTo>
                    <a:lnTo>
                      <a:pt x="1048024" y="0"/>
                    </a:lnTo>
                    <a:close/>
                    <a:moveTo>
                      <a:pt x="1160845" y="2127215"/>
                    </a:moveTo>
                    <a:lnTo>
                      <a:pt x="1196036" y="2120110"/>
                    </a:lnTo>
                    <a:lnTo>
                      <a:pt x="1237844" y="2120446"/>
                    </a:lnTo>
                    <a:cubicBezTo>
                      <a:pt x="1308896" y="2116324"/>
                      <a:pt x="1283850" y="2108399"/>
                      <a:pt x="1296213" y="2029106"/>
                    </a:cubicBezTo>
                    <a:cubicBezTo>
                      <a:pt x="1327247" y="1916021"/>
                      <a:pt x="1321193" y="1914210"/>
                      <a:pt x="1397562" y="1825853"/>
                    </a:cubicBezTo>
                    <a:cubicBezTo>
                      <a:pt x="1565052" y="1691460"/>
                      <a:pt x="1777778" y="1397289"/>
                      <a:pt x="1777778" y="1099228"/>
                    </a:cubicBezTo>
                    <a:cubicBezTo>
                      <a:pt x="1777778" y="658937"/>
                      <a:pt x="1421136" y="301944"/>
                      <a:pt x="980978" y="301427"/>
                    </a:cubicBezTo>
                    <a:lnTo>
                      <a:pt x="980978" y="301625"/>
                    </a:lnTo>
                    <a:lnTo>
                      <a:pt x="978823" y="301459"/>
                    </a:lnTo>
                    <a:lnTo>
                      <a:pt x="976666" y="301625"/>
                    </a:lnTo>
                    <a:lnTo>
                      <a:pt x="976666" y="301427"/>
                    </a:lnTo>
                    <a:cubicBezTo>
                      <a:pt x="536507" y="301944"/>
                      <a:pt x="179865" y="658937"/>
                      <a:pt x="179865" y="1099228"/>
                    </a:cubicBezTo>
                    <a:cubicBezTo>
                      <a:pt x="179865" y="1397289"/>
                      <a:pt x="392591" y="1691460"/>
                      <a:pt x="560081" y="1825853"/>
                    </a:cubicBezTo>
                    <a:cubicBezTo>
                      <a:pt x="636451" y="1914210"/>
                      <a:pt x="630396" y="1916021"/>
                      <a:pt x="661430" y="2029106"/>
                    </a:cubicBezTo>
                    <a:cubicBezTo>
                      <a:pt x="673794" y="2108399"/>
                      <a:pt x="648747" y="2116324"/>
                      <a:pt x="719799" y="2120446"/>
                    </a:cubicBezTo>
                    <a:lnTo>
                      <a:pt x="770760" y="2120037"/>
                    </a:lnTo>
                    <a:lnTo>
                      <a:pt x="806315" y="2127215"/>
                    </a:lnTo>
                    <a:close/>
                    <a:moveTo>
                      <a:pt x="1319520" y="2263042"/>
                    </a:moveTo>
                    <a:lnTo>
                      <a:pt x="978823" y="2261822"/>
                    </a:lnTo>
                    <a:lnTo>
                      <a:pt x="638123" y="2263042"/>
                    </a:lnTo>
                    <a:cubicBezTo>
                      <a:pt x="577778" y="2263042"/>
                      <a:pt x="547241" y="2240386"/>
                      <a:pt x="513100" y="2169534"/>
                    </a:cubicBezTo>
                    <a:cubicBezTo>
                      <a:pt x="499969" y="2077754"/>
                      <a:pt x="526938" y="2040759"/>
                      <a:pt x="465828" y="1970355"/>
                    </a:cubicBezTo>
                    <a:cubicBezTo>
                      <a:pt x="260705" y="1805868"/>
                      <a:pt x="0" y="1445504"/>
                      <a:pt x="0" y="1080372"/>
                    </a:cubicBezTo>
                    <a:cubicBezTo>
                      <a:pt x="0" y="540796"/>
                      <a:pt x="437413" y="103385"/>
                      <a:pt x="976988" y="103385"/>
                    </a:cubicBezTo>
                    <a:lnTo>
                      <a:pt x="978823" y="103526"/>
                    </a:lnTo>
                    <a:lnTo>
                      <a:pt x="980656" y="103385"/>
                    </a:lnTo>
                    <a:cubicBezTo>
                      <a:pt x="1520231" y="103385"/>
                      <a:pt x="1957642" y="540796"/>
                      <a:pt x="1957642" y="1080372"/>
                    </a:cubicBezTo>
                    <a:cubicBezTo>
                      <a:pt x="1957642" y="1445504"/>
                      <a:pt x="1696938" y="1805868"/>
                      <a:pt x="1491816" y="1970355"/>
                    </a:cubicBezTo>
                    <a:cubicBezTo>
                      <a:pt x="1430706" y="2040759"/>
                      <a:pt x="1457674" y="2077754"/>
                      <a:pt x="1444543" y="2169534"/>
                    </a:cubicBezTo>
                    <a:cubicBezTo>
                      <a:pt x="1410403" y="2240386"/>
                      <a:pt x="1379867" y="2263042"/>
                      <a:pt x="1319520" y="2263042"/>
                    </a:cubicBezTo>
                    <a:close/>
                    <a:moveTo>
                      <a:pt x="1407452" y="2485514"/>
                    </a:moveTo>
                    <a:lnTo>
                      <a:pt x="558453" y="2485514"/>
                    </a:lnTo>
                    <a:cubicBezTo>
                      <a:pt x="521377" y="2485514"/>
                      <a:pt x="491321" y="2455458"/>
                      <a:pt x="491321" y="2418383"/>
                    </a:cubicBezTo>
                    <a:lnTo>
                      <a:pt x="491321" y="2388750"/>
                    </a:lnTo>
                    <a:cubicBezTo>
                      <a:pt x="491321" y="2351675"/>
                      <a:pt x="521377" y="2321619"/>
                      <a:pt x="558453" y="2321619"/>
                    </a:cubicBezTo>
                    <a:lnTo>
                      <a:pt x="1407452" y="2321619"/>
                    </a:lnTo>
                    <a:cubicBezTo>
                      <a:pt x="1444528" y="2321619"/>
                      <a:pt x="1474583" y="2351675"/>
                      <a:pt x="1474583" y="2388750"/>
                    </a:cubicBezTo>
                    <a:lnTo>
                      <a:pt x="1474583" y="2418383"/>
                    </a:lnTo>
                    <a:cubicBezTo>
                      <a:pt x="1474583" y="2455458"/>
                      <a:pt x="1444528" y="2485514"/>
                      <a:pt x="1407452" y="2485514"/>
                    </a:cubicBezTo>
                    <a:close/>
                    <a:moveTo>
                      <a:pt x="1374676" y="2707334"/>
                    </a:moveTo>
                    <a:lnTo>
                      <a:pt x="591228" y="2707334"/>
                    </a:lnTo>
                    <a:cubicBezTo>
                      <a:pt x="554153" y="2707334"/>
                      <a:pt x="524097" y="2677278"/>
                      <a:pt x="524097" y="2640203"/>
                    </a:cubicBezTo>
                    <a:lnTo>
                      <a:pt x="524097" y="2610570"/>
                    </a:lnTo>
                    <a:cubicBezTo>
                      <a:pt x="524097" y="2573495"/>
                      <a:pt x="554153" y="2543440"/>
                      <a:pt x="591228" y="2543440"/>
                    </a:cubicBezTo>
                    <a:lnTo>
                      <a:pt x="1374676" y="2543440"/>
                    </a:lnTo>
                    <a:cubicBezTo>
                      <a:pt x="1411752" y="2543440"/>
                      <a:pt x="1441808" y="2573495"/>
                      <a:pt x="1441808" y="2610570"/>
                    </a:cubicBezTo>
                    <a:lnTo>
                      <a:pt x="1441808" y="2640203"/>
                    </a:lnTo>
                    <a:cubicBezTo>
                      <a:pt x="1441808" y="2677278"/>
                      <a:pt x="1411752" y="2707334"/>
                      <a:pt x="1374676" y="2707334"/>
                    </a:cubicBezTo>
                    <a:close/>
                    <a:moveTo>
                      <a:pt x="1341902" y="2929154"/>
                    </a:moveTo>
                    <a:lnTo>
                      <a:pt x="624004" y="2929154"/>
                    </a:lnTo>
                    <a:cubicBezTo>
                      <a:pt x="586929" y="2929154"/>
                      <a:pt x="556873" y="2899098"/>
                      <a:pt x="556873" y="2862023"/>
                    </a:cubicBezTo>
                    <a:lnTo>
                      <a:pt x="556873" y="2832390"/>
                    </a:lnTo>
                    <a:cubicBezTo>
                      <a:pt x="556873" y="2795315"/>
                      <a:pt x="586929" y="2765259"/>
                      <a:pt x="624004" y="2765259"/>
                    </a:cubicBezTo>
                    <a:lnTo>
                      <a:pt x="1341902" y="2765259"/>
                    </a:lnTo>
                    <a:cubicBezTo>
                      <a:pt x="1378978" y="2765259"/>
                      <a:pt x="1409033" y="2795315"/>
                      <a:pt x="1409033" y="2832390"/>
                    </a:cubicBezTo>
                    <a:lnTo>
                      <a:pt x="1409033" y="2862023"/>
                    </a:lnTo>
                    <a:cubicBezTo>
                      <a:pt x="1409033" y="2899098"/>
                      <a:pt x="1378978" y="2929154"/>
                      <a:pt x="1341902" y="2929154"/>
                    </a:cubicBezTo>
                    <a:close/>
                    <a:moveTo>
                      <a:pt x="982953" y="3249282"/>
                    </a:moveTo>
                    <a:cubicBezTo>
                      <a:pt x="783838" y="3249282"/>
                      <a:pt x="622424" y="3190586"/>
                      <a:pt x="622424" y="3118181"/>
                    </a:cubicBezTo>
                    <a:lnTo>
                      <a:pt x="622424" y="2987080"/>
                    </a:lnTo>
                    <a:lnTo>
                      <a:pt x="1343482" y="2987080"/>
                    </a:lnTo>
                    <a:lnTo>
                      <a:pt x="1343482" y="3118181"/>
                    </a:lnTo>
                    <a:cubicBezTo>
                      <a:pt x="1343482" y="3190586"/>
                      <a:pt x="1182068" y="3249282"/>
                      <a:pt x="982953" y="324928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grpSp>
        <p:sp>
          <p:nvSpPr>
            <p:cNvPr id="33" name="Rectangle 9">
              <a:extLst>
                <a:ext uri="{FF2B5EF4-FFF2-40B4-BE49-F238E27FC236}">
                  <a16:creationId xmlns:a16="http://schemas.microsoft.com/office/drawing/2014/main" id="{58A18479-2BAB-4347-8818-38521A7D705C}"/>
                </a:ext>
              </a:extLst>
            </p:cNvPr>
            <p:cNvSpPr/>
            <p:nvPr/>
          </p:nvSpPr>
          <p:spPr>
            <a:xfrm>
              <a:off x="6250566" y="2578782"/>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spTree>
    <p:extLst>
      <p:ext uri="{BB962C8B-B14F-4D97-AF65-F5344CB8AC3E}">
        <p14:creationId xmlns:p14="http://schemas.microsoft.com/office/powerpoint/2010/main" val="3282278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03849" y="2283719"/>
            <a:ext cx="2736303" cy="576063"/>
          </a:xfrm>
        </p:spPr>
        <p:txBody>
          <a:bodyPr/>
          <a:lstStyle/>
          <a:p>
            <a:r>
              <a:rPr lang="en-US" altLang="ko-KR" b="0" dirty="0">
                <a:solidFill>
                  <a:schemeClr val="tx2"/>
                </a:solidFill>
              </a:rPr>
              <a:t>Thank you!</a:t>
            </a:r>
            <a:endParaRPr lang="ko-KR" altLang="en-US" b="0" dirty="0">
              <a:solidFill>
                <a:schemeClr val="tx2"/>
              </a:solidFill>
            </a:endParaRPr>
          </a:p>
        </p:txBody>
      </p:sp>
    </p:spTree>
    <p:extLst>
      <p:ext uri="{BB962C8B-B14F-4D97-AF65-F5344CB8AC3E}">
        <p14:creationId xmlns:p14="http://schemas.microsoft.com/office/powerpoint/2010/main"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86208" y="2031690"/>
            <a:ext cx="7992888" cy="0"/>
          </a:xfrm>
          <a:prstGeom prst="line">
            <a:avLst/>
          </a:prstGeom>
          <a:ln w="25400">
            <a:solidFill>
              <a:schemeClr val="accent6"/>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a:xfrm>
            <a:off x="323528" y="123478"/>
            <a:ext cx="8815908" cy="576064"/>
          </a:xfrm>
        </p:spPr>
        <p:txBody>
          <a:bodyPr/>
          <a:lstStyle/>
          <a:p>
            <a:pPr algn="l"/>
            <a:r>
              <a:rPr lang="en-US" altLang="ko-KR" sz="2000" dirty="0" err="1">
                <a:solidFill>
                  <a:schemeClr val="tx2"/>
                </a:solidFill>
              </a:rPr>
              <a:t>Nội</a:t>
            </a:r>
            <a:r>
              <a:rPr lang="en-US" altLang="ko-KR" sz="2000" dirty="0">
                <a:solidFill>
                  <a:schemeClr val="tx2"/>
                </a:solidFill>
              </a:rPr>
              <a:t> dung </a:t>
            </a:r>
            <a:r>
              <a:rPr lang="en-US" altLang="ko-KR" sz="2000" dirty="0" err="1">
                <a:solidFill>
                  <a:schemeClr val="tx2"/>
                </a:solidFill>
              </a:rPr>
              <a:t>chính</a:t>
            </a:r>
            <a:endParaRPr lang="ko-KR" altLang="en-US" sz="2000" dirty="0">
              <a:solidFill>
                <a:schemeClr val="tx2"/>
              </a:solidFill>
            </a:endParaRPr>
          </a:p>
        </p:txBody>
      </p:sp>
      <p:grpSp>
        <p:nvGrpSpPr>
          <p:cNvPr id="11" name="Group 10"/>
          <p:cNvGrpSpPr/>
          <p:nvPr/>
        </p:nvGrpSpPr>
        <p:grpSpPr>
          <a:xfrm>
            <a:off x="1259632" y="1635646"/>
            <a:ext cx="792088" cy="792088"/>
            <a:chOff x="1835696" y="2517293"/>
            <a:chExt cx="792088" cy="792088"/>
          </a:xfrm>
        </p:grpSpPr>
        <p:sp>
          <p:nvSpPr>
            <p:cNvPr id="10" name="Diamond 9"/>
            <p:cNvSpPr/>
            <p:nvPr/>
          </p:nvSpPr>
          <p:spPr>
            <a:xfrm>
              <a:off x="1835696" y="2517293"/>
              <a:ext cx="792088" cy="792088"/>
            </a:xfrm>
            <a:prstGeom prst="diamond">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Diamond 8"/>
            <p:cNvSpPr/>
            <p:nvPr/>
          </p:nvSpPr>
          <p:spPr>
            <a:xfrm>
              <a:off x="1901658" y="2583255"/>
              <a:ext cx="660164" cy="660164"/>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11"/>
          <p:cNvGrpSpPr/>
          <p:nvPr/>
        </p:nvGrpSpPr>
        <p:grpSpPr>
          <a:xfrm>
            <a:off x="2766554" y="1635646"/>
            <a:ext cx="792088" cy="792088"/>
            <a:chOff x="1835696" y="2517293"/>
            <a:chExt cx="792088" cy="792088"/>
          </a:xfrm>
        </p:grpSpPr>
        <p:sp>
          <p:nvSpPr>
            <p:cNvPr id="13" name="Diamond 12"/>
            <p:cNvSpPr/>
            <p:nvPr/>
          </p:nvSpPr>
          <p:spPr>
            <a:xfrm>
              <a:off x="1835696" y="2517293"/>
              <a:ext cx="792088" cy="792088"/>
            </a:xfrm>
            <a:prstGeom prst="diamond">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Diamond 13"/>
            <p:cNvSpPr/>
            <p:nvPr/>
          </p:nvSpPr>
          <p:spPr>
            <a:xfrm>
              <a:off x="1901658" y="2583255"/>
              <a:ext cx="660164" cy="660164"/>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5" name="Group 14"/>
          <p:cNvGrpSpPr/>
          <p:nvPr/>
        </p:nvGrpSpPr>
        <p:grpSpPr>
          <a:xfrm>
            <a:off x="4278722" y="1635646"/>
            <a:ext cx="792088" cy="792088"/>
            <a:chOff x="1835696" y="2517293"/>
            <a:chExt cx="792088" cy="792088"/>
          </a:xfrm>
        </p:grpSpPr>
        <p:sp>
          <p:nvSpPr>
            <p:cNvPr id="16" name="Diamond 15"/>
            <p:cNvSpPr/>
            <p:nvPr/>
          </p:nvSpPr>
          <p:spPr>
            <a:xfrm>
              <a:off x="1835696" y="2517293"/>
              <a:ext cx="792088" cy="792088"/>
            </a:xfrm>
            <a:prstGeom prst="diamond">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Diamond 16"/>
            <p:cNvSpPr/>
            <p:nvPr/>
          </p:nvSpPr>
          <p:spPr>
            <a:xfrm>
              <a:off x="1901658" y="2583255"/>
              <a:ext cx="660164" cy="66016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8" name="Group 17"/>
          <p:cNvGrpSpPr/>
          <p:nvPr/>
        </p:nvGrpSpPr>
        <p:grpSpPr>
          <a:xfrm>
            <a:off x="5790890" y="1635646"/>
            <a:ext cx="792088" cy="792088"/>
            <a:chOff x="1835696" y="2517293"/>
            <a:chExt cx="792088" cy="792088"/>
          </a:xfrm>
        </p:grpSpPr>
        <p:sp>
          <p:nvSpPr>
            <p:cNvPr id="19" name="Diamond 18"/>
            <p:cNvSpPr/>
            <p:nvPr/>
          </p:nvSpPr>
          <p:spPr>
            <a:xfrm>
              <a:off x="1835696" y="2517293"/>
              <a:ext cx="792088" cy="792088"/>
            </a:xfrm>
            <a:prstGeom prst="diamond">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Diamond 19"/>
            <p:cNvSpPr/>
            <p:nvPr/>
          </p:nvSpPr>
          <p:spPr>
            <a:xfrm>
              <a:off x="1901658" y="2583255"/>
              <a:ext cx="660164" cy="66016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1" name="Group 20"/>
          <p:cNvGrpSpPr/>
          <p:nvPr/>
        </p:nvGrpSpPr>
        <p:grpSpPr>
          <a:xfrm>
            <a:off x="7239507" y="1534626"/>
            <a:ext cx="979994" cy="979994"/>
            <a:chOff x="1835696" y="2517293"/>
            <a:chExt cx="792088" cy="792088"/>
          </a:xfrm>
        </p:grpSpPr>
        <p:sp>
          <p:nvSpPr>
            <p:cNvPr id="22" name="Diamond 21"/>
            <p:cNvSpPr/>
            <p:nvPr/>
          </p:nvSpPr>
          <p:spPr>
            <a:xfrm>
              <a:off x="1835696" y="2517293"/>
              <a:ext cx="792088" cy="792088"/>
            </a:xfrm>
            <a:prstGeom prst="diamon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Diamond 22"/>
            <p:cNvSpPr/>
            <p:nvPr/>
          </p:nvSpPr>
          <p:spPr>
            <a:xfrm>
              <a:off x="1901658" y="2583255"/>
              <a:ext cx="660164" cy="66016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9" name="Rectangle 36"/>
          <p:cNvSpPr/>
          <p:nvPr/>
        </p:nvSpPr>
        <p:spPr>
          <a:xfrm>
            <a:off x="3041146" y="1930167"/>
            <a:ext cx="242901" cy="203046"/>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Teardrop 6"/>
          <p:cNvSpPr/>
          <p:nvPr/>
        </p:nvSpPr>
        <p:spPr>
          <a:xfrm rot="8100000">
            <a:off x="4561151" y="1902475"/>
            <a:ext cx="242999" cy="24300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ectangle 16"/>
          <p:cNvSpPr/>
          <p:nvPr/>
        </p:nvSpPr>
        <p:spPr>
          <a:xfrm rot="2700000">
            <a:off x="6098857" y="1856404"/>
            <a:ext cx="176154" cy="3351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ounded Rectangle 27"/>
          <p:cNvSpPr/>
          <p:nvPr/>
        </p:nvSpPr>
        <p:spPr>
          <a:xfrm>
            <a:off x="1529087" y="1926737"/>
            <a:ext cx="253178" cy="19447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Block Arc 14"/>
          <p:cNvSpPr/>
          <p:nvPr/>
        </p:nvSpPr>
        <p:spPr>
          <a:xfrm rot="16200000">
            <a:off x="7572955" y="1867972"/>
            <a:ext cx="313098" cy="313303"/>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34" name="Group 33"/>
          <p:cNvGrpSpPr/>
          <p:nvPr/>
        </p:nvGrpSpPr>
        <p:grpSpPr>
          <a:xfrm>
            <a:off x="925363" y="2607431"/>
            <a:ext cx="1409966" cy="655191"/>
            <a:chOff x="496119" y="2469560"/>
            <a:chExt cx="1752190" cy="655191"/>
          </a:xfrm>
          <a:noFill/>
        </p:grpSpPr>
        <p:sp>
          <p:nvSpPr>
            <p:cNvPr id="35" name="TextBox 34"/>
            <p:cNvSpPr txBox="1"/>
            <p:nvPr/>
          </p:nvSpPr>
          <p:spPr>
            <a:xfrm>
              <a:off x="496119" y="2724641"/>
              <a:ext cx="1752190" cy="400110"/>
            </a:xfrm>
            <a:prstGeom prst="rect">
              <a:avLst/>
            </a:prstGeom>
            <a:grpFill/>
          </p:spPr>
          <p:txBody>
            <a:bodyPr wrap="square" rtlCol="0">
              <a:spAutoFit/>
            </a:bodyPr>
            <a:lstStyle/>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Thành</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viên</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Công</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việc</a:t>
              </a:r>
              <a:endParaRPr lang="en-US" altLang="ko-KR" sz="1000" dirty="0">
                <a:solidFill>
                  <a:schemeClr val="tx1">
                    <a:lumMod val="75000"/>
                    <a:lumOff val="25000"/>
                  </a:schemeClr>
                </a:solidFill>
                <a:cs typeface="Arial" pitchFamily="34" charset="0"/>
              </a:endParaRPr>
            </a:p>
          </p:txBody>
        </p:sp>
        <p:sp>
          <p:nvSpPr>
            <p:cNvPr id="36" name="TextBox 35"/>
            <p:cNvSpPr txBox="1"/>
            <p:nvPr/>
          </p:nvSpPr>
          <p:spPr>
            <a:xfrm>
              <a:off x="496119" y="2469560"/>
              <a:ext cx="1752190" cy="276999"/>
            </a:xfrm>
            <a:prstGeom prst="rect">
              <a:avLst/>
            </a:prstGeom>
            <a:noFill/>
          </p:spPr>
          <p:txBody>
            <a:bodyPr wrap="square" rtlCol="0">
              <a:spAutoFit/>
            </a:bodyPr>
            <a:lstStyle/>
            <a:p>
              <a:pPr algn="ctr"/>
              <a:r>
                <a:rPr lang="en-US" altLang="ko-KR" sz="1200" b="1" dirty="0" err="1">
                  <a:solidFill>
                    <a:schemeClr val="tx1">
                      <a:lumMod val="75000"/>
                      <a:lumOff val="25000"/>
                    </a:schemeClr>
                  </a:solidFill>
                  <a:cs typeface="Arial" pitchFamily="34" charset="0"/>
                </a:rPr>
                <a:t>Giới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thiệu</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nhóm</a:t>
              </a:r>
              <a:endParaRPr lang="ko-KR" altLang="en-US" sz="1200" b="1" dirty="0">
                <a:solidFill>
                  <a:schemeClr val="tx1">
                    <a:lumMod val="75000"/>
                    <a:lumOff val="25000"/>
                  </a:schemeClr>
                </a:solidFill>
                <a:cs typeface="Arial" pitchFamily="34" charset="0"/>
              </a:endParaRPr>
            </a:p>
          </p:txBody>
        </p:sp>
      </p:grpSp>
      <p:grpSp>
        <p:nvGrpSpPr>
          <p:cNvPr id="37" name="Group 36"/>
          <p:cNvGrpSpPr/>
          <p:nvPr/>
        </p:nvGrpSpPr>
        <p:grpSpPr>
          <a:xfrm>
            <a:off x="2457615" y="2607431"/>
            <a:ext cx="1409966" cy="962967"/>
            <a:chOff x="496119" y="2469560"/>
            <a:chExt cx="1752190" cy="962967"/>
          </a:xfrm>
          <a:noFill/>
        </p:grpSpPr>
        <p:sp>
          <p:nvSpPr>
            <p:cNvPr id="38" name="TextBox 37"/>
            <p:cNvSpPr txBox="1"/>
            <p:nvPr/>
          </p:nvSpPr>
          <p:spPr>
            <a:xfrm>
              <a:off x="496119" y="2724641"/>
              <a:ext cx="1752190" cy="707886"/>
            </a:xfrm>
            <a:prstGeom prst="rect">
              <a:avLst/>
            </a:prstGeom>
            <a:grpFill/>
          </p:spPr>
          <p:txBody>
            <a:bodyPr wrap="square" rtlCol="0">
              <a:spAutoFit/>
            </a:bodyPr>
            <a:lstStyle/>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Hiện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trạng</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Lý</a:t>
              </a:r>
              <a:r>
                <a:rPr lang="en-US" altLang="ko-KR" sz="1000" dirty="0">
                  <a:solidFill>
                    <a:schemeClr val="tx1">
                      <a:lumMod val="75000"/>
                      <a:lumOff val="25000"/>
                    </a:schemeClr>
                  </a:solidFill>
                  <a:cs typeface="Arial" pitchFamily="34" charset="0"/>
                </a:rPr>
                <a:t> do</a:t>
              </a:r>
            </a:p>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Mục</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tiêu</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Phạm</a:t>
              </a:r>
              <a:r>
                <a:rPr lang="en-US" altLang="ko-KR" sz="1000" dirty="0">
                  <a:solidFill>
                    <a:schemeClr val="tx1">
                      <a:lumMod val="75000"/>
                      <a:lumOff val="25000"/>
                    </a:schemeClr>
                  </a:solidFill>
                  <a:cs typeface="Arial" pitchFamily="34" charset="0"/>
                </a:rPr>
                <a:t> vi</a:t>
              </a:r>
            </a:p>
          </p:txBody>
        </p:sp>
        <p:sp>
          <p:nvSpPr>
            <p:cNvPr id="39" name="TextBox 38"/>
            <p:cNvSpPr txBox="1"/>
            <p:nvPr/>
          </p:nvSpPr>
          <p:spPr>
            <a:xfrm>
              <a:off x="496119" y="2469560"/>
              <a:ext cx="1752190" cy="276999"/>
            </a:xfrm>
            <a:prstGeom prst="rect">
              <a:avLst/>
            </a:prstGeom>
            <a:noFill/>
          </p:spPr>
          <p:txBody>
            <a:bodyPr wrap="square" rtlCol="0">
              <a:spAutoFit/>
            </a:bodyPr>
            <a:lstStyle/>
            <a:p>
              <a:pPr algn="ctr"/>
              <a:r>
                <a:rPr lang="en-US" altLang="ko-KR" sz="1200" b="1" dirty="0" err="1">
                  <a:solidFill>
                    <a:schemeClr val="tx1">
                      <a:lumMod val="75000"/>
                      <a:lumOff val="25000"/>
                    </a:schemeClr>
                  </a:solidFill>
                  <a:cs typeface="Arial" pitchFamily="34" charset="0"/>
                </a:rPr>
                <a:t>Giới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thiệu</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đề</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tài</a:t>
              </a:r>
              <a:endParaRPr lang="ko-KR" altLang="en-US" sz="1200" b="1" dirty="0">
                <a:solidFill>
                  <a:schemeClr val="tx1">
                    <a:lumMod val="75000"/>
                    <a:lumOff val="25000"/>
                  </a:schemeClr>
                </a:solidFill>
                <a:cs typeface="Arial" pitchFamily="34" charset="0"/>
              </a:endParaRPr>
            </a:p>
          </p:txBody>
        </p:sp>
      </p:grpSp>
      <p:grpSp>
        <p:nvGrpSpPr>
          <p:cNvPr id="40" name="Group 39"/>
          <p:cNvGrpSpPr/>
          <p:nvPr/>
        </p:nvGrpSpPr>
        <p:grpSpPr>
          <a:xfrm>
            <a:off x="3837576" y="2607431"/>
            <a:ext cx="1657967" cy="809079"/>
            <a:chOff x="496119" y="2469560"/>
            <a:chExt cx="1754163" cy="809079"/>
          </a:xfrm>
          <a:noFill/>
        </p:grpSpPr>
        <p:sp>
          <p:nvSpPr>
            <p:cNvPr id="41" name="TextBox 40"/>
            <p:cNvSpPr txBox="1"/>
            <p:nvPr/>
          </p:nvSpPr>
          <p:spPr>
            <a:xfrm>
              <a:off x="496119" y="2724641"/>
              <a:ext cx="1752190" cy="553998"/>
            </a:xfrm>
            <a:prstGeom prst="rect">
              <a:avLst/>
            </a:prstGeom>
            <a:grpFill/>
          </p:spPr>
          <p:txBody>
            <a:bodyPr wrap="square" rtlCol="0">
              <a:spAutoFit/>
            </a:bodyPr>
            <a:lstStyle/>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Yêu</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cầu</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sản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phẩm</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Usecase</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Activity diagram</a:t>
              </a:r>
            </a:p>
          </p:txBody>
        </p:sp>
        <p:sp>
          <p:nvSpPr>
            <p:cNvPr id="42" name="TextBox 41"/>
            <p:cNvSpPr txBox="1"/>
            <p:nvPr/>
          </p:nvSpPr>
          <p:spPr>
            <a:xfrm>
              <a:off x="498092" y="2469560"/>
              <a:ext cx="1752190" cy="276999"/>
            </a:xfrm>
            <a:prstGeom prst="rect">
              <a:avLst/>
            </a:prstGeom>
            <a:noFill/>
          </p:spPr>
          <p:txBody>
            <a:bodyPr wrap="square" rtlCol="0">
              <a:spAutoFit/>
            </a:bodyPr>
            <a:lstStyle/>
            <a:p>
              <a:pPr algn="ctr"/>
              <a:r>
                <a:rPr lang="en-US" altLang="ko-KR" sz="1200" b="1" dirty="0" err="1">
                  <a:solidFill>
                    <a:schemeClr val="tx1">
                      <a:lumMod val="75000"/>
                      <a:lumOff val="25000"/>
                    </a:schemeClr>
                  </a:solidFill>
                  <a:cs typeface="Arial" pitchFamily="34" charset="0"/>
                </a:rPr>
                <a:t>Phân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tích</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nội</a:t>
              </a:r>
              <a:r>
                <a:rPr lang="en-US" altLang="ko-KR" sz="1200" b="1" dirty="0">
                  <a:solidFill>
                    <a:schemeClr val="tx1">
                      <a:lumMod val="75000"/>
                      <a:lumOff val="25000"/>
                    </a:schemeClr>
                  </a:solidFill>
                  <a:cs typeface="Arial" pitchFamily="34" charset="0"/>
                </a:rPr>
                <a:t> dung</a:t>
              </a:r>
              <a:endParaRPr lang="ko-KR" altLang="en-US" sz="1200" b="1" dirty="0">
                <a:solidFill>
                  <a:schemeClr val="tx1">
                    <a:lumMod val="75000"/>
                    <a:lumOff val="25000"/>
                  </a:schemeClr>
                </a:solidFill>
                <a:cs typeface="Arial" pitchFamily="34" charset="0"/>
              </a:endParaRPr>
            </a:p>
          </p:txBody>
        </p:sp>
      </p:grpSp>
      <p:grpSp>
        <p:nvGrpSpPr>
          <p:cNvPr id="43" name="Group 42"/>
          <p:cNvGrpSpPr/>
          <p:nvPr/>
        </p:nvGrpSpPr>
        <p:grpSpPr>
          <a:xfrm>
            <a:off x="5493678" y="2607431"/>
            <a:ext cx="1515059" cy="809079"/>
            <a:chOff x="496119" y="2469560"/>
            <a:chExt cx="1752190" cy="809079"/>
          </a:xfrm>
          <a:noFill/>
        </p:grpSpPr>
        <p:sp>
          <p:nvSpPr>
            <p:cNvPr id="44" name="TextBox 43"/>
            <p:cNvSpPr txBox="1"/>
            <p:nvPr/>
          </p:nvSpPr>
          <p:spPr>
            <a:xfrm>
              <a:off x="496119" y="2724641"/>
              <a:ext cx="1752190" cy="553998"/>
            </a:xfrm>
            <a:prstGeom prst="rect">
              <a:avLst/>
            </a:prstGeom>
            <a:grpFill/>
          </p:spPr>
          <p:txBody>
            <a:bodyPr wrap="square" rtlCol="0">
              <a:spAutoFit/>
            </a:bodyPr>
            <a:lstStyle/>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Cơ</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sở</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dữ</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liệu</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Giao </a:t>
              </a:r>
              <a:r>
                <a:rPr lang="en-US" altLang="ko-KR" sz="1000" dirty="0" err="1">
                  <a:solidFill>
                    <a:schemeClr val="tx1">
                      <a:lumMod val="75000"/>
                      <a:lumOff val="25000"/>
                    </a:schemeClr>
                  </a:solidFill>
                  <a:cs typeface="Arial" pitchFamily="34" charset="0"/>
                </a:rPr>
                <a:t>diện</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Demo </a:t>
              </a:r>
              <a:r>
                <a:rPr lang="en-US" altLang="ko-KR" sz="1000" dirty="0" err="1">
                  <a:solidFill>
                    <a:schemeClr val="tx1">
                      <a:lumMod val="75000"/>
                      <a:lumOff val="25000"/>
                    </a:schemeClr>
                  </a:solidFill>
                  <a:cs typeface="Arial" pitchFamily="34" charset="0"/>
                </a:rPr>
                <a:t>sản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phẩm</a:t>
              </a:r>
              <a:endParaRPr lang="en-US" altLang="ko-KR" sz="1000" dirty="0">
                <a:solidFill>
                  <a:schemeClr val="tx1">
                    <a:lumMod val="75000"/>
                    <a:lumOff val="25000"/>
                  </a:schemeClr>
                </a:solidFill>
                <a:cs typeface="Arial" pitchFamily="34" charset="0"/>
              </a:endParaRPr>
            </a:p>
          </p:txBody>
        </p:sp>
        <p:sp>
          <p:nvSpPr>
            <p:cNvPr id="45" name="TextBox 44"/>
            <p:cNvSpPr txBox="1"/>
            <p:nvPr/>
          </p:nvSpPr>
          <p:spPr>
            <a:xfrm>
              <a:off x="496119" y="2469560"/>
              <a:ext cx="1752190" cy="461665"/>
            </a:xfrm>
            <a:prstGeom prst="rect">
              <a:avLst/>
            </a:prstGeom>
            <a:noFill/>
          </p:spPr>
          <p:txBody>
            <a:bodyPr wrap="square" rtlCol="0">
              <a:spAutoFit/>
            </a:bodyPr>
            <a:lstStyle/>
            <a:p>
              <a:pPr algn="ctr"/>
              <a:r>
                <a:rPr lang="en-US" altLang="ko-KR" sz="1200" b="1" dirty="0" err="1">
                  <a:solidFill>
                    <a:schemeClr val="tx1">
                      <a:lumMod val="75000"/>
                      <a:lumOff val="25000"/>
                    </a:schemeClr>
                  </a:solidFill>
                  <a:cs typeface="Arial" pitchFamily="34" charset="0"/>
                </a:rPr>
                <a:t>Thiết</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kế</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hệ</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thống</a:t>
              </a:r>
              <a:endParaRPr lang="ko-KR" altLang="en-US" sz="1200" b="1" dirty="0">
                <a:solidFill>
                  <a:schemeClr val="tx1">
                    <a:lumMod val="75000"/>
                    <a:lumOff val="25000"/>
                  </a:schemeClr>
                </a:solidFill>
                <a:cs typeface="Arial" pitchFamily="34" charset="0"/>
              </a:endParaRPr>
            </a:p>
          </p:txBody>
        </p:sp>
      </p:grpSp>
      <p:grpSp>
        <p:nvGrpSpPr>
          <p:cNvPr id="46" name="Group 45"/>
          <p:cNvGrpSpPr/>
          <p:nvPr/>
        </p:nvGrpSpPr>
        <p:grpSpPr>
          <a:xfrm>
            <a:off x="7010603" y="2607431"/>
            <a:ext cx="1365260" cy="501302"/>
            <a:chOff x="496119" y="2469560"/>
            <a:chExt cx="1752190" cy="501302"/>
          </a:xfrm>
          <a:noFill/>
        </p:grpSpPr>
        <p:sp>
          <p:nvSpPr>
            <p:cNvPr id="47" name="TextBox 46"/>
            <p:cNvSpPr txBox="1"/>
            <p:nvPr/>
          </p:nvSpPr>
          <p:spPr>
            <a:xfrm>
              <a:off x="496119" y="2724641"/>
              <a:ext cx="1752190" cy="246221"/>
            </a:xfrm>
            <a:prstGeom prst="rect">
              <a:avLst/>
            </a:prstGeom>
            <a:grpFill/>
          </p:spPr>
          <p:txBody>
            <a:bodyPr wrap="square" rtlCol="0">
              <a:spAutoFit/>
            </a:bodyPr>
            <a:lstStyle/>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Đánh</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giá</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dự</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án</a:t>
              </a:r>
              <a:endParaRPr lang="en-US" altLang="ko-KR" sz="1000" dirty="0">
                <a:solidFill>
                  <a:schemeClr val="tx1">
                    <a:lumMod val="75000"/>
                    <a:lumOff val="25000"/>
                  </a:schemeClr>
                </a:solidFill>
                <a:cs typeface="Arial" pitchFamily="34" charset="0"/>
              </a:endParaRPr>
            </a:p>
          </p:txBody>
        </p:sp>
        <p:sp>
          <p:nvSpPr>
            <p:cNvPr id="48" name="TextBox 47"/>
            <p:cNvSpPr txBox="1"/>
            <p:nvPr/>
          </p:nvSpPr>
          <p:spPr>
            <a:xfrm>
              <a:off x="496119" y="2469560"/>
              <a:ext cx="1752190" cy="276999"/>
            </a:xfrm>
            <a:prstGeom prst="rect">
              <a:avLst/>
            </a:prstGeom>
            <a:noFill/>
          </p:spPr>
          <p:txBody>
            <a:bodyPr wrap="square" rtlCol="0">
              <a:spAutoFit/>
            </a:bodyPr>
            <a:lstStyle/>
            <a:p>
              <a:pPr algn="ctr"/>
              <a:r>
                <a:rPr lang="en-US" altLang="ko-KR" sz="1200" b="1" dirty="0" err="1">
                  <a:solidFill>
                    <a:schemeClr val="tx1">
                      <a:lumMod val="75000"/>
                      <a:lumOff val="25000"/>
                    </a:schemeClr>
                  </a:solidFill>
                  <a:cs typeface="Arial" pitchFamily="34" charset="0"/>
                </a:rPr>
                <a:t>Tổng</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kết</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1130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arn(inVertical)">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arn(inVertical)">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barn(inVertical)">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23528" y="123478"/>
            <a:ext cx="8820472" cy="576064"/>
          </a:xfrm>
          <a:prstGeom prst="rect">
            <a:avLst/>
          </a:prstGeom>
        </p:spPr>
        <p:txBody>
          <a:bodyPr/>
          <a:lstStyle/>
          <a:p>
            <a:pPr algn="l"/>
            <a:r>
              <a:rPr lang="en-US" altLang="ko-KR" sz="2000" dirty="0" err="1">
                <a:solidFill>
                  <a:schemeClr val="tx2"/>
                </a:solidFill>
              </a:rPr>
              <a:t>Giới</a:t>
            </a:r>
            <a:r>
              <a:rPr lang="en-US" altLang="ko-KR" sz="2000" dirty="0">
                <a:solidFill>
                  <a:schemeClr val="tx2"/>
                </a:solidFill>
              </a:rPr>
              <a:t> </a:t>
            </a:r>
            <a:r>
              <a:rPr lang="en-US" altLang="ko-KR" sz="2000" dirty="0" err="1">
                <a:solidFill>
                  <a:schemeClr val="tx2"/>
                </a:solidFill>
              </a:rPr>
              <a:t>thiệu</a:t>
            </a:r>
            <a:r>
              <a:rPr lang="en-US" altLang="ko-KR" sz="2000" dirty="0">
                <a:solidFill>
                  <a:schemeClr val="tx2"/>
                </a:solidFill>
              </a:rPr>
              <a:t> </a:t>
            </a:r>
            <a:r>
              <a:rPr lang="en-US" altLang="ko-KR" sz="2000" dirty="0" err="1">
                <a:solidFill>
                  <a:schemeClr val="tx2"/>
                </a:solidFill>
              </a:rPr>
              <a:t>nhóm</a:t>
            </a:r>
            <a:endParaRPr lang="ko-KR" altLang="en-US" sz="2000" dirty="0">
              <a:solidFill>
                <a:schemeClr val="tx2"/>
              </a:solidFill>
            </a:endParaRPr>
          </a:p>
        </p:txBody>
      </p:sp>
      <p:grpSp>
        <p:nvGrpSpPr>
          <p:cNvPr id="14" name="Group 13"/>
          <p:cNvGrpSpPr/>
          <p:nvPr/>
        </p:nvGrpSpPr>
        <p:grpSpPr>
          <a:xfrm>
            <a:off x="1043608" y="2659255"/>
            <a:ext cx="1800200" cy="1255033"/>
            <a:chOff x="251520" y="3413596"/>
            <a:chExt cx="1656184" cy="985768"/>
          </a:xfrm>
        </p:grpSpPr>
        <p:grpSp>
          <p:nvGrpSpPr>
            <p:cNvPr id="15" name="Group 14"/>
            <p:cNvGrpSpPr/>
            <p:nvPr/>
          </p:nvGrpSpPr>
          <p:grpSpPr>
            <a:xfrm>
              <a:off x="251520" y="3413596"/>
              <a:ext cx="1656184" cy="327183"/>
              <a:chOff x="3779911" y="3391182"/>
              <a:chExt cx="1584178" cy="327183"/>
            </a:xfrm>
            <a:noFill/>
          </p:grpSpPr>
          <p:sp>
            <p:nvSpPr>
              <p:cNvPr id="17" name="Text Placeholder 17"/>
              <p:cNvSpPr txBox="1">
                <a:spLocks/>
              </p:cNvSpPr>
              <p:nvPr/>
            </p:nvSpPr>
            <p:spPr>
              <a:xfrm>
                <a:off x="3779911" y="3391182"/>
                <a:ext cx="1584177" cy="182675"/>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a:solidFill>
                      <a:schemeClr val="tx1">
                        <a:lumMod val="75000"/>
                        <a:lumOff val="25000"/>
                      </a:schemeClr>
                    </a:solidFill>
                    <a:cs typeface="Arial" pitchFamily="34" charset="0"/>
                  </a:rPr>
                  <a:t>Nguyễn</a:t>
                </a:r>
                <a:r>
                  <a:rPr lang="en-US" sz="1400" b="1" dirty="0">
                    <a:solidFill>
                      <a:schemeClr val="tx1">
                        <a:lumMod val="75000"/>
                        <a:lumOff val="25000"/>
                      </a:schemeClr>
                    </a:solidFill>
                    <a:cs typeface="Arial" pitchFamily="34" charset="0"/>
                  </a:rPr>
                  <a:t> </a:t>
                </a:r>
                <a:r>
                  <a:rPr lang="en-US" sz="1400" b="1" dirty="0" err="1">
                    <a:solidFill>
                      <a:schemeClr val="tx1">
                        <a:lumMod val="75000"/>
                        <a:lumOff val="25000"/>
                      </a:schemeClr>
                    </a:solidFill>
                    <a:cs typeface="Arial" pitchFamily="34" charset="0"/>
                  </a:rPr>
                  <a:t>Nhật</a:t>
                </a:r>
                <a:r>
                  <a:rPr lang="en-US" sz="1400" b="1" dirty="0">
                    <a:solidFill>
                      <a:schemeClr val="tx1">
                        <a:lumMod val="75000"/>
                        <a:lumOff val="25000"/>
                      </a:schemeClr>
                    </a:solidFill>
                    <a:cs typeface="Arial" pitchFamily="34" charset="0"/>
                  </a:rPr>
                  <a:t> </a:t>
                </a:r>
                <a:r>
                  <a:rPr lang="en-US" sz="1400" b="1" dirty="0" err="1">
                    <a:solidFill>
                      <a:schemeClr val="tx1">
                        <a:lumMod val="75000"/>
                        <a:lumOff val="25000"/>
                      </a:schemeClr>
                    </a:solidFill>
                    <a:cs typeface="Arial" pitchFamily="34" charset="0"/>
                  </a:rPr>
                  <a:t>Hùng</a:t>
                </a:r>
                <a:endParaRPr lang="en-US" sz="1400" b="1" dirty="0">
                  <a:solidFill>
                    <a:schemeClr val="tx1">
                      <a:lumMod val="75000"/>
                      <a:lumOff val="25000"/>
                    </a:schemeClr>
                  </a:solidFill>
                  <a:cs typeface="Arial" pitchFamily="34" charset="0"/>
                </a:endParaRPr>
              </a:p>
            </p:txBody>
          </p:sp>
          <p:sp>
            <p:nvSpPr>
              <p:cNvPr id="18" name="Text Placeholder 18"/>
              <p:cNvSpPr txBox="1">
                <a:spLocks/>
              </p:cNvSpPr>
              <p:nvPr/>
            </p:nvSpPr>
            <p:spPr>
              <a:xfrm>
                <a:off x="3779912" y="3589983"/>
                <a:ext cx="1584177" cy="128382"/>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50" dirty="0">
                    <a:cs typeface="Arial" pitchFamily="34" charset="0"/>
                  </a:rPr>
                  <a:t>Leader</a:t>
                </a:r>
              </a:p>
            </p:txBody>
          </p:sp>
        </p:grpSp>
        <p:sp>
          <p:nvSpPr>
            <p:cNvPr id="16" name="TextBox 15"/>
            <p:cNvSpPr txBox="1"/>
            <p:nvPr/>
          </p:nvSpPr>
          <p:spPr>
            <a:xfrm>
              <a:off x="251520" y="3753487"/>
              <a:ext cx="1656183" cy="645877"/>
            </a:xfrm>
            <a:prstGeom prst="rect">
              <a:avLst/>
            </a:prstGeom>
            <a:noFill/>
          </p:spPr>
          <p:txBody>
            <a:bodyPr wrap="square" rtlCol="0">
              <a:spAutoFit/>
            </a:bodyPr>
            <a:lstStyle/>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Phân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tích</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hệ</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thống</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Thiết</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kế</a:t>
              </a:r>
              <a:r>
                <a:rPr lang="en-US" altLang="ko-KR" sz="1000" dirty="0">
                  <a:solidFill>
                    <a:schemeClr val="tx1">
                      <a:lumMod val="75000"/>
                      <a:lumOff val="25000"/>
                    </a:schemeClr>
                  </a:solidFill>
                  <a:cs typeface="Arial" pitchFamily="34" charset="0"/>
                </a:rPr>
                <a:t> CSDL</a:t>
              </a:r>
            </a:p>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Coding</a:t>
              </a:r>
            </a:p>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Hoàn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thiện</a:t>
              </a:r>
              <a:r>
                <a:rPr lang="en-US" altLang="ko-KR" sz="1000" dirty="0">
                  <a:solidFill>
                    <a:schemeClr val="tx1">
                      <a:lumMod val="75000"/>
                      <a:lumOff val="25000"/>
                    </a:schemeClr>
                  </a:solidFill>
                  <a:cs typeface="Arial" pitchFamily="34" charset="0"/>
                </a:rPr>
                <a:t> Document</a:t>
              </a:r>
              <a:endParaRPr lang="ko-KR" altLang="en-US" sz="1000" dirty="0">
                <a:solidFill>
                  <a:schemeClr val="tx1">
                    <a:lumMod val="75000"/>
                    <a:lumOff val="25000"/>
                  </a:schemeClr>
                </a:solidFill>
                <a:cs typeface="Arial" pitchFamily="34" charset="0"/>
              </a:endParaRPr>
            </a:p>
          </p:txBody>
        </p:sp>
      </p:grpSp>
      <p:grpSp>
        <p:nvGrpSpPr>
          <p:cNvPr id="19" name="Group 18"/>
          <p:cNvGrpSpPr/>
          <p:nvPr/>
        </p:nvGrpSpPr>
        <p:grpSpPr>
          <a:xfrm>
            <a:off x="3707904" y="2655664"/>
            <a:ext cx="1800199" cy="990321"/>
            <a:chOff x="251520" y="3411478"/>
            <a:chExt cx="1656184" cy="786873"/>
          </a:xfrm>
        </p:grpSpPr>
        <p:grpSp>
          <p:nvGrpSpPr>
            <p:cNvPr id="20" name="Group 19"/>
            <p:cNvGrpSpPr/>
            <p:nvPr/>
          </p:nvGrpSpPr>
          <p:grpSpPr>
            <a:xfrm>
              <a:off x="251520" y="3411478"/>
              <a:ext cx="1656184" cy="330790"/>
              <a:chOff x="3779911" y="3389064"/>
              <a:chExt cx="1584178" cy="330790"/>
            </a:xfrm>
            <a:noFill/>
          </p:grpSpPr>
          <p:sp>
            <p:nvSpPr>
              <p:cNvPr id="22" name="Text Placeholder 17"/>
              <p:cNvSpPr txBox="1">
                <a:spLocks/>
              </p:cNvSpPr>
              <p:nvPr/>
            </p:nvSpPr>
            <p:spPr>
              <a:xfrm>
                <a:off x="3779911" y="3389064"/>
                <a:ext cx="1584177" cy="184794"/>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a:solidFill>
                      <a:schemeClr val="tx1">
                        <a:lumMod val="75000"/>
                        <a:lumOff val="25000"/>
                      </a:schemeClr>
                    </a:solidFill>
                    <a:cs typeface="Arial" pitchFamily="34" charset="0"/>
                  </a:rPr>
                  <a:t>Hứa</a:t>
                </a:r>
                <a:r>
                  <a:rPr lang="en-US" sz="1400" b="1" dirty="0">
                    <a:solidFill>
                      <a:schemeClr val="tx1">
                        <a:lumMod val="75000"/>
                        <a:lumOff val="25000"/>
                      </a:schemeClr>
                    </a:solidFill>
                    <a:cs typeface="Arial" pitchFamily="34" charset="0"/>
                  </a:rPr>
                  <a:t> </a:t>
                </a:r>
                <a:r>
                  <a:rPr lang="en-US" sz="1400" b="1" dirty="0" err="1">
                    <a:solidFill>
                      <a:schemeClr val="tx1">
                        <a:lumMod val="75000"/>
                        <a:lumOff val="25000"/>
                      </a:schemeClr>
                    </a:solidFill>
                    <a:cs typeface="Arial" pitchFamily="34" charset="0"/>
                  </a:rPr>
                  <a:t>Mạnh</a:t>
                </a:r>
                <a:r>
                  <a:rPr lang="en-US" sz="1400" b="1" dirty="0">
                    <a:solidFill>
                      <a:schemeClr val="tx1">
                        <a:lumMod val="75000"/>
                        <a:lumOff val="25000"/>
                      </a:schemeClr>
                    </a:solidFill>
                    <a:cs typeface="Arial" pitchFamily="34" charset="0"/>
                  </a:rPr>
                  <a:t> </a:t>
                </a:r>
                <a:r>
                  <a:rPr lang="en-US" sz="1400" b="1" dirty="0" err="1">
                    <a:solidFill>
                      <a:schemeClr val="tx1">
                        <a:lumMod val="75000"/>
                        <a:lumOff val="25000"/>
                      </a:schemeClr>
                    </a:solidFill>
                    <a:cs typeface="Arial" pitchFamily="34" charset="0"/>
                  </a:rPr>
                  <a:t>Hùng</a:t>
                </a:r>
                <a:endParaRPr lang="en-US" sz="1400" b="1" dirty="0">
                  <a:solidFill>
                    <a:schemeClr val="tx1">
                      <a:lumMod val="75000"/>
                      <a:lumOff val="25000"/>
                    </a:schemeClr>
                  </a:solidFill>
                  <a:cs typeface="Arial" pitchFamily="34" charset="0"/>
                </a:endParaRPr>
              </a:p>
            </p:txBody>
          </p:sp>
          <p:sp>
            <p:nvSpPr>
              <p:cNvPr id="23" name="Text Placeholder 18"/>
              <p:cNvSpPr txBox="1">
                <a:spLocks/>
              </p:cNvSpPr>
              <p:nvPr/>
            </p:nvSpPr>
            <p:spPr>
              <a:xfrm>
                <a:off x="3779912" y="3589982"/>
                <a:ext cx="1584177" cy="129872"/>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50" dirty="0">
                    <a:cs typeface="Arial" pitchFamily="34" charset="0"/>
                  </a:rPr>
                  <a:t>Member</a:t>
                </a:r>
              </a:p>
            </p:txBody>
          </p:sp>
        </p:grpSp>
        <p:sp>
          <p:nvSpPr>
            <p:cNvPr id="21" name="TextBox 20"/>
            <p:cNvSpPr txBox="1"/>
            <p:nvPr/>
          </p:nvSpPr>
          <p:spPr>
            <a:xfrm>
              <a:off x="251520" y="3758164"/>
              <a:ext cx="1656183" cy="440187"/>
            </a:xfrm>
            <a:prstGeom prst="rect">
              <a:avLst/>
            </a:prstGeom>
            <a:noFill/>
          </p:spPr>
          <p:txBody>
            <a:bodyPr wrap="square" rtlCol="0">
              <a:spAutoFit/>
            </a:bodyPr>
            <a:lstStyle/>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Thiết</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kế</a:t>
              </a:r>
              <a:r>
                <a:rPr lang="en-US" altLang="ko-KR" sz="1000" dirty="0">
                  <a:solidFill>
                    <a:schemeClr val="tx1">
                      <a:lumMod val="75000"/>
                      <a:lumOff val="25000"/>
                    </a:schemeClr>
                  </a:solidFill>
                  <a:cs typeface="Arial" pitchFamily="34" charset="0"/>
                </a:rPr>
                <a:t> CSDL</a:t>
              </a:r>
            </a:p>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Thiết</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kế</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giao</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diện</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Coding</a:t>
              </a:r>
              <a:endParaRPr lang="ko-KR" altLang="en-US" sz="1000" dirty="0">
                <a:solidFill>
                  <a:schemeClr val="tx1">
                    <a:lumMod val="75000"/>
                    <a:lumOff val="25000"/>
                  </a:schemeClr>
                </a:solidFill>
                <a:cs typeface="Arial" pitchFamily="34" charset="0"/>
              </a:endParaRPr>
            </a:p>
          </p:txBody>
        </p:sp>
      </p:grpSp>
      <p:grpSp>
        <p:nvGrpSpPr>
          <p:cNvPr id="29" name="Group 28"/>
          <p:cNvGrpSpPr/>
          <p:nvPr/>
        </p:nvGrpSpPr>
        <p:grpSpPr>
          <a:xfrm>
            <a:off x="6300194" y="2655406"/>
            <a:ext cx="1800197" cy="990581"/>
            <a:chOff x="251520" y="3411322"/>
            <a:chExt cx="1656184" cy="787739"/>
          </a:xfrm>
        </p:grpSpPr>
        <p:grpSp>
          <p:nvGrpSpPr>
            <p:cNvPr id="30" name="Group 29"/>
            <p:cNvGrpSpPr/>
            <p:nvPr/>
          </p:nvGrpSpPr>
          <p:grpSpPr>
            <a:xfrm>
              <a:off x="251520" y="3411322"/>
              <a:ext cx="1656184" cy="331055"/>
              <a:chOff x="3779911" y="3388908"/>
              <a:chExt cx="1584178" cy="331055"/>
            </a:xfrm>
            <a:noFill/>
          </p:grpSpPr>
          <p:sp>
            <p:nvSpPr>
              <p:cNvPr id="32" name="Text Placeholder 17"/>
              <p:cNvSpPr txBox="1">
                <a:spLocks/>
              </p:cNvSpPr>
              <p:nvPr/>
            </p:nvSpPr>
            <p:spPr>
              <a:xfrm>
                <a:off x="3779911" y="3388908"/>
                <a:ext cx="1584177" cy="184949"/>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a:solidFill>
                      <a:schemeClr val="tx1">
                        <a:lumMod val="75000"/>
                        <a:lumOff val="25000"/>
                      </a:schemeClr>
                    </a:solidFill>
                    <a:cs typeface="Arial" pitchFamily="34" charset="0"/>
                  </a:rPr>
                  <a:t>Nguyễn</a:t>
                </a:r>
                <a:r>
                  <a:rPr lang="en-US" sz="1400" b="1" dirty="0">
                    <a:solidFill>
                      <a:schemeClr val="tx1">
                        <a:lumMod val="75000"/>
                        <a:lumOff val="25000"/>
                      </a:schemeClr>
                    </a:solidFill>
                    <a:cs typeface="Arial" pitchFamily="34" charset="0"/>
                  </a:rPr>
                  <a:t> </a:t>
                </a:r>
                <a:r>
                  <a:rPr lang="en-US" sz="1400" b="1" dirty="0" err="1">
                    <a:solidFill>
                      <a:schemeClr val="tx1">
                        <a:lumMod val="75000"/>
                        <a:lumOff val="25000"/>
                      </a:schemeClr>
                    </a:solidFill>
                    <a:cs typeface="Arial" pitchFamily="34" charset="0"/>
                  </a:rPr>
                  <a:t>Hữu</a:t>
                </a:r>
                <a:r>
                  <a:rPr lang="en-US" sz="1400" b="1" dirty="0">
                    <a:solidFill>
                      <a:schemeClr val="tx1">
                        <a:lumMod val="75000"/>
                        <a:lumOff val="25000"/>
                      </a:schemeClr>
                    </a:solidFill>
                    <a:cs typeface="Arial" pitchFamily="34" charset="0"/>
                  </a:rPr>
                  <a:t> </a:t>
                </a:r>
                <a:r>
                  <a:rPr lang="en-US" sz="1400" b="1" dirty="0" err="1">
                    <a:solidFill>
                      <a:schemeClr val="tx1">
                        <a:lumMod val="75000"/>
                        <a:lumOff val="25000"/>
                      </a:schemeClr>
                    </a:solidFill>
                    <a:cs typeface="Arial" pitchFamily="34" charset="0"/>
                  </a:rPr>
                  <a:t>Quyết</a:t>
                </a:r>
                <a:endParaRPr lang="en-US" sz="1400" b="1" dirty="0">
                  <a:solidFill>
                    <a:schemeClr val="tx1">
                      <a:lumMod val="75000"/>
                      <a:lumOff val="25000"/>
                    </a:schemeClr>
                  </a:solidFill>
                  <a:cs typeface="Arial" pitchFamily="34" charset="0"/>
                </a:endParaRPr>
              </a:p>
            </p:txBody>
          </p:sp>
          <p:sp>
            <p:nvSpPr>
              <p:cNvPr id="33" name="Text Placeholder 18"/>
              <p:cNvSpPr txBox="1">
                <a:spLocks/>
              </p:cNvSpPr>
              <p:nvPr/>
            </p:nvSpPr>
            <p:spPr>
              <a:xfrm>
                <a:off x="3779912" y="3589983"/>
                <a:ext cx="1584177" cy="1299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50" dirty="0">
                    <a:cs typeface="Arial" pitchFamily="34" charset="0"/>
                  </a:rPr>
                  <a:t>Member</a:t>
                </a:r>
              </a:p>
            </p:txBody>
          </p:sp>
        </p:grpSp>
        <p:sp>
          <p:nvSpPr>
            <p:cNvPr id="31" name="TextBox 30"/>
            <p:cNvSpPr txBox="1"/>
            <p:nvPr/>
          </p:nvSpPr>
          <p:spPr>
            <a:xfrm>
              <a:off x="251520" y="3758505"/>
              <a:ext cx="1656183" cy="440556"/>
            </a:xfrm>
            <a:prstGeom prst="rect">
              <a:avLst/>
            </a:prstGeom>
            <a:noFill/>
          </p:spPr>
          <p:txBody>
            <a:bodyPr wrap="square" rtlCol="0">
              <a:spAutoFit/>
            </a:bodyPr>
            <a:lstStyle/>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Thiết</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kế</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giao</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diện</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Coding</a:t>
              </a:r>
            </a:p>
            <a:p>
              <a:pPr marL="171450" indent="-171450">
                <a:buFont typeface="Arial" panose="020B0604020202020204" pitchFamily="34" charset="0"/>
                <a:buChar char="•"/>
              </a:pPr>
              <a:r>
                <a:rPr lang="en-US" altLang="ko-KR" sz="1000" dirty="0" err="1">
                  <a:solidFill>
                    <a:schemeClr val="tx1">
                      <a:lumMod val="75000"/>
                      <a:lumOff val="25000"/>
                    </a:schemeClr>
                  </a:solidFill>
                  <a:cs typeface="Arial" pitchFamily="34" charset="0"/>
                </a:rPr>
                <a:t>Hoàn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thiện</a:t>
              </a:r>
              <a:r>
                <a:rPr lang="en-US" altLang="ko-KR" sz="1000" dirty="0">
                  <a:solidFill>
                    <a:schemeClr val="tx1">
                      <a:lumMod val="75000"/>
                      <a:lumOff val="25000"/>
                    </a:schemeClr>
                  </a:solidFill>
                  <a:cs typeface="Arial" pitchFamily="34" charset="0"/>
                </a:rPr>
                <a:t> Document</a:t>
              </a:r>
              <a:endParaRPr lang="ko-KR" altLang="en-US" sz="1000" dirty="0">
                <a:solidFill>
                  <a:schemeClr val="tx1">
                    <a:lumMod val="75000"/>
                    <a:lumOff val="25000"/>
                  </a:schemeClr>
                </a:solidFill>
                <a:cs typeface="Arial" pitchFamily="34" charset="0"/>
              </a:endParaRPr>
            </a:p>
          </p:txBody>
        </p:sp>
      </p:grpSp>
      <p:pic>
        <p:nvPicPr>
          <p:cNvPr id="8" name="Picture 7">
            <a:extLst>
              <a:ext uri="{FF2B5EF4-FFF2-40B4-BE49-F238E27FC236}">
                <a16:creationId xmlns:a16="http://schemas.microsoft.com/office/drawing/2014/main" id="{E3D90F1C-EBA4-4ED5-8E37-13D3BF14DC2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13" t="2920" r="-1713" b="30536"/>
          <a:stretch/>
        </p:blipFill>
        <p:spPr>
          <a:xfrm>
            <a:off x="1195909" y="1069383"/>
            <a:ext cx="1495596" cy="1495596"/>
          </a:xfrm>
          <a:prstGeom prst="ellipse">
            <a:avLst/>
          </a:prstGeom>
          <a:ln w="6350">
            <a:solidFill>
              <a:schemeClr val="bg1">
                <a:lumMod val="50000"/>
              </a:schemeClr>
            </a:solidFill>
          </a:ln>
        </p:spPr>
      </p:pic>
      <p:pic>
        <p:nvPicPr>
          <p:cNvPr id="27" name="Picture 26">
            <a:extLst>
              <a:ext uri="{FF2B5EF4-FFF2-40B4-BE49-F238E27FC236}">
                <a16:creationId xmlns:a16="http://schemas.microsoft.com/office/drawing/2014/main" id="{1C14BEA0-5826-4347-997C-45B6523AAC4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24202" y="1069383"/>
            <a:ext cx="1495596" cy="1495596"/>
          </a:xfrm>
          <a:prstGeom prst="ellipse">
            <a:avLst/>
          </a:prstGeom>
          <a:ln w="6350">
            <a:solidFill>
              <a:schemeClr val="bg1">
                <a:lumMod val="50000"/>
              </a:schemeClr>
            </a:solidFill>
          </a:ln>
        </p:spPr>
      </p:pic>
      <p:pic>
        <p:nvPicPr>
          <p:cNvPr id="28" name="Picture 27">
            <a:extLst>
              <a:ext uri="{FF2B5EF4-FFF2-40B4-BE49-F238E27FC236}">
                <a16:creationId xmlns:a16="http://schemas.microsoft.com/office/drawing/2014/main" id="{0C792C0D-8685-4A6E-A88E-42E14E728D6F}"/>
              </a:ext>
            </a:extLst>
          </p:cNvPr>
          <p:cNvPicPr>
            <a:picLocks noChangeAspect="1"/>
          </p:cNvPicPr>
          <p:nvPr/>
        </p:nvPicPr>
        <p:blipFill>
          <a:blip r:embed="rId5" cstate="print">
            <a:extLst>
              <a:ext uri="{28A0092B-C50C-407E-A947-70E740481C1C}">
                <a14:useLocalDpi xmlns:a14="http://schemas.microsoft.com/office/drawing/2010/main" val="0"/>
              </a:ext>
            </a:extLst>
          </a:blip>
          <a:srcRect t="12500" b="12500"/>
          <a:stretch/>
        </p:blipFill>
        <p:spPr>
          <a:xfrm>
            <a:off x="6452495" y="1075332"/>
            <a:ext cx="1495596" cy="1495596"/>
          </a:xfrm>
          <a:prstGeom prst="ellipse">
            <a:avLst/>
          </a:prstGeom>
          <a:ln w="6350">
            <a:solidFill>
              <a:schemeClr val="bg1">
                <a:lumMod val="50000"/>
              </a:schemeClr>
            </a:solidFill>
          </a:ln>
        </p:spPr>
      </p:pic>
    </p:spTree>
    <p:extLst>
      <p:ext uri="{BB962C8B-B14F-4D97-AF65-F5344CB8AC3E}">
        <p14:creationId xmlns:p14="http://schemas.microsoft.com/office/powerpoint/2010/main" val="414348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arn(inVertic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8820472" cy="576064"/>
          </a:xfrm>
        </p:spPr>
        <p:txBody>
          <a:bodyPr/>
          <a:lstStyle/>
          <a:p>
            <a:pPr algn="l"/>
            <a:r>
              <a:rPr lang="en-US" altLang="ko-KR" sz="2000" dirty="0" err="1">
                <a:solidFill>
                  <a:schemeClr val="tx2"/>
                </a:solidFill>
              </a:rPr>
              <a:t>Giới</a:t>
            </a:r>
            <a:r>
              <a:rPr lang="en-US" altLang="ko-KR" sz="2000" dirty="0">
                <a:solidFill>
                  <a:schemeClr val="tx2"/>
                </a:solidFill>
              </a:rPr>
              <a:t> </a:t>
            </a:r>
            <a:r>
              <a:rPr lang="en-US" altLang="ko-KR" sz="2000" dirty="0" err="1">
                <a:solidFill>
                  <a:schemeClr val="tx2"/>
                </a:solidFill>
              </a:rPr>
              <a:t>thiệu</a:t>
            </a:r>
            <a:r>
              <a:rPr lang="en-US" altLang="ko-KR" sz="2000" dirty="0">
                <a:solidFill>
                  <a:schemeClr val="tx2"/>
                </a:solidFill>
              </a:rPr>
              <a:t> </a:t>
            </a:r>
            <a:r>
              <a:rPr lang="en-US" altLang="ko-KR" sz="2000" dirty="0" err="1">
                <a:solidFill>
                  <a:schemeClr val="tx2"/>
                </a:solidFill>
              </a:rPr>
              <a:t>đề</a:t>
            </a:r>
            <a:r>
              <a:rPr lang="en-US" altLang="ko-KR" sz="2000" dirty="0">
                <a:solidFill>
                  <a:schemeClr val="tx2"/>
                </a:solidFill>
              </a:rPr>
              <a:t> </a:t>
            </a:r>
            <a:r>
              <a:rPr lang="en-US" altLang="ko-KR" sz="2000" dirty="0" err="1">
                <a:solidFill>
                  <a:schemeClr val="tx2"/>
                </a:solidFill>
              </a:rPr>
              <a:t>tài</a:t>
            </a:r>
            <a:endParaRPr lang="ko-KR" altLang="en-US" sz="2000" dirty="0">
              <a:solidFill>
                <a:schemeClr val="tx2"/>
              </a:solidFill>
            </a:endParaRPr>
          </a:p>
        </p:txBody>
      </p:sp>
      <p:grpSp>
        <p:nvGrpSpPr>
          <p:cNvPr id="29" name="Group 28">
            <a:extLst>
              <a:ext uri="{FF2B5EF4-FFF2-40B4-BE49-F238E27FC236}">
                <a16:creationId xmlns:a16="http://schemas.microsoft.com/office/drawing/2014/main" id="{69B5CFA2-CF2E-4346-96A0-C25116332D1F}"/>
              </a:ext>
            </a:extLst>
          </p:cNvPr>
          <p:cNvGrpSpPr/>
          <p:nvPr/>
        </p:nvGrpSpPr>
        <p:grpSpPr>
          <a:xfrm>
            <a:off x="927537" y="894403"/>
            <a:ext cx="3319567" cy="1574828"/>
            <a:chOff x="927537" y="894403"/>
            <a:chExt cx="3319567" cy="1574828"/>
          </a:xfrm>
        </p:grpSpPr>
        <p:grpSp>
          <p:nvGrpSpPr>
            <p:cNvPr id="8" name="Group 7"/>
            <p:cNvGrpSpPr/>
            <p:nvPr/>
          </p:nvGrpSpPr>
          <p:grpSpPr>
            <a:xfrm>
              <a:off x="1582808" y="945408"/>
              <a:ext cx="2664296" cy="1473044"/>
              <a:chOff x="496119" y="2469560"/>
              <a:chExt cx="1752190" cy="1473046"/>
            </a:xfrm>
            <a:noFill/>
          </p:grpSpPr>
          <p:sp>
            <p:nvSpPr>
              <p:cNvPr id="9" name="TextBox 8"/>
              <p:cNvSpPr txBox="1"/>
              <p:nvPr/>
            </p:nvSpPr>
            <p:spPr>
              <a:xfrm>
                <a:off x="496119" y="2724642"/>
                <a:ext cx="1752190" cy="1217964"/>
              </a:xfrm>
              <a:prstGeom prst="rect">
                <a:avLst/>
              </a:prstGeom>
              <a:grpFill/>
            </p:spPr>
            <p:txBody>
              <a:bodyPr wrap="square" rtlCol="0">
                <a:spAutoFit/>
              </a:bodyPr>
              <a:lstStyle/>
              <a:p>
                <a:pPr latinLnBrk="0">
                  <a:lnSpc>
                    <a:spcPct val="150000"/>
                  </a:lnSpc>
                  <a:spcBef>
                    <a:spcPts val="600"/>
                  </a:spcBef>
                </a:pPr>
                <a:r>
                  <a:rPr lang="vi-VN" sz="1000" dirty="0">
                    <a:solidFill>
                      <a:srgbClr val="000000"/>
                    </a:solidFill>
                    <a:effectLst/>
                    <a:ea typeface="Arial" panose="020B0604020202020204" pitchFamily="34" charset="0"/>
                    <a:cs typeface="Times New Roman" panose="02020603050405020304" pitchFamily="18" charset="0"/>
                  </a:rPr>
                  <a:t>Hiện nay, du lịch ở Việt Nam ngày càng phát triển, kéo theo sự bùng nổ trong lĩnh vực kinh doanh dịch vụ lưu trú, trong đó có kinh doanh khách sạn. Không thể phủ nhận đây là một ngành kinh doanh đầy hấp dẫn. </a:t>
                </a:r>
                <a:endParaRPr lang="en-US" sz="1000" dirty="0">
                  <a:effectLst/>
                  <a:ea typeface="Arial" panose="020B0604020202020204" pitchFamily="34" charset="0"/>
                  <a:cs typeface="Times New Roman" panose="02020603050405020304" pitchFamily="18" charset="0"/>
                </a:endParaRPr>
              </a:p>
            </p:txBody>
          </p:sp>
          <p:sp>
            <p:nvSpPr>
              <p:cNvPr id="10" name="TextBox 9"/>
              <p:cNvSpPr txBox="1"/>
              <p:nvPr/>
            </p:nvSpPr>
            <p:spPr>
              <a:xfrm>
                <a:off x="496119" y="2469560"/>
                <a:ext cx="1752190" cy="307777"/>
              </a:xfrm>
              <a:prstGeom prst="rect">
                <a:avLst/>
              </a:prstGeom>
              <a:noFill/>
            </p:spPr>
            <p:txBody>
              <a:bodyPr wrap="square" rtlCol="0">
                <a:spAutoFit/>
              </a:bodyPr>
              <a:lstStyle/>
              <a:p>
                <a:r>
                  <a:rPr lang="en-US" altLang="ko-KR" sz="1400" b="1" dirty="0" err="1">
                    <a:solidFill>
                      <a:schemeClr val="accent2"/>
                    </a:solidFill>
                    <a:cs typeface="Arial" pitchFamily="34" charset="0"/>
                  </a:rPr>
                  <a:t>Khảo</a:t>
                </a:r>
                <a:r>
                  <a:rPr lang="en-US" altLang="ko-KR" sz="1400" b="1" dirty="0">
                    <a:solidFill>
                      <a:schemeClr val="accent2"/>
                    </a:solidFill>
                    <a:cs typeface="Arial" pitchFamily="34" charset="0"/>
                  </a:rPr>
                  <a:t> </a:t>
                </a:r>
                <a:r>
                  <a:rPr lang="en-US" altLang="ko-KR" sz="1400" b="1" dirty="0" err="1">
                    <a:solidFill>
                      <a:schemeClr val="accent2"/>
                    </a:solidFill>
                    <a:cs typeface="Arial" pitchFamily="34" charset="0"/>
                  </a:rPr>
                  <a:t>sát</a:t>
                </a:r>
                <a:r>
                  <a:rPr lang="en-US" altLang="ko-KR" sz="1400" b="1" dirty="0">
                    <a:solidFill>
                      <a:schemeClr val="accent2"/>
                    </a:solidFill>
                    <a:cs typeface="Arial" pitchFamily="34" charset="0"/>
                  </a:rPr>
                  <a:t> </a:t>
                </a:r>
                <a:r>
                  <a:rPr lang="en-US" altLang="ko-KR" sz="1400" b="1" dirty="0" err="1">
                    <a:solidFill>
                      <a:schemeClr val="accent2"/>
                    </a:solidFill>
                    <a:cs typeface="Arial" pitchFamily="34" charset="0"/>
                  </a:rPr>
                  <a:t>hiện</a:t>
                </a:r>
                <a:r>
                  <a:rPr lang="en-US" altLang="ko-KR" sz="1400" b="1" dirty="0">
                    <a:solidFill>
                      <a:schemeClr val="accent2"/>
                    </a:solidFill>
                    <a:cs typeface="Arial" pitchFamily="34" charset="0"/>
                  </a:rPr>
                  <a:t> </a:t>
                </a:r>
                <a:r>
                  <a:rPr lang="en-US" altLang="ko-KR" sz="1400" b="1" dirty="0" err="1">
                    <a:solidFill>
                      <a:schemeClr val="accent2"/>
                    </a:solidFill>
                    <a:cs typeface="Arial" pitchFamily="34" charset="0"/>
                  </a:rPr>
                  <a:t>trạng</a:t>
                </a:r>
                <a:endParaRPr lang="ko-KR" altLang="en-US" sz="1400" b="1" dirty="0">
                  <a:solidFill>
                    <a:schemeClr val="accent2"/>
                  </a:solidFill>
                  <a:cs typeface="Arial" pitchFamily="34" charset="0"/>
                </a:endParaRPr>
              </a:p>
            </p:txBody>
          </p:sp>
        </p:grpSp>
        <p:grpSp>
          <p:nvGrpSpPr>
            <p:cNvPr id="36" name="Group 35">
              <a:extLst>
                <a:ext uri="{FF2B5EF4-FFF2-40B4-BE49-F238E27FC236}">
                  <a16:creationId xmlns:a16="http://schemas.microsoft.com/office/drawing/2014/main" id="{63A3DC1E-B81B-4F92-8FBF-029ECFA1D2DD}"/>
                </a:ext>
              </a:extLst>
            </p:cNvPr>
            <p:cNvGrpSpPr/>
            <p:nvPr/>
          </p:nvGrpSpPr>
          <p:grpSpPr>
            <a:xfrm>
              <a:off x="927537" y="894403"/>
              <a:ext cx="583261" cy="1574828"/>
              <a:chOff x="1180425" y="936569"/>
              <a:chExt cx="583261" cy="1574828"/>
            </a:xfrm>
          </p:grpSpPr>
          <p:sp>
            <p:nvSpPr>
              <p:cNvPr id="4" name="Rectangle 3"/>
              <p:cNvSpPr/>
              <p:nvPr/>
            </p:nvSpPr>
            <p:spPr>
              <a:xfrm>
                <a:off x="1717967" y="936569"/>
                <a:ext cx="45719" cy="1574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1180425" y="1029740"/>
                <a:ext cx="505776"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01</a:t>
                </a:r>
                <a:endParaRPr lang="ko-KR" altLang="en-US" sz="2000" b="1" dirty="0">
                  <a:solidFill>
                    <a:schemeClr val="accent2"/>
                  </a:solidFill>
                  <a:cs typeface="Arial" pitchFamily="34" charset="0"/>
                </a:endParaRPr>
              </a:p>
            </p:txBody>
          </p:sp>
        </p:grpSp>
      </p:grpSp>
      <p:grpSp>
        <p:nvGrpSpPr>
          <p:cNvPr id="43" name="Group 42">
            <a:extLst>
              <a:ext uri="{FF2B5EF4-FFF2-40B4-BE49-F238E27FC236}">
                <a16:creationId xmlns:a16="http://schemas.microsoft.com/office/drawing/2014/main" id="{AAAA39CB-0340-4C80-A3F6-25060FF84E8E}"/>
              </a:ext>
            </a:extLst>
          </p:cNvPr>
          <p:cNvGrpSpPr/>
          <p:nvPr/>
        </p:nvGrpSpPr>
        <p:grpSpPr>
          <a:xfrm>
            <a:off x="4902375" y="894370"/>
            <a:ext cx="3314088" cy="1574829"/>
            <a:chOff x="4902375" y="894370"/>
            <a:chExt cx="3314088" cy="1574829"/>
          </a:xfrm>
        </p:grpSpPr>
        <p:grpSp>
          <p:nvGrpSpPr>
            <p:cNvPr id="7" name="Group 6">
              <a:extLst>
                <a:ext uri="{FF2B5EF4-FFF2-40B4-BE49-F238E27FC236}">
                  <a16:creationId xmlns:a16="http://schemas.microsoft.com/office/drawing/2014/main" id="{15118530-9C08-4BF8-BEB3-27833C2B7588}"/>
                </a:ext>
              </a:extLst>
            </p:cNvPr>
            <p:cNvGrpSpPr/>
            <p:nvPr/>
          </p:nvGrpSpPr>
          <p:grpSpPr>
            <a:xfrm>
              <a:off x="5434439" y="894370"/>
              <a:ext cx="2782024" cy="1574829"/>
              <a:chOff x="5687327" y="792519"/>
              <a:chExt cx="2782024" cy="1574829"/>
            </a:xfrm>
          </p:grpSpPr>
          <p:sp>
            <p:nvSpPr>
              <p:cNvPr id="13" name="Rectangle 12"/>
              <p:cNvSpPr/>
              <p:nvPr/>
            </p:nvSpPr>
            <p:spPr>
              <a:xfrm>
                <a:off x="5687327" y="792519"/>
                <a:ext cx="45719" cy="15748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Group 14"/>
              <p:cNvGrpSpPr/>
              <p:nvPr/>
            </p:nvGrpSpPr>
            <p:grpSpPr>
              <a:xfrm>
                <a:off x="5805055" y="843524"/>
                <a:ext cx="2664296" cy="1473043"/>
                <a:chOff x="496119" y="2469560"/>
                <a:chExt cx="1752190" cy="1473043"/>
              </a:xfrm>
              <a:noFill/>
            </p:grpSpPr>
            <p:sp>
              <p:nvSpPr>
                <p:cNvPr id="16" name="TextBox 15"/>
                <p:cNvSpPr txBox="1"/>
                <p:nvPr/>
              </p:nvSpPr>
              <p:spPr>
                <a:xfrm>
                  <a:off x="496119" y="2724641"/>
                  <a:ext cx="1752190" cy="1217962"/>
                </a:xfrm>
                <a:prstGeom prst="rect">
                  <a:avLst/>
                </a:prstGeom>
                <a:grpFill/>
              </p:spPr>
              <p:txBody>
                <a:bodyPr wrap="square" rtlCol="0">
                  <a:spAutoFit/>
                </a:bodyPr>
                <a:lstStyle/>
                <a:p>
                  <a:pPr latinLnBrk="0">
                    <a:lnSpc>
                      <a:spcPct val="150000"/>
                    </a:lnSpc>
                  </a:pPr>
                  <a:r>
                    <a:rPr lang="vi-VN" sz="1000" dirty="0">
                      <a:effectLst/>
                      <a:ea typeface="Arial" panose="020B0604020202020204" pitchFamily="34" charset="0"/>
                    </a:rPr>
                    <a:t>Với sự phát triển không ngừng của các công ty du lịch, khách sạn, lữ hành.. thì việc cần mềm mềm quản lý chuyên nghiệp phục vụ cho nhu cầu quản lý trở nên cấp thiết hơn bao giờ hết.</a:t>
                  </a:r>
                  <a:endParaRPr lang="en-US" altLang="ko-KR" sz="1000" dirty="0">
                    <a:solidFill>
                      <a:schemeClr val="tx1">
                        <a:lumMod val="75000"/>
                        <a:lumOff val="25000"/>
                      </a:schemeClr>
                    </a:solidFill>
                    <a:cs typeface="Arial" pitchFamily="34" charset="0"/>
                  </a:endParaRPr>
                </a:p>
              </p:txBody>
            </p:sp>
            <p:sp>
              <p:nvSpPr>
                <p:cNvPr id="17" name="TextBox 16"/>
                <p:cNvSpPr txBox="1"/>
                <p:nvPr/>
              </p:nvSpPr>
              <p:spPr>
                <a:xfrm>
                  <a:off x="496119" y="2469560"/>
                  <a:ext cx="1752190" cy="307777"/>
                </a:xfrm>
                <a:prstGeom prst="rect">
                  <a:avLst/>
                </a:prstGeom>
                <a:noFill/>
              </p:spPr>
              <p:txBody>
                <a:bodyPr wrap="square" rtlCol="0">
                  <a:spAutoFit/>
                </a:bodyPr>
                <a:lstStyle/>
                <a:p>
                  <a:r>
                    <a:rPr lang="en-US" altLang="ko-KR" sz="1400" b="1" dirty="0" err="1">
                      <a:solidFill>
                        <a:schemeClr val="accent3"/>
                      </a:solidFill>
                      <a:cs typeface="Arial" pitchFamily="34" charset="0"/>
                    </a:rPr>
                    <a:t>Lý</a:t>
                  </a:r>
                  <a:r>
                    <a:rPr lang="en-US" altLang="ko-KR" sz="1400" b="1" dirty="0">
                      <a:solidFill>
                        <a:schemeClr val="accent3"/>
                      </a:solidFill>
                      <a:cs typeface="Arial" pitchFamily="34" charset="0"/>
                    </a:rPr>
                    <a:t> do </a:t>
                  </a:r>
                  <a:r>
                    <a:rPr lang="en-US" altLang="ko-KR" sz="1400" b="1" dirty="0" err="1">
                      <a:solidFill>
                        <a:schemeClr val="accent3"/>
                      </a:solidFill>
                      <a:cs typeface="Arial" pitchFamily="34" charset="0"/>
                    </a:rPr>
                    <a:t>chọn</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đề</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tài</a:t>
                  </a:r>
                  <a:endParaRPr lang="ko-KR" altLang="en-US" sz="1400" b="1" dirty="0">
                    <a:solidFill>
                      <a:schemeClr val="accent3"/>
                    </a:solidFill>
                    <a:cs typeface="Arial" pitchFamily="34" charset="0"/>
                  </a:endParaRPr>
                </a:p>
              </p:txBody>
            </p:sp>
          </p:grpSp>
        </p:grpSp>
        <p:sp>
          <p:nvSpPr>
            <p:cNvPr id="18" name="TextBox 17"/>
            <p:cNvSpPr txBox="1"/>
            <p:nvPr/>
          </p:nvSpPr>
          <p:spPr>
            <a:xfrm>
              <a:off x="4902375" y="1019512"/>
              <a:ext cx="500296" cy="400110"/>
            </a:xfrm>
            <a:prstGeom prst="rect">
              <a:avLst/>
            </a:prstGeom>
            <a:noFill/>
          </p:spPr>
          <p:txBody>
            <a:bodyPr wrap="square" rtlCol="0">
              <a:spAutoFit/>
            </a:bodyPr>
            <a:lstStyle/>
            <a:p>
              <a:pPr algn="ctr"/>
              <a:r>
                <a:rPr lang="en-US" altLang="ko-KR" sz="2000" b="1" dirty="0">
                  <a:solidFill>
                    <a:schemeClr val="accent3"/>
                  </a:solidFill>
                  <a:cs typeface="Arial" pitchFamily="34" charset="0"/>
                </a:rPr>
                <a:t>02</a:t>
              </a:r>
              <a:endParaRPr lang="ko-KR" altLang="en-US" sz="2000" b="1" dirty="0">
                <a:solidFill>
                  <a:schemeClr val="accent3"/>
                </a:solidFill>
                <a:cs typeface="Arial" pitchFamily="34" charset="0"/>
              </a:endParaRPr>
            </a:p>
          </p:txBody>
        </p:sp>
      </p:grpSp>
      <p:grpSp>
        <p:nvGrpSpPr>
          <p:cNvPr id="3" name="Group 2">
            <a:extLst>
              <a:ext uri="{FF2B5EF4-FFF2-40B4-BE49-F238E27FC236}">
                <a16:creationId xmlns:a16="http://schemas.microsoft.com/office/drawing/2014/main" id="{4B6CB7D2-56E0-4E64-84AC-D88613AAF913}"/>
              </a:ext>
            </a:extLst>
          </p:cNvPr>
          <p:cNvGrpSpPr/>
          <p:nvPr/>
        </p:nvGrpSpPr>
        <p:grpSpPr>
          <a:xfrm>
            <a:off x="927537" y="2673534"/>
            <a:ext cx="3319567" cy="1985713"/>
            <a:chOff x="927537" y="2673534"/>
            <a:chExt cx="3319567" cy="1985713"/>
          </a:xfrm>
        </p:grpSpPr>
        <p:sp>
          <p:nvSpPr>
            <p:cNvPr id="23" name="TextBox 22"/>
            <p:cNvSpPr txBox="1"/>
            <p:nvPr/>
          </p:nvSpPr>
          <p:spPr>
            <a:xfrm>
              <a:off x="1582808" y="2979620"/>
              <a:ext cx="2664296" cy="1448795"/>
            </a:xfrm>
            <a:prstGeom prst="rect">
              <a:avLst/>
            </a:prstGeom>
            <a:noFill/>
          </p:spPr>
          <p:txBody>
            <a:bodyPr wrap="square" rtlCol="0">
              <a:spAutoFit/>
            </a:bodyPr>
            <a:lstStyle/>
            <a:p>
              <a:pPr latinLnBrk="0">
                <a:lnSpc>
                  <a:spcPct val="150000"/>
                </a:lnSpc>
              </a:pPr>
              <a:r>
                <a:rPr lang="en-US" sz="1000" dirty="0">
                  <a:effectLst/>
                  <a:ea typeface="Arial" panose="020B0604020202020204" pitchFamily="34" charset="0"/>
                </a:rPr>
                <a:t>T</a:t>
              </a:r>
              <a:r>
                <a:rPr lang="vi-VN" sz="1000" dirty="0">
                  <a:effectLst/>
                  <a:ea typeface="Arial" panose="020B0604020202020204" pitchFamily="34" charset="0"/>
                </a:rPr>
                <a:t>ạo ra sản phẩm với các chức năng cơ bản như: </a:t>
              </a:r>
              <a:r>
                <a:rPr lang="en-US" sz="1000" dirty="0">
                  <a:effectLst/>
                  <a:ea typeface="Arial" panose="020B0604020202020204" pitchFamily="34" charset="0"/>
                </a:rPr>
                <a:t>T</a:t>
              </a:r>
              <a:r>
                <a:rPr lang="vi-VN" sz="1000" dirty="0">
                  <a:effectLst/>
                  <a:ea typeface="Arial" panose="020B0604020202020204" pitchFamily="34" charset="0"/>
                </a:rPr>
                <a:t>hực hiện việc đặt phòng, trả phòng cho khách một cách nhanh chóng. Bên cạnh đó là sự hổ trợ cho việc quản lý các danh mục trong hệ thống và thống kê báo cáo.</a:t>
              </a:r>
              <a:endParaRPr lang="en-US" altLang="ko-KR" sz="1000" dirty="0">
                <a:solidFill>
                  <a:schemeClr val="tx1">
                    <a:lumMod val="75000"/>
                    <a:lumOff val="25000"/>
                  </a:schemeClr>
                </a:solidFill>
                <a:cs typeface="Arial" pitchFamily="34" charset="0"/>
              </a:endParaRPr>
            </a:p>
          </p:txBody>
        </p:sp>
        <p:sp>
          <p:nvSpPr>
            <p:cNvPr id="24" name="TextBox 23"/>
            <p:cNvSpPr txBox="1"/>
            <p:nvPr/>
          </p:nvSpPr>
          <p:spPr>
            <a:xfrm>
              <a:off x="1582808" y="2724539"/>
              <a:ext cx="2664296" cy="307777"/>
            </a:xfrm>
            <a:prstGeom prst="rect">
              <a:avLst/>
            </a:prstGeom>
            <a:noFill/>
          </p:spPr>
          <p:txBody>
            <a:bodyPr wrap="square" rtlCol="0">
              <a:spAutoFit/>
            </a:bodyPr>
            <a:lstStyle/>
            <a:p>
              <a:r>
                <a:rPr lang="en-US" altLang="ko-KR" sz="1400" b="1" dirty="0" err="1">
                  <a:solidFill>
                    <a:schemeClr val="accent1"/>
                  </a:solidFill>
                  <a:cs typeface="Arial" pitchFamily="34" charset="0"/>
                </a:rPr>
                <a:t>Mục</a:t>
              </a:r>
              <a:r>
                <a:rPr lang="en-US" altLang="ko-KR" sz="1400" b="1" dirty="0">
                  <a:solidFill>
                    <a:schemeClr val="accent1"/>
                  </a:solidFill>
                  <a:cs typeface="Arial" pitchFamily="34" charset="0"/>
                </a:rPr>
                <a:t> </a:t>
              </a:r>
              <a:r>
                <a:rPr lang="en-US" altLang="ko-KR" sz="1400" b="1" dirty="0" err="1">
                  <a:solidFill>
                    <a:schemeClr val="accent1"/>
                  </a:solidFill>
                  <a:cs typeface="Arial" pitchFamily="34" charset="0"/>
                </a:rPr>
                <a:t>tiêu</a:t>
              </a:r>
              <a:r>
                <a:rPr lang="en-US" altLang="ko-KR" sz="1400" b="1" dirty="0">
                  <a:solidFill>
                    <a:schemeClr val="accent1"/>
                  </a:solidFill>
                  <a:cs typeface="Arial" pitchFamily="34" charset="0"/>
                </a:rPr>
                <a:t> </a:t>
              </a:r>
              <a:r>
                <a:rPr lang="en-US" altLang="ko-KR" sz="1400" b="1" dirty="0" err="1">
                  <a:solidFill>
                    <a:schemeClr val="accent1"/>
                  </a:solidFill>
                  <a:cs typeface="Arial" pitchFamily="34" charset="0"/>
                </a:rPr>
                <a:t>của</a:t>
              </a:r>
              <a:r>
                <a:rPr lang="en-US" altLang="ko-KR" sz="1400" b="1" dirty="0">
                  <a:solidFill>
                    <a:schemeClr val="accent1"/>
                  </a:solidFill>
                  <a:cs typeface="Arial" pitchFamily="34" charset="0"/>
                </a:rPr>
                <a:t> </a:t>
              </a:r>
              <a:r>
                <a:rPr lang="en-US" altLang="ko-KR" sz="1400" b="1" dirty="0" err="1">
                  <a:solidFill>
                    <a:schemeClr val="accent1"/>
                  </a:solidFill>
                  <a:cs typeface="Arial" pitchFamily="34" charset="0"/>
                </a:rPr>
                <a:t>đề</a:t>
              </a:r>
              <a:r>
                <a:rPr lang="en-US" altLang="ko-KR" sz="1400" b="1" dirty="0">
                  <a:solidFill>
                    <a:schemeClr val="accent1"/>
                  </a:solidFill>
                  <a:cs typeface="Arial" pitchFamily="34" charset="0"/>
                </a:rPr>
                <a:t> </a:t>
              </a:r>
              <a:r>
                <a:rPr lang="en-US" altLang="ko-KR" sz="1400" b="1" dirty="0" err="1">
                  <a:solidFill>
                    <a:schemeClr val="accent1"/>
                  </a:solidFill>
                  <a:cs typeface="Arial" pitchFamily="34" charset="0"/>
                </a:rPr>
                <a:t>tài</a:t>
              </a:r>
              <a:endParaRPr lang="ko-KR" altLang="en-US" sz="1400" b="1" dirty="0">
                <a:solidFill>
                  <a:schemeClr val="accent1"/>
                </a:solidFill>
                <a:cs typeface="Arial" pitchFamily="34" charset="0"/>
              </a:endParaRPr>
            </a:p>
          </p:txBody>
        </p:sp>
        <p:grpSp>
          <p:nvGrpSpPr>
            <p:cNvPr id="35" name="Group 34">
              <a:extLst>
                <a:ext uri="{FF2B5EF4-FFF2-40B4-BE49-F238E27FC236}">
                  <a16:creationId xmlns:a16="http://schemas.microsoft.com/office/drawing/2014/main" id="{06E1350D-17D4-4CA1-BB8A-9101C0200905}"/>
                </a:ext>
              </a:extLst>
            </p:cNvPr>
            <p:cNvGrpSpPr/>
            <p:nvPr/>
          </p:nvGrpSpPr>
          <p:grpSpPr>
            <a:xfrm>
              <a:off x="927537" y="2673534"/>
              <a:ext cx="583262" cy="1985713"/>
              <a:chOff x="1180425" y="2628746"/>
              <a:chExt cx="583262" cy="1985713"/>
            </a:xfrm>
          </p:grpSpPr>
          <p:sp>
            <p:nvSpPr>
              <p:cNvPr id="20" name="Rectangle 19"/>
              <p:cNvSpPr/>
              <p:nvPr/>
            </p:nvSpPr>
            <p:spPr>
              <a:xfrm>
                <a:off x="1717968" y="2628746"/>
                <a:ext cx="45719" cy="1985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 name="TextBox 24"/>
              <p:cNvSpPr txBox="1"/>
              <p:nvPr/>
            </p:nvSpPr>
            <p:spPr>
              <a:xfrm>
                <a:off x="1180425" y="2774924"/>
                <a:ext cx="505776"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03</a:t>
                </a:r>
                <a:endParaRPr lang="ko-KR" altLang="en-US" sz="2000" b="1" dirty="0">
                  <a:solidFill>
                    <a:schemeClr val="accent1"/>
                  </a:solidFill>
                  <a:cs typeface="Arial" pitchFamily="34" charset="0"/>
                </a:endParaRPr>
              </a:p>
            </p:txBody>
          </p:sp>
        </p:grpSp>
      </p:grpSp>
      <p:grpSp>
        <p:nvGrpSpPr>
          <p:cNvPr id="30" name="Group 29">
            <a:extLst>
              <a:ext uri="{FF2B5EF4-FFF2-40B4-BE49-F238E27FC236}">
                <a16:creationId xmlns:a16="http://schemas.microsoft.com/office/drawing/2014/main" id="{3982BC25-C16F-4C6F-9D1C-DC4341E0D009}"/>
              </a:ext>
            </a:extLst>
          </p:cNvPr>
          <p:cNvGrpSpPr/>
          <p:nvPr/>
        </p:nvGrpSpPr>
        <p:grpSpPr>
          <a:xfrm>
            <a:off x="4902375" y="2674269"/>
            <a:ext cx="3314088" cy="1985713"/>
            <a:chOff x="1185904" y="2897881"/>
            <a:chExt cx="3314088" cy="1985713"/>
          </a:xfrm>
        </p:grpSpPr>
        <p:grpSp>
          <p:nvGrpSpPr>
            <p:cNvPr id="31" name="Group 30">
              <a:extLst>
                <a:ext uri="{FF2B5EF4-FFF2-40B4-BE49-F238E27FC236}">
                  <a16:creationId xmlns:a16="http://schemas.microsoft.com/office/drawing/2014/main" id="{2A330287-17A1-4493-9A8E-0F74AD6997B8}"/>
                </a:ext>
              </a:extLst>
            </p:cNvPr>
            <p:cNvGrpSpPr/>
            <p:nvPr/>
          </p:nvGrpSpPr>
          <p:grpSpPr>
            <a:xfrm>
              <a:off x="1835696" y="2948886"/>
              <a:ext cx="2664296" cy="1934708"/>
              <a:chOff x="496119" y="2469560"/>
              <a:chExt cx="1752190" cy="1934708"/>
            </a:xfrm>
            <a:noFill/>
          </p:grpSpPr>
          <p:sp>
            <p:nvSpPr>
              <p:cNvPr id="39" name="TextBox 38">
                <a:extLst>
                  <a:ext uri="{FF2B5EF4-FFF2-40B4-BE49-F238E27FC236}">
                    <a16:creationId xmlns:a16="http://schemas.microsoft.com/office/drawing/2014/main" id="{6045253F-6C4A-4A44-9064-B4F36A5746BC}"/>
                  </a:ext>
                </a:extLst>
              </p:cNvPr>
              <p:cNvSpPr txBox="1"/>
              <p:nvPr/>
            </p:nvSpPr>
            <p:spPr>
              <a:xfrm>
                <a:off x="496119" y="2724641"/>
                <a:ext cx="1752190" cy="1679627"/>
              </a:xfrm>
              <a:prstGeom prst="rect">
                <a:avLst/>
              </a:prstGeom>
              <a:grpFill/>
            </p:spPr>
            <p:txBody>
              <a:bodyPr wrap="square" rtlCol="0">
                <a:spAutoFit/>
              </a:bodyPr>
              <a:lstStyle/>
              <a:p>
                <a:pPr latinLnBrk="0">
                  <a:lnSpc>
                    <a:spcPct val="150000"/>
                  </a:lnSpc>
                </a:pPr>
                <a:r>
                  <a:rPr lang="en-US" sz="1000" dirty="0">
                    <a:effectLst/>
                    <a:ea typeface="Arial" panose="020B0604020202020204" pitchFamily="34" charset="0"/>
                  </a:rPr>
                  <a:t>Đ</a:t>
                </a:r>
                <a:r>
                  <a:rPr lang="vi-VN" sz="1000" dirty="0">
                    <a:effectLst/>
                    <a:ea typeface="Arial" panose="020B0604020202020204" pitchFamily="34" charset="0"/>
                  </a:rPr>
                  <a:t>i sâu vào khảo sát hệ thống quản lý buồng phòng với các chức năng liên quan đến việc đặt phòng</a:t>
                </a:r>
                <a:r>
                  <a:rPr lang="en-US" sz="1000" dirty="0">
                    <a:effectLst/>
                    <a:ea typeface="Arial" panose="020B0604020202020204" pitchFamily="34" charset="0"/>
                  </a:rPr>
                  <a:t> </a:t>
                </a:r>
                <a:r>
                  <a:rPr lang="vi-VN" sz="1000" dirty="0">
                    <a:effectLst/>
                    <a:ea typeface="Arial" panose="020B0604020202020204" pitchFamily="34" charset="0"/>
                  </a:rPr>
                  <a:t>và trả phòng..., thông qua đó phân tích, xem xét những ưu nhược điểm của hệ thống này và đề xuất ra một hệ thống quản lý mới hiệu quả hơn, linh hoạt hơn.</a:t>
                </a:r>
                <a:endParaRPr lang="en-US" altLang="ko-KR" sz="1000"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1B429F1B-E3A1-41FA-B37C-4C65B7D35203}"/>
                  </a:ext>
                </a:extLst>
              </p:cNvPr>
              <p:cNvSpPr txBox="1"/>
              <p:nvPr/>
            </p:nvSpPr>
            <p:spPr>
              <a:xfrm>
                <a:off x="496119" y="2469560"/>
                <a:ext cx="1752190" cy="307777"/>
              </a:xfrm>
              <a:prstGeom prst="rect">
                <a:avLst/>
              </a:prstGeom>
              <a:noFill/>
            </p:spPr>
            <p:txBody>
              <a:bodyPr wrap="square" rtlCol="0">
                <a:spAutoFit/>
              </a:bodyPr>
              <a:lstStyle/>
              <a:p>
                <a:r>
                  <a:rPr lang="en-US" altLang="ko-KR" sz="1400" b="1" dirty="0" err="1">
                    <a:solidFill>
                      <a:schemeClr val="accent4"/>
                    </a:solidFill>
                    <a:cs typeface="Arial" pitchFamily="34" charset="0"/>
                  </a:rPr>
                  <a:t>Phạm</a:t>
                </a:r>
                <a:r>
                  <a:rPr lang="en-US" altLang="ko-KR" sz="1400" b="1" dirty="0">
                    <a:solidFill>
                      <a:schemeClr val="accent4"/>
                    </a:solidFill>
                    <a:cs typeface="Arial" pitchFamily="34" charset="0"/>
                  </a:rPr>
                  <a:t> vi </a:t>
                </a:r>
                <a:r>
                  <a:rPr lang="en-US" altLang="ko-KR" sz="1400" b="1" dirty="0" err="1">
                    <a:solidFill>
                      <a:schemeClr val="accent4"/>
                    </a:solidFill>
                    <a:cs typeface="Arial" pitchFamily="34" charset="0"/>
                  </a:rPr>
                  <a:t>của</a:t>
                </a:r>
                <a:r>
                  <a:rPr lang="en-US" altLang="ko-KR" sz="1400" b="1" dirty="0">
                    <a:solidFill>
                      <a:schemeClr val="accent4"/>
                    </a:solidFill>
                    <a:cs typeface="Arial" pitchFamily="34" charset="0"/>
                  </a:rPr>
                  <a:t> </a:t>
                </a:r>
                <a:r>
                  <a:rPr lang="en-US" altLang="ko-KR" sz="1400" b="1" dirty="0" err="1">
                    <a:solidFill>
                      <a:schemeClr val="accent4"/>
                    </a:solidFill>
                    <a:cs typeface="Arial" pitchFamily="34" charset="0"/>
                  </a:rPr>
                  <a:t>đề</a:t>
                </a:r>
                <a:r>
                  <a:rPr lang="en-US" altLang="ko-KR" sz="1400" b="1" dirty="0">
                    <a:solidFill>
                      <a:schemeClr val="accent4"/>
                    </a:solidFill>
                    <a:cs typeface="Arial" pitchFamily="34" charset="0"/>
                  </a:rPr>
                  <a:t> </a:t>
                </a:r>
                <a:r>
                  <a:rPr lang="en-US" altLang="ko-KR" sz="1400" b="1" dirty="0" err="1">
                    <a:solidFill>
                      <a:schemeClr val="accent4"/>
                    </a:solidFill>
                    <a:cs typeface="Arial" pitchFamily="34" charset="0"/>
                  </a:rPr>
                  <a:t>tài</a:t>
                </a:r>
                <a:endParaRPr lang="ko-KR" altLang="en-US" sz="1400" b="1" dirty="0">
                  <a:solidFill>
                    <a:schemeClr val="accent4"/>
                  </a:solidFill>
                  <a:cs typeface="Arial" pitchFamily="34" charset="0"/>
                </a:endParaRPr>
              </a:p>
            </p:txBody>
          </p:sp>
        </p:grpSp>
        <p:grpSp>
          <p:nvGrpSpPr>
            <p:cNvPr id="32" name="Group 31">
              <a:extLst>
                <a:ext uri="{FF2B5EF4-FFF2-40B4-BE49-F238E27FC236}">
                  <a16:creationId xmlns:a16="http://schemas.microsoft.com/office/drawing/2014/main" id="{099A5D1B-5A5C-4A39-BD79-4500FEF55FDD}"/>
                </a:ext>
              </a:extLst>
            </p:cNvPr>
            <p:cNvGrpSpPr/>
            <p:nvPr/>
          </p:nvGrpSpPr>
          <p:grpSpPr>
            <a:xfrm>
              <a:off x="1185904" y="2897881"/>
              <a:ext cx="577783" cy="1985713"/>
              <a:chOff x="1185904" y="2628746"/>
              <a:chExt cx="577783" cy="1985713"/>
            </a:xfrm>
          </p:grpSpPr>
          <p:sp>
            <p:nvSpPr>
              <p:cNvPr id="37" name="Rectangle 36">
                <a:extLst>
                  <a:ext uri="{FF2B5EF4-FFF2-40B4-BE49-F238E27FC236}">
                    <a16:creationId xmlns:a16="http://schemas.microsoft.com/office/drawing/2014/main" id="{3BE8FB36-1408-47C7-8500-CF9A7451103B}"/>
                  </a:ext>
                </a:extLst>
              </p:cNvPr>
              <p:cNvSpPr/>
              <p:nvPr/>
            </p:nvSpPr>
            <p:spPr>
              <a:xfrm>
                <a:off x="1717968" y="2628746"/>
                <a:ext cx="45719" cy="19857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TextBox 33">
                <a:extLst>
                  <a:ext uri="{FF2B5EF4-FFF2-40B4-BE49-F238E27FC236}">
                    <a16:creationId xmlns:a16="http://schemas.microsoft.com/office/drawing/2014/main" id="{57E7AA0A-2677-466A-87D6-642E5342AAA2}"/>
                  </a:ext>
                </a:extLst>
              </p:cNvPr>
              <p:cNvSpPr txBox="1"/>
              <p:nvPr/>
            </p:nvSpPr>
            <p:spPr>
              <a:xfrm>
                <a:off x="1185904" y="2774189"/>
                <a:ext cx="500297"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04</a:t>
                </a:r>
                <a:endParaRPr lang="ko-KR" altLang="en-US" sz="2000" b="1" dirty="0">
                  <a:solidFill>
                    <a:schemeClr val="accent4"/>
                  </a:solidFill>
                  <a:cs typeface="Arial" pitchFamily="34" charset="0"/>
                </a:endParaRPr>
              </a:p>
            </p:txBody>
          </p:sp>
        </p:grpSp>
      </p:gr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arn(inVertic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8815908" cy="576064"/>
          </a:xfrm>
        </p:spPr>
        <p:txBody>
          <a:bodyPr/>
          <a:lstStyle/>
          <a:p>
            <a:pPr algn="l"/>
            <a:r>
              <a:rPr lang="en-US" altLang="ko-KR" sz="2000" dirty="0" err="1">
                <a:solidFill>
                  <a:schemeClr val="tx2"/>
                </a:solidFill>
              </a:rPr>
              <a:t>Phân</a:t>
            </a:r>
            <a:r>
              <a:rPr lang="en-US" altLang="ko-KR" sz="2000" dirty="0">
                <a:solidFill>
                  <a:schemeClr val="tx2"/>
                </a:solidFill>
              </a:rPr>
              <a:t> </a:t>
            </a:r>
            <a:r>
              <a:rPr lang="en-US" altLang="ko-KR" sz="2000" dirty="0" err="1">
                <a:solidFill>
                  <a:schemeClr val="tx2"/>
                </a:solidFill>
              </a:rPr>
              <a:t>tích</a:t>
            </a:r>
            <a:r>
              <a:rPr lang="en-US" altLang="ko-KR" sz="2000" dirty="0">
                <a:solidFill>
                  <a:schemeClr val="tx2"/>
                </a:solidFill>
              </a:rPr>
              <a:t> </a:t>
            </a:r>
            <a:r>
              <a:rPr lang="en-US" altLang="ko-KR" sz="2000" dirty="0" err="1">
                <a:solidFill>
                  <a:schemeClr val="tx2"/>
                </a:solidFill>
              </a:rPr>
              <a:t>nội</a:t>
            </a:r>
            <a:r>
              <a:rPr lang="en-US" altLang="ko-KR" sz="2000" dirty="0">
                <a:solidFill>
                  <a:schemeClr val="tx2"/>
                </a:solidFill>
              </a:rPr>
              <a:t> dung</a:t>
            </a:r>
            <a:endParaRPr lang="ko-KR" altLang="en-US" sz="2000" dirty="0">
              <a:solidFill>
                <a:schemeClr val="tx2"/>
              </a:solidFill>
            </a:endParaRPr>
          </a:p>
        </p:txBody>
      </p:sp>
      <p:sp>
        <p:nvSpPr>
          <p:cNvPr id="4" name="Rectangle 3"/>
          <p:cNvSpPr/>
          <p:nvPr/>
        </p:nvSpPr>
        <p:spPr>
          <a:xfrm>
            <a:off x="2940556" y="2452392"/>
            <a:ext cx="3283539"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4"/>
          <p:cNvSpPr/>
          <p:nvPr/>
        </p:nvSpPr>
        <p:spPr>
          <a:xfrm>
            <a:off x="2940555" y="2863220"/>
            <a:ext cx="2880321" cy="360040"/>
          </a:xfrm>
          <a:custGeom>
            <a:avLst/>
            <a:gdLst>
              <a:gd name="connsiteX0" fmla="*/ 0 w 2880321"/>
              <a:gd name="connsiteY0" fmla="*/ 0 h 360040"/>
              <a:gd name="connsiteX1" fmla="*/ 2880321 w 2880321"/>
              <a:gd name="connsiteY1" fmla="*/ 0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880321 w 2880321"/>
              <a:gd name="connsiteY1" fmla="*/ 0 h 360040"/>
              <a:gd name="connsiteX2" fmla="*/ 2586122 w 2880321"/>
              <a:gd name="connsiteY2" fmla="*/ 312332 h 360040"/>
              <a:gd name="connsiteX3" fmla="*/ 0 w 2880321"/>
              <a:gd name="connsiteY3" fmla="*/ 360040 h 360040"/>
              <a:gd name="connsiteX4" fmla="*/ 0 w 2880321"/>
              <a:gd name="connsiteY4" fmla="*/ 0 h 360040"/>
              <a:gd name="connsiteX0" fmla="*/ 0 w 2880321"/>
              <a:gd name="connsiteY0" fmla="*/ 0 h 360040"/>
              <a:gd name="connsiteX1" fmla="*/ 2880321 w 2880321"/>
              <a:gd name="connsiteY1" fmla="*/ 0 h 360040"/>
              <a:gd name="connsiteX2" fmla="*/ 2538415 w 2880321"/>
              <a:gd name="connsiteY2" fmla="*/ 296430 h 360040"/>
              <a:gd name="connsiteX3" fmla="*/ 0 w 2880321"/>
              <a:gd name="connsiteY3" fmla="*/ 360040 h 360040"/>
              <a:gd name="connsiteX4" fmla="*/ 0 w 2880321"/>
              <a:gd name="connsiteY4" fmla="*/ 0 h 360040"/>
              <a:gd name="connsiteX0" fmla="*/ 0 w 2880321"/>
              <a:gd name="connsiteY0" fmla="*/ 0 h 360040"/>
              <a:gd name="connsiteX1" fmla="*/ 2880321 w 2880321"/>
              <a:gd name="connsiteY1" fmla="*/ 0 h 360040"/>
              <a:gd name="connsiteX2" fmla="*/ 2545449 w 2880321"/>
              <a:gd name="connsiteY2" fmla="*/ 338633 h 360040"/>
              <a:gd name="connsiteX3" fmla="*/ 0 w 2880321"/>
              <a:gd name="connsiteY3" fmla="*/ 360040 h 360040"/>
              <a:gd name="connsiteX4" fmla="*/ 0 w 2880321"/>
              <a:gd name="connsiteY4" fmla="*/ 0 h 360040"/>
              <a:gd name="connsiteX0" fmla="*/ 0 w 2880321"/>
              <a:gd name="connsiteY0" fmla="*/ 0 h 360040"/>
              <a:gd name="connsiteX1" fmla="*/ 2880321 w 2880321"/>
              <a:gd name="connsiteY1" fmla="*/ 0 h 360040"/>
              <a:gd name="connsiteX2" fmla="*/ 2531381 w 2880321"/>
              <a:gd name="connsiteY2" fmla="*/ 359735 h 360040"/>
              <a:gd name="connsiteX3" fmla="*/ 0 w 2880321"/>
              <a:gd name="connsiteY3" fmla="*/ 360040 h 360040"/>
              <a:gd name="connsiteX4" fmla="*/ 0 w 2880321"/>
              <a:gd name="connsiteY4" fmla="*/ 0 h 36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21" h="360040">
                <a:moveTo>
                  <a:pt x="0" y="0"/>
                </a:moveTo>
                <a:lnTo>
                  <a:pt x="2880321" y="0"/>
                </a:lnTo>
                <a:lnTo>
                  <a:pt x="2531381" y="359735"/>
                </a:lnTo>
                <a:lnTo>
                  <a:pt x="0" y="36004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Rectangle 5"/>
          <p:cNvSpPr/>
          <p:nvPr/>
        </p:nvSpPr>
        <p:spPr>
          <a:xfrm>
            <a:off x="2945100" y="2041563"/>
            <a:ext cx="2880321" cy="360040"/>
          </a:xfrm>
          <a:custGeom>
            <a:avLst/>
            <a:gdLst>
              <a:gd name="connsiteX0" fmla="*/ 0 w 2880321"/>
              <a:gd name="connsiteY0" fmla="*/ 0 h 360040"/>
              <a:gd name="connsiteX1" fmla="*/ 2880321 w 2880321"/>
              <a:gd name="connsiteY1" fmla="*/ 0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514561 w 2880321"/>
              <a:gd name="connsiteY1" fmla="*/ 7951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521595 w 2880321"/>
              <a:gd name="connsiteY1" fmla="*/ 917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521595 w 2880321"/>
              <a:gd name="connsiteY1" fmla="*/ 917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528629 w 2880321"/>
              <a:gd name="connsiteY1" fmla="*/ 14985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535662 w 2880321"/>
              <a:gd name="connsiteY1" fmla="*/ 7951 h 360040"/>
              <a:gd name="connsiteX2" fmla="*/ 2880321 w 2880321"/>
              <a:gd name="connsiteY2" fmla="*/ 360040 h 360040"/>
              <a:gd name="connsiteX3" fmla="*/ 0 w 2880321"/>
              <a:gd name="connsiteY3" fmla="*/ 360040 h 360040"/>
              <a:gd name="connsiteX4" fmla="*/ 0 w 2880321"/>
              <a:gd name="connsiteY4" fmla="*/ 0 h 36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21" h="360040">
                <a:moveTo>
                  <a:pt x="0" y="0"/>
                </a:moveTo>
                <a:lnTo>
                  <a:pt x="2535662" y="7951"/>
                </a:lnTo>
                <a:lnTo>
                  <a:pt x="2880321" y="360040"/>
                </a:lnTo>
                <a:lnTo>
                  <a:pt x="0" y="36004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3" name="Group 2">
            <a:extLst>
              <a:ext uri="{FF2B5EF4-FFF2-40B4-BE49-F238E27FC236}">
                <a16:creationId xmlns:a16="http://schemas.microsoft.com/office/drawing/2014/main" id="{B676ED99-E66C-4AA6-B718-DEA85BF55BE4}"/>
              </a:ext>
            </a:extLst>
          </p:cNvPr>
          <p:cNvGrpSpPr/>
          <p:nvPr/>
        </p:nvGrpSpPr>
        <p:grpSpPr>
          <a:xfrm>
            <a:off x="4389805" y="1430067"/>
            <a:ext cx="2227704" cy="2404689"/>
            <a:chOff x="4389805" y="1430067"/>
            <a:chExt cx="2227704" cy="2404689"/>
          </a:xfrm>
        </p:grpSpPr>
        <p:sp>
          <p:nvSpPr>
            <p:cNvPr id="5" name="Chevron 4"/>
            <p:cNvSpPr/>
            <p:nvPr/>
          </p:nvSpPr>
          <p:spPr>
            <a:xfrm>
              <a:off x="5033333" y="1430068"/>
              <a:ext cx="1584176" cy="2404688"/>
            </a:xfrm>
            <a:prstGeom prst="chevron">
              <a:avLst>
                <a:gd name="adj" fmla="val 691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Parallelogram 7"/>
            <p:cNvSpPr/>
            <p:nvPr/>
          </p:nvSpPr>
          <p:spPr>
            <a:xfrm>
              <a:off x="4389805" y="2863220"/>
              <a:ext cx="1435616" cy="971536"/>
            </a:xfrm>
            <a:prstGeom prst="parallelogram">
              <a:avLst>
                <a:gd name="adj" fmla="val 962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Parallelogram 8"/>
            <p:cNvSpPr/>
            <p:nvPr/>
          </p:nvSpPr>
          <p:spPr>
            <a:xfrm flipH="1">
              <a:off x="4389805" y="1430067"/>
              <a:ext cx="1435616" cy="971536"/>
            </a:xfrm>
            <a:prstGeom prst="parallelogram">
              <a:avLst>
                <a:gd name="adj" fmla="val 962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TextBox 15"/>
          <p:cNvSpPr txBox="1"/>
          <p:nvPr/>
        </p:nvSpPr>
        <p:spPr>
          <a:xfrm>
            <a:off x="3228588" y="2082852"/>
            <a:ext cx="1852122" cy="276999"/>
          </a:xfrm>
          <a:prstGeom prst="rect">
            <a:avLst/>
          </a:prstGeom>
          <a:noFill/>
        </p:spPr>
        <p:txBody>
          <a:bodyPr wrap="square" rtlCol="0">
            <a:spAutoFit/>
          </a:bodyPr>
          <a:lstStyle/>
          <a:p>
            <a:r>
              <a:rPr lang="en-US" altLang="ko-KR" sz="1200" b="1" dirty="0" err="1">
                <a:solidFill>
                  <a:schemeClr val="bg1"/>
                </a:solidFill>
                <a:cs typeface="Arial" pitchFamily="34" charset="0"/>
              </a:rPr>
              <a:t>Yêu</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cầu</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sản</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phẩm</a:t>
            </a:r>
            <a:endParaRPr lang="ko-KR" altLang="en-US" sz="1200" b="1" dirty="0">
              <a:solidFill>
                <a:schemeClr val="bg1"/>
              </a:solidFill>
              <a:cs typeface="Arial" pitchFamily="34" charset="0"/>
            </a:endParaRPr>
          </a:p>
        </p:txBody>
      </p:sp>
      <p:sp>
        <p:nvSpPr>
          <p:cNvPr id="17" name="TextBox 16"/>
          <p:cNvSpPr txBox="1"/>
          <p:nvPr/>
        </p:nvSpPr>
        <p:spPr>
          <a:xfrm>
            <a:off x="3228588" y="2497266"/>
            <a:ext cx="1852122" cy="276999"/>
          </a:xfrm>
          <a:prstGeom prst="rect">
            <a:avLst/>
          </a:prstGeom>
          <a:noFill/>
        </p:spPr>
        <p:txBody>
          <a:bodyPr wrap="square" rtlCol="0">
            <a:spAutoFit/>
          </a:bodyPr>
          <a:lstStyle/>
          <a:p>
            <a:r>
              <a:rPr lang="en-US" altLang="ko-KR" sz="1200" b="1" dirty="0" err="1">
                <a:solidFill>
                  <a:schemeClr val="bg1"/>
                </a:solidFill>
                <a:cs typeface="Arial" pitchFamily="34" charset="0"/>
              </a:rPr>
              <a:t>Usecase</a:t>
            </a:r>
            <a:endParaRPr lang="ko-KR" altLang="en-US" sz="1200" b="1" dirty="0">
              <a:solidFill>
                <a:schemeClr val="bg1"/>
              </a:solidFill>
              <a:cs typeface="Arial" pitchFamily="34" charset="0"/>
            </a:endParaRPr>
          </a:p>
        </p:txBody>
      </p:sp>
      <p:sp>
        <p:nvSpPr>
          <p:cNvPr id="18" name="TextBox 17"/>
          <p:cNvSpPr txBox="1"/>
          <p:nvPr/>
        </p:nvSpPr>
        <p:spPr>
          <a:xfrm>
            <a:off x="3228588" y="2904740"/>
            <a:ext cx="1852123" cy="276999"/>
          </a:xfrm>
          <a:prstGeom prst="rect">
            <a:avLst/>
          </a:prstGeom>
          <a:noFill/>
        </p:spPr>
        <p:txBody>
          <a:bodyPr wrap="square" rtlCol="0">
            <a:spAutoFit/>
          </a:bodyPr>
          <a:lstStyle/>
          <a:p>
            <a:r>
              <a:rPr lang="en-US" altLang="ko-KR" sz="1200" b="1" dirty="0">
                <a:solidFill>
                  <a:schemeClr val="bg1"/>
                </a:solidFill>
                <a:cs typeface="Arial" pitchFamily="34" charset="0"/>
              </a:rPr>
              <a:t>Activity diagram</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66748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3168" y="106772"/>
            <a:ext cx="882047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2000" dirty="0" err="1">
                <a:solidFill>
                  <a:schemeClr val="tx2"/>
                </a:solidFill>
                <a:cs typeface="Arial" pitchFamily="34" charset="0"/>
              </a:rPr>
              <a:t>Yêu</a:t>
            </a:r>
            <a:r>
              <a:rPr lang="en-US" sz="2000" dirty="0">
                <a:solidFill>
                  <a:schemeClr val="tx2"/>
                </a:solidFill>
                <a:cs typeface="Arial" pitchFamily="34" charset="0"/>
              </a:rPr>
              <a:t> </a:t>
            </a:r>
            <a:r>
              <a:rPr lang="en-US" sz="2000" dirty="0" err="1">
                <a:solidFill>
                  <a:schemeClr val="tx2"/>
                </a:solidFill>
                <a:cs typeface="Arial" pitchFamily="34" charset="0"/>
              </a:rPr>
              <a:t>cầu</a:t>
            </a:r>
            <a:r>
              <a:rPr lang="en-US" sz="2000" dirty="0">
                <a:solidFill>
                  <a:schemeClr val="tx2"/>
                </a:solidFill>
                <a:cs typeface="Arial" pitchFamily="34" charset="0"/>
              </a:rPr>
              <a:t> </a:t>
            </a:r>
            <a:r>
              <a:rPr lang="en-US" sz="2000" dirty="0" err="1">
                <a:solidFill>
                  <a:schemeClr val="tx2"/>
                </a:solidFill>
                <a:cs typeface="Arial" pitchFamily="34" charset="0"/>
              </a:rPr>
              <a:t>sản</a:t>
            </a:r>
            <a:r>
              <a:rPr lang="en-US" sz="2000" dirty="0">
                <a:solidFill>
                  <a:schemeClr val="tx2"/>
                </a:solidFill>
                <a:cs typeface="Arial" pitchFamily="34" charset="0"/>
              </a:rPr>
              <a:t> </a:t>
            </a:r>
            <a:r>
              <a:rPr lang="en-US" sz="2000" dirty="0" err="1">
                <a:solidFill>
                  <a:schemeClr val="tx2"/>
                </a:solidFill>
                <a:cs typeface="Arial" pitchFamily="34" charset="0"/>
              </a:rPr>
              <a:t>phẩm</a:t>
            </a:r>
            <a:endParaRPr lang="en-US" sz="2000" dirty="0">
              <a:solidFill>
                <a:schemeClr val="tx2"/>
              </a:solidFill>
              <a:cs typeface="Arial" pitchFamily="34" charset="0"/>
            </a:endParaRPr>
          </a:p>
        </p:txBody>
      </p:sp>
      <p:grpSp>
        <p:nvGrpSpPr>
          <p:cNvPr id="33" name="Group 32">
            <a:extLst>
              <a:ext uri="{FF2B5EF4-FFF2-40B4-BE49-F238E27FC236}">
                <a16:creationId xmlns:a16="http://schemas.microsoft.com/office/drawing/2014/main" id="{DF2A1EF0-C5F7-4D55-8FE9-88C31EA1A390}"/>
              </a:ext>
            </a:extLst>
          </p:cNvPr>
          <p:cNvGrpSpPr/>
          <p:nvPr/>
        </p:nvGrpSpPr>
        <p:grpSpPr>
          <a:xfrm>
            <a:off x="611560" y="843558"/>
            <a:ext cx="3309363" cy="1862513"/>
            <a:chOff x="2267744" y="1059582"/>
            <a:chExt cx="3309363" cy="1862513"/>
          </a:xfrm>
        </p:grpSpPr>
        <p:grpSp>
          <p:nvGrpSpPr>
            <p:cNvPr id="20" name="Group 19">
              <a:extLst>
                <a:ext uri="{FF2B5EF4-FFF2-40B4-BE49-F238E27FC236}">
                  <a16:creationId xmlns:a16="http://schemas.microsoft.com/office/drawing/2014/main" id="{5DB24DE1-822E-4AA6-A3A9-C30CD1231BA1}"/>
                </a:ext>
              </a:extLst>
            </p:cNvPr>
            <p:cNvGrpSpPr/>
            <p:nvPr/>
          </p:nvGrpSpPr>
          <p:grpSpPr>
            <a:xfrm>
              <a:off x="2267744" y="1059582"/>
              <a:ext cx="504056" cy="504056"/>
              <a:chOff x="2267744" y="1059582"/>
              <a:chExt cx="914400" cy="914400"/>
            </a:xfrm>
          </p:grpSpPr>
          <p:sp>
            <p:nvSpPr>
              <p:cNvPr id="7" name="Diamond 6"/>
              <p:cNvSpPr/>
              <p:nvPr/>
            </p:nvSpPr>
            <p:spPr>
              <a:xfrm>
                <a:off x="2267744" y="1059582"/>
                <a:ext cx="914400" cy="9144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직사각형 39"/>
              <p:cNvSpPr/>
              <p:nvPr/>
            </p:nvSpPr>
            <p:spPr>
              <a:xfrm>
                <a:off x="2509438" y="1255840"/>
                <a:ext cx="403183" cy="537395"/>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600" b="1" dirty="0">
                    <a:solidFill>
                      <a:schemeClr val="bg1"/>
                    </a:solidFill>
                    <a:cs typeface="Arial" pitchFamily="34" charset="0"/>
                  </a:rPr>
                  <a:t>1 </a:t>
                </a:r>
                <a:endParaRPr lang="ko-KR" altLang="en-US" sz="1600" dirty="0">
                  <a:solidFill>
                    <a:schemeClr val="bg1"/>
                  </a:solidFill>
                </a:endParaRPr>
              </a:p>
            </p:txBody>
          </p:sp>
        </p:grpSp>
        <p:sp>
          <p:nvSpPr>
            <p:cNvPr id="10" name="TextBox 10"/>
            <p:cNvSpPr txBox="1"/>
            <p:nvPr/>
          </p:nvSpPr>
          <p:spPr bwMode="auto">
            <a:xfrm>
              <a:off x="2768795" y="1167768"/>
              <a:ext cx="2808312"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tx1">
                      <a:lumMod val="75000"/>
                      <a:lumOff val="25000"/>
                    </a:schemeClr>
                  </a:solidFill>
                  <a:cs typeface="Arial" pitchFamily="34" charset="0"/>
                </a:rPr>
                <a:t>Yêu</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cầu</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chức</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năng</a:t>
              </a:r>
              <a:endParaRPr lang="en-US" altLang="ko-KR" sz="1200" b="1" dirty="0">
                <a:solidFill>
                  <a:schemeClr val="tx1">
                    <a:lumMod val="75000"/>
                    <a:lumOff val="25000"/>
                  </a:schemeClr>
                </a:solidFill>
                <a:cs typeface="Arial" pitchFamily="34" charset="0"/>
              </a:endParaRPr>
            </a:p>
          </p:txBody>
        </p:sp>
        <p:sp>
          <p:nvSpPr>
            <p:cNvPr id="32" name="TextBox 10">
              <a:extLst>
                <a:ext uri="{FF2B5EF4-FFF2-40B4-BE49-F238E27FC236}">
                  <a16:creationId xmlns:a16="http://schemas.microsoft.com/office/drawing/2014/main" id="{D2AB33AE-D430-4BA3-8F1F-FB09F50B037B}"/>
                </a:ext>
              </a:extLst>
            </p:cNvPr>
            <p:cNvSpPr txBox="1"/>
            <p:nvPr/>
          </p:nvSpPr>
          <p:spPr bwMode="auto">
            <a:xfrm>
              <a:off x="2768795" y="1444767"/>
              <a:ext cx="2808312" cy="1477328"/>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71450" indent="-171450">
                <a:buFont typeface="Arial" panose="020B0604020202020204" pitchFamily="34" charset="0"/>
                <a:buChar char="•"/>
                <a:defRPr/>
              </a:pPr>
              <a:r>
                <a:rPr lang="en-US" altLang="ko-KR" sz="1000" dirty="0" err="1">
                  <a:solidFill>
                    <a:schemeClr val="tx1">
                      <a:lumMod val="75000"/>
                      <a:lumOff val="25000"/>
                    </a:schemeClr>
                  </a:solidFill>
                  <a:cs typeface="Arial" pitchFamily="34" charset="0"/>
                </a:rPr>
                <a:t>Lập</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phiếu</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thuê</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defRPr/>
              </a:pPr>
              <a:r>
                <a:rPr lang="en-US" altLang="ko-KR" sz="1000" dirty="0" err="1">
                  <a:solidFill>
                    <a:schemeClr val="tx1">
                      <a:lumMod val="75000"/>
                      <a:lumOff val="25000"/>
                    </a:schemeClr>
                  </a:solidFill>
                  <a:cs typeface="Arial" pitchFamily="34" charset="0"/>
                </a:rPr>
                <a:t>Cập</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nhật</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thanh</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toán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phiếu</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thuê</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defRPr/>
              </a:pPr>
              <a:r>
                <a:rPr lang="en-US" altLang="ko-KR" sz="1000" dirty="0" err="1">
                  <a:solidFill>
                    <a:schemeClr val="tx1">
                      <a:lumMod val="75000"/>
                      <a:lumOff val="25000"/>
                    </a:schemeClr>
                  </a:solidFill>
                  <a:cs typeface="Arial" pitchFamily="34" charset="0"/>
                </a:rPr>
                <a:t>Quản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lý</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Khách</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hàng</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defRPr/>
              </a:pPr>
              <a:r>
                <a:rPr lang="en-US" altLang="ko-KR" sz="1000" dirty="0" err="1">
                  <a:solidFill>
                    <a:schemeClr val="tx1">
                      <a:lumMod val="75000"/>
                      <a:lumOff val="25000"/>
                    </a:schemeClr>
                  </a:solidFill>
                  <a:cs typeface="Arial" pitchFamily="34" charset="0"/>
                </a:rPr>
                <a:t>Quản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lý</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Phòng</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Loại</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Phòng</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defRPr/>
              </a:pPr>
              <a:r>
                <a:rPr lang="en-US" altLang="ko-KR" sz="1000" dirty="0" err="1">
                  <a:solidFill>
                    <a:schemeClr val="tx1">
                      <a:lumMod val="75000"/>
                      <a:lumOff val="25000"/>
                    </a:schemeClr>
                  </a:solidFill>
                  <a:cs typeface="Arial" pitchFamily="34" charset="0"/>
                </a:rPr>
                <a:t>Quản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lý</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Dịch</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vụ</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tiện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nghi</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defRPr/>
              </a:pPr>
              <a:r>
                <a:rPr lang="en-US" altLang="ko-KR" sz="1000" dirty="0" err="1">
                  <a:solidFill>
                    <a:schemeClr val="tx1">
                      <a:lumMod val="75000"/>
                      <a:lumOff val="25000"/>
                    </a:schemeClr>
                  </a:solidFill>
                  <a:cs typeface="Arial" pitchFamily="34" charset="0"/>
                </a:rPr>
                <a:t>Quản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lý</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Nhân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viên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bộ</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phận</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defRPr/>
              </a:pPr>
              <a:r>
                <a:rPr lang="en-US" altLang="ko-KR" sz="1000" dirty="0" err="1">
                  <a:solidFill>
                    <a:schemeClr val="tx1">
                      <a:lumMod val="75000"/>
                      <a:lumOff val="25000"/>
                    </a:schemeClr>
                  </a:solidFill>
                  <a:cs typeface="Arial" pitchFamily="34" charset="0"/>
                </a:rPr>
                <a:t>Quản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lý</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Loại</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giá</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defRPr/>
              </a:pPr>
              <a:r>
                <a:rPr lang="en-US" altLang="ko-KR" sz="1000" dirty="0" err="1">
                  <a:solidFill>
                    <a:schemeClr val="tx1">
                      <a:lumMod val="75000"/>
                      <a:lumOff val="25000"/>
                    </a:schemeClr>
                  </a:solidFill>
                  <a:cs typeface="Arial" pitchFamily="34" charset="0"/>
                </a:rPr>
                <a:t>Quên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mật</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khẩu</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defRPr/>
              </a:pPr>
              <a:r>
                <a:rPr lang="en-US" altLang="ko-KR" sz="1000" dirty="0" err="1">
                  <a:solidFill>
                    <a:schemeClr val="tx1">
                      <a:lumMod val="75000"/>
                      <a:lumOff val="25000"/>
                    </a:schemeClr>
                  </a:solidFill>
                  <a:cs typeface="Arial" pitchFamily="34" charset="0"/>
                </a:rPr>
                <a:t>Báo</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cáo-thống</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kê</a:t>
              </a:r>
              <a:endParaRPr lang="en-US" altLang="ko-KR" sz="1000" dirty="0">
                <a:solidFill>
                  <a:schemeClr val="tx1">
                    <a:lumMod val="75000"/>
                    <a:lumOff val="25000"/>
                  </a:schemeClr>
                </a:solidFill>
                <a:cs typeface="Arial" pitchFamily="34" charset="0"/>
              </a:endParaRPr>
            </a:p>
          </p:txBody>
        </p:sp>
      </p:grpSp>
      <p:grpSp>
        <p:nvGrpSpPr>
          <p:cNvPr id="35" name="Group 34">
            <a:extLst>
              <a:ext uri="{FF2B5EF4-FFF2-40B4-BE49-F238E27FC236}">
                <a16:creationId xmlns:a16="http://schemas.microsoft.com/office/drawing/2014/main" id="{A9D5F062-C53E-4869-9882-C89EAA317662}"/>
              </a:ext>
            </a:extLst>
          </p:cNvPr>
          <p:cNvGrpSpPr/>
          <p:nvPr/>
        </p:nvGrpSpPr>
        <p:grpSpPr>
          <a:xfrm>
            <a:off x="4092818" y="843558"/>
            <a:ext cx="3309363" cy="1093071"/>
            <a:chOff x="2267744" y="1059582"/>
            <a:chExt cx="3309363" cy="1093071"/>
          </a:xfrm>
        </p:grpSpPr>
        <p:grpSp>
          <p:nvGrpSpPr>
            <p:cNvPr id="37" name="Group 36">
              <a:extLst>
                <a:ext uri="{FF2B5EF4-FFF2-40B4-BE49-F238E27FC236}">
                  <a16:creationId xmlns:a16="http://schemas.microsoft.com/office/drawing/2014/main" id="{B9102454-7544-4D75-82DF-C08D9CC000AE}"/>
                </a:ext>
              </a:extLst>
            </p:cNvPr>
            <p:cNvGrpSpPr/>
            <p:nvPr/>
          </p:nvGrpSpPr>
          <p:grpSpPr>
            <a:xfrm>
              <a:off x="2267744" y="1059582"/>
              <a:ext cx="504056" cy="504056"/>
              <a:chOff x="2267744" y="1059582"/>
              <a:chExt cx="914400" cy="914400"/>
            </a:xfrm>
          </p:grpSpPr>
          <p:sp>
            <p:nvSpPr>
              <p:cNvPr id="40" name="Diamond 39">
                <a:extLst>
                  <a:ext uri="{FF2B5EF4-FFF2-40B4-BE49-F238E27FC236}">
                    <a16:creationId xmlns:a16="http://schemas.microsoft.com/office/drawing/2014/main" id="{85036C38-7DDC-47CE-9875-E1F3600F086C}"/>
                  </a:ext>
                </a:extLst>
              </p:cNvPr>
              <p:cNvSpPr/>
              <p:nvPr/>
            </p:nvSpPr>
            <p:spPr>
              <a:xfrm>
                <a:off x="2267744" y="1059582"/>
                <a:ext cx="914400" cy="914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1" name="직사각형 39">
                <a:extLst>
                  <a:ext uri="{FF2B5EF4-FFF2-40B4-BE49-F238E27FC236}">
                    <a16:creationId xmlns:a16="http://schemas.microsoft.com/office/drawing/2014/main" id="{B06EB00D-E14A-4964-8F31-B2AF36D5FDB2}"/>
                  </a:ext>
                </a:extLst>
              </p:cNvPr>
              <p:cNvSpPr/>
              <p:nvPr/>
            </p:nvSpPr>
            <p:spPr>
              <a:xfrm>
                <a:off x="2509438" y="1217456"/>
                <a:ext cx="403184" cy="614165"/>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600" b="1" dirty="0">
                    <a:solidFill>
                      <a:schemeClr val="bg1"/>
                    </a:solidFill>
                    <a:cs typeface="Arial" pitchFamily="34" charset="0"/>
                  </a:rPr>
                  <a:t>2 </a:t>
                </a:r>
                <a:endParaRPr lang="ko-KR" altLang="en-US" sz="1600" dirty="0">
                  <a:solidFill>
                    <a:schemeClr val="bg1"/>
                  </a:solidFill>
                </a:endParaRPr>
              </a:p>
            </p:txBody>
          </p:sp>
        </p:grpSp>
        <p:sp>
          <p:nvSpPr>
            <p:cNvPr id="38" name="TextBox 10">
              <a:extLst>
                <a:ext uri="{FF2B5EF4-FFF2-40B4-BE49-F238E27FC236}">
                  <a16:creationId xmlns:a16="http://schemas.microsoft.com/office/drawing/2014/main" id="{D286F249-CCE1-4922-AC77-AD0DE8E437A1}"/>
                </a:ext>
              </a:extLst>
            </p:cNvPr>
            <p:cNvSpPr txBox="1"/>
            <p:nvPr/>
          </p:nvSpPr>
          <p:spPr bwMode="auto">
            <a:xfrm>
              <a:off x="2768795" y="1167768"/>
              <a:ext cx="2808312"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tx1">
                      <a:lumMod val="75000"/>
                      <a:lumOff val="25000"/>
                    </a:schemeClr>
                  </a:solidFill>
                  <a:cs typeface="Arial" pitchFamily="34" charset="0"/>
                </a:rPr>
                <a:t>Yêu</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cầu</a:t>
              </a:r>
              <a:r>
                <a:rPr lang="en-US" altLang="ko-KR" sz="1200" b="1" dirty="0">
                  <a:solidFill>
                    <a:schemeClr val="tx1">
                      <a:lumMod val="75000"/>
                      <a:lumOff val="25000"/>
                    </a:schemeClr>
                  </a:solidFill>
                  <a:cs typeface="Arial" pitchFamily="34" charset="0"/>
                </a:rPr>
                <a:t> phi </a:t>
              </a:r>
              <a:r>
                <a:rPr lang="en-US" altLang="ko-KR" sz="1200" b="1" dirty="0" err="1">
                  <a:solidFill>
                    <a:schemeClr val="tx1">
                      <a:lumMod val="75000"/>
                      <a:lumOff val="25000"/>
                    </a:schemeClr>
                  </a:solidFill>
                  <a:cs typeface="Arial" pitchFamily="34" charset="0"/>
                </a:rPr>
                <a:t>chức</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năng</a:t>
              </a:r>
              <a:endParaRPr lang="en-US" altLang="ko-KR" sz="1200" b="1" dirty="0">
                <a:solidFill>
                  <a:schemeClr val="tx1">
                    <a:lumMod val="75000"/>
                    <a:lumOff val="25000"/>
                  </a:schemeClr>
                </a:solidFill>
                <a:cs typeface="Arial" pitchFamily="34" charset="0"/>
              </a:endParaRPr>
            </a:p>
          </p:txBody>
        </p:sp>
        <p:sp>
          <p:nvSpPr>
            <p:cNvPr id="39" name="TextBox 10">
              <a:extLst>
                <a:ext uri="{FF2B5EF4-FFF2-40B4-BE49-F238E27FC236}">
                  <a16:creationId xmlns:a16="http://schemas.microsoft.com/office/drawing/2014/main" id="{04398570-3498-4C9F-88F1-F3D5EF7DA705}"/>
                </a:ext>
              </a:extLst>
            </p:cNvPr>
            <p:cNvSpPr txBox="1"/>
            <p:nvPr/>
          </p:nvSpPr>
          <p:spPr bwMode="auto">
            <a:xfrm>
              <a:off x="2768795" y="1444767"/>
              <a:ext cx="2808312" cy="70788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71450" indent="-171450">
                <a:buFont typeface="Arial" panose="020B0604020202020204" pitchFamily="34" charset="0"/>
                <a:buChar char="•"/>
                <a:defRPr/>
              </a:pPr>
              <a:r>
                <a:rPr lang="en-US" altLang="ko-KR" sz="1000" dirty="0">
                  <a:solidFill>
                    <a:schemeClr val="tx1">
                      <a:lumMod val="75000"/>
                      <a:lumOff val="25000"/>
                    </a:schemeClr>
                  </a:solidFill>
                  <a:cs typeface="Arial" pitchFamily="34" charset="0"/>
                </a:rPr>
                <a:t>Giao </a:t>
              </a:r>
              <a:r>
                <a:rPr lang="en-US" altLang="ko-KR" sz="1000" dirty="0" err="1">
                  <a:solidFill>
                    <a:schemeClr val="tx1">
                      <a:lumMod val="75000"/>
                      <a:lumOff val="25000"/>
                    </a:schemeClr>
                  </a:solidFill>
                  <a:cs typeface="Arial" pitchFamily="34" charset="0"/>
                </a:rPr>
                <a:t>diện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thân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thiện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dễ</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sử</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dụng</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defRPr/>
              </a:pPr>
              <a:r>
                <a:rPr lang="en-US" altLang="ko-KR" sz="1000" dirty="0" err="1">
                  <a:solidFill>
                    <a:schemeClr val="tx1">
                      <a:lumMod val="75000"/>
                      <a:lumOff val="25000"/>
                    </a:schemeClr>
                  </a:solidFill>
                  <a:cs typeface="Arial" pitchFamily="34" charset="0"/>
                </a:rPr>
                <a:t>Yêu</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cầu</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đăng</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nhập</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để</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sử</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dụng</a:t>
              </a:r>
              <a:endParaRPr lang="en-US" altLang="ko-KR" sz="1000" dirty="0">
                <a:solidFill>
                  <a:schemeClr val="tx1">
                    <a:lumMod val="75000"/>
                    <a:lumOff val="25000"/>
                  </a:schemeClr>
                </a:solidFill>
                <a:cs typeface="Arial" pitchFamily="34" charset="0"/>
              </a:endParaRPr>
            </a:p>
            <a:p>
              <a:pPr marL="171450" indent="-171450">
                <a:buFont typeface="Arial" panose="020B0604020202020204" pitchFamily="34" charset="0"/>
                <a:buChar char="•"/>
                <a:defRPr/>
              </a:pPr>
              <a:r>
                <a:rPr lang="en-US" altLang="ko-KR" sz="1000" dirty="0" err="1">
                  <a:solidFill>
                    <a:schemeClr val="tx1">
                      <a:lumMod val="75000"/>
                      <a:lumOff val="25000"/>
                    </a:schemeClr>
                  </a:solidFill>
                  <a:cs typeface="Arial" pitchFamily="34" charset="0"/>
                </a:rPr>
                <a:t>Quản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lý</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được</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sử</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dụng</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tất</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cả</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các</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chức</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năng</a:t>
              </a:r>
              <a:endParaRPr lang="en-US" altLang="ko-KR" sz="10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arn(inVertical)">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3168" y="106772"/>
            <a:ext cx="244863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2000" dirty="0" err="1">
                <a:solidFill>
                  <a:schemeClr val="tx2"/>
                </a:solidFill>
                <a:cs typeface="Arial" pitchFamily="34" charset="0"/>
              </a:rPr>
              <a:t>Usecase</a:t>
            </a:r>
            <a:endParaRPr lang="en-US" sz="2000" dirty="0">
              <a:solidFill>
                <a:schemeClr val="tx2"/>
              </a:solidFill>
              <a:cs typeface="Arial" pitchFamily="34" charset="0"/>
            </a:endParaRPr>
          </a:p>
        </p:txBody>
      </p:sp>
      <p:grpSp>
        <p:nvGrpSpPr>
          <p:cNvPr id="9" name="Group 8">
            <a:extLst>
              <a:ext uri="{FF2B5EF4-FFF2-40B4-BE49-F238E27FC236}">
                <a16:creationId xmlns:a16="http://schemas.microsoft.com/office/drawing/2014/main" id="{E34157C0-1658-43A9-B97C-D28F15E808F7}"/>
              </a:ext>
            </a:extLst>
          </p:cNvPr>
          <p:cNvGrpSpPr/>
          <p:nvPr/>
        </p:nvGrpSpPr>
        <p:grpSpPr>
          <a:xfrm>
            <a:off x="2602270" y="682836"/>
            <a:ext cx="3939460" cy="4049154"/>
            <a:chOff x="3093576" y="682836"/>
            <a:chExt cx="3688610" cy="3791319"/>
          </a:xfrm>
        </p:grpSpPr>
        <p:pic>
          <p:nvPicPr>
            <p:cNvPr id="4" name="Picture 3">
              <a:extLst>
                <a:ext uri="{FF2B5EF4-FFF2-40B4-BE49-F238E27FC236}">
                  <a16:creationId xmlns:a16="http://schemas.microsoft.com/office/drawing/2014/main" id="{6024052C-2769-4844-8777-50D114453C4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094304" y="682836"/>
              <a:ext cx="3687152" cy="3545097"/>
            </a:xfrm>
            <a:prstGeom prst="rect">
              <a:avLst/>
            </a:prstGeom>
          </p:spPr>
        </p:pic>
        <p:sp>
          <p:nvSpPr>
            <p:cNvPr id="6" name="TextBox 5">
              <a:extLst>
                <a:ext uri="{FF2B5EF4-FFF2-40B4-BE49-F238E27FC236}">
                  <a16:creationId xmlns:a16="http://schemas.microsoft.com/office/drawing/2014/main" id="{9397787C-D27A-4B94-B8AA-9DC3E8AA2F73}"/>
                </a:ext>
              </a:extLst>
            </p:cNvPr>
            <p:cNvSpPr txBox="1"/>
            <p:nvPr/>
          </p:nvSpPr>
          <p:spPr>
            <a:xfrm>
              <a:off x="3093576" y="4227934"/>
              <a:ext cx="3688610" cy="246221"/>
            </a:xfrm>
            <a:prstGeom prst="rect">
              <a:avLst/>
            </a:prstGeom>
            <a:noFill/>
          </p:spPr>
          <p:txBody>
            <a:bodyPr wrap="square" rtlCol="0">
              <a:spAutoFit/>
            </a:bodyPr>
            <a:lstStyle/>
            <a:p>
              <a:pPr algn="ctr"/>
              <a:r>
                <a:rPr lang="en-US" sz="1000" dirty="0" err="1"/>
                <a:t>Usecase</a:t>
              </a:r>
              <a:r>
                <a:rPr lang="en-US" sz="1000" dirty="0"/>
                <a:t> </a:t>
              </a:r>
              <a:r>
                <a:rPr lang="en-US" sz="1000" dirty="0" err="1"/>
                <a:t>Hệ</a:t>
              </a:r>
              <a:r>
                <a:rPr lang="en-US" sz="1000" dirty="0"/>
                <a:t> </a:t>
              </a:r>
              <a:r>
                <a:rPr lang="en-US" sz="1000" dirty="0" err="1"/>
                <a:t>thống</a:t>
              </a:r>
              <a:endParaRPr lang="en-US" sz="1000" dirty="0"/>
            </a:p>
          </p:txBody>
        </p:sp>
      </p:grpSp>
    </p:spTree>
    <p:extLst>
      <p:ext uri="{BB962C8B-B14F-4D97-AF65-F5344CB8AC3E}">
        <p14:creationId xmlns:p14="http://schemas.microsoft.com/office/powerpoint/2010/main" val="49600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3168" y="106772"/>
            <a:ext cx="882083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2000" dirty="0" err="1">
                <a:solidFill>
                  <a:schemeClr val="tx2"/>
                </a:solidFill>
                <a:cs typeface="Arial" pitchFamily="34" charset="0"/>
              </a:rPr>
              <a:t>Usecase</a:t>
            </a:r>
            <a:endParaRPr lang="en-US" sz="2000" dirty="0">
              <a:solidFill>
                <a:schemeClr val="tx2"/>
              </a:solidFill>
              <a:cs typeface="Arial" pitchFamily="34" charset="0"/>
            </a:endParaRPr>
          </a:p>
        </p:txBody>
      </p:sp>
      <p:grpSp>
        <p:nvGrpSpPr>
          <p:cNvPr id="5" name="Group 4">
            <a:extLst>
              <a:ext uri="{FF2B5EF4-FFF2-40B4-BE49-F238E27FC236}">
                <a16:creationId xmlns:a16="http://schemas.microsoft.com/office/drawing/2014/main" id="{F1C7FCD3-862E-46F2-9556-E91CF37A42E1}"/>
              </a:ext>
            </a:extLst>
          </p:cNvPr>
          <p:cNvGrpSpPr/>
          <p:nvPr/>
        </p:nvGrpSpPr>
        <p:grpSpPr>
          <a:xfrm>
            <a:off x="2478668" y="682837"/>
            <a:ext cx="4262466" cy="4049153"/>
            <a:chOff x="3178625" y="682837"/>
            <a:chExt cx="3763644" cy="3575294"/>
          </a:xfrm>
        </p:grpSpPr>
        <p:pic>
          <p:nvPicPr>
            <p:cNvPr id="4" name="Picture 3">
              <a:extLst>
                <a:ext uri="{FF2B5EF4-FFF2-40B4-BE49-F238E27FC236}">
                  <a16:creationId xmlns:a16="http://schemas.microsoft.com/office/drawing/2014/main" id="{6024052C-2769-4844-8777-50D114453C4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178625" y="682837"/>
              <a:ext cx="3763644" cy="3329073"/>
            </a:xfrm>
            <a:prstGeom prst="rect">
              <a:avLst/>
            </a:prstGeom>
          </p:spPr>
        </p:pic>
        <p:sp>
          <p:nvSpPr>
            <p:cNvPr id="2" name="TextBox 1">
              <a:extLst>
                <a:ext uri="{FF2B5EF4-FFF2-40B4-BE49-F238E27FC236}">
                  <a16:creationId xmlns:a16="http://schemas.microsoft.com/office/drawing/2014/main" id="{11AC7BC3-0A03-4F26-9F8B-67C1C223B8C2}"/>
                </a:ext>
              </a:extLst>
            </p:cNvPr>
            <p:cNvSpPr txBox="1"/>
            <p:nvPr/>
          </p:nvSpPr>
          <p:spPr>
            <a:xfrm>
              <a:off x="3178625" y="4011910"/>
              <a:ext cx="3763644" cy="246221"/>
            </a:xfrm>
            <a:prstGeom prst="rect">
              <a:avLst/>
            </a:prstGeom>
            <a:noFill/>
          </p:spPr>
          <p:txBody>
            <a:bodyPr wrap="square" rtlCol="0">
              <a:spAutoFit/>
            </a:bodyPr>
            <a:lstStyle/>
            <a:p>
              <a:pPr algn="ctr"/>
              <a:r>
                <a:rPr lang="en-US" sz="1000" dirty="0" err="1"/>
                <a:t>Usecase</a:t>
              </a:r>
              <a:r>
                <a:rPr lang="en-US" sz="1000" dirty="0"/>
                <a:t> </a:t>
              </a:r>
              <a:r>
                <a:rPr lang="en-US" sz="1000" dirty="0" err="1"/>
                <a:t>Nhân</a:t>
              </a:r>
              <a:r>
                <a:rPr lang="en-US" sz="1000" dirty="0"/>
                <a:t> </a:t>
              </a:r>
              <a:r>
                <a:rPr lang="en-US" sz="1000" dirty="0" err="1"/>
                <a:t>viên</a:t>
              </a:r>
              <a:r>
                <a:rPr lang="en-US" sz="1000" dirty="0"/>
                <a:t> </a:t>
              </a:r>
              <a:r>
                <a:rPr lang="en-US" sz="1000" dirty="0" err="1"/>
                <a:t>lễ</a:t>
              </a:r>
              <a:r>
                <a:rPr lang="en-US" sz="1000" dirty="0"/>
                <a:t> </a:t>
              </a:r>
              <a:r>
                <a:rPr lang="en-US" sz="1000" dirty="0" err="1"/>
                <a:t>tân</a:t>
              </a:r>
              <a:endParaRPr lang="en-US" sz="1000" dirty="0"/>
            </a:p>
          </p:txBody>
        </p:sp>
      </p:grpSp>
    </p:spTree>
    <p:extLst>
      <p:ext uri="{BB962C8B-B14F-4D97-AF65-F5344CB8AC3E}">
        <p14:creationId xmlns:p14="http://schemas.microsoft.com/office/powerpoint/2010/main" val="231498824"/>
      </p:ext>
    </p:extLst>
  </p:cSld>
  <p:clrMapOvr>
    <a:masterClrMapping/>
  </p:clrMapOvr>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2542</TotalTime>
  <Words>600</Words>
  <Application>Microsoft Office PowerPoint</Application>
  <PresentationFormat>On-screen Show (16:9)</PresentationFormat>
  <Paragraphs>122</Paragraphs>
  <Slides>26</Slides>
  <Notes>2</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26</vt:i4>
      </vt:variant>
    </vt:vector>
  </HeadingPairs>
  <TitlesOfParts>
    <vt:vector size="31" baseType="lpstr">
      <vt:lpstr>맑은 고딕</vt: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Hung Nguyen</cp:lastModifiedBy>
  <cp:revision>129</cp:revision>
  <dcterms:created xsi:type="dcterms:W3CDTF">2016-12-05T23:26:54Z</dcterms:created>
  <dcterms:modified xsi:type="dcterms:W3CDTF">2021-04-27T14:38:54Z</dcterms:modified>
</cp:coreProperties>
</file>