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9" r:id="rId2"/>
  </p:sldIdLst>
  <p:sldSz cx="11612563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81461"/>
  </p:normalViewPr>
  <p:slideViewPr>
    <p:cSldViewPr snapToGrid="0" snapToObjects="1">
      <p:cViewPr>
        <p:scale>
          <a:sx n="169" d="100"/>
          <a:sy n="169" d="100"/>
        </p:scale>
        <p:origin x="-4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B4B2E-F268-D145-A812-D92F79CAD0C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750FF-D703-2F42-B093-FD590C93B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1pPr>
    <a:lvl2pPr marL="418521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2pPr>
    <a:lvl3pPr marL="837042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3pPr>
    <a:lvl4pPr marL="1255563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4pPr>
    <a:lvl5pPr marL="1674084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5pPr>
    <a:lvl6pPr marL="2092604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6pPr>
    <a:lvl7pPr marL="2511125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7pPr>
    <a:lvl8pPr marL="2929646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8pPr>
    <a:lvl9pPr marL="3348167" algn="l" defTabSz="83704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8950" y="1143000"/>
            <a:ext cx="7835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getminmax.py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minmaxs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/09.01.1959-12.01.2020.png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ginevramoore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/Desktop/CEWA568/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/data/all_data_12147600.csv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infile_snotel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../data/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skookum_snotel.csv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-b 09.01.1959 12.01.2020 -c1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mean_discharge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-u1 [ft^3/m]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plothighyear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plotlowyear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getminmax.py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minmaxs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/09.01.1995-12.01.2020.png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ginevramoore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/Desktop/CEWA568/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/data/all_data_12147600.csv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infile_snotel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../data/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skookum_snotel.csv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-b 09.01.1995 12.01.2018 -c1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SWE_in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-u1 [inches]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plothighyear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plotlowyear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C8473-64DF-2B44-BDDB-7095ED1CC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571" y="748242"/>
            <a:ext cx="8709422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2401359"/>
            <a:ext cx="8709422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0" y="243417"/>
            <a:ext cx="250395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243417"/>
            <a:ext cx="736672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5" y="1139826"/>
            <a:ext cx="10015836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5" y="3059642"/>
            <a:ext cx="10015836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1217083"/>
            <a:ext cx="493533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1217083"/>
            <a:ext cx="493533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9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43417"/>
            <a:ext cx="10015836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1120775"/>
            <a:ext cx="491265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1670050"/>
            <a:ext cx="491265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0" y="1120775"/>
            <a:ext cx="49368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0" y="1670050"/>
            <a:ext cx="493685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9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304800"/>
            <a:ext cx="374535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658284"/>
            <a:ext cx="587886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1371600"/>
            <a:ext cx="374535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304800"/>
            <a:ext cx="374535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658284"/>
            <a:ext cx="587886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1371600"/>
            <a:ext cx="374535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243417"/>
            <a:ext cx="10015836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1217083"/>
            <a:ext cx="10015836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4237567"/>
            <a:ext cx="26128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7DF5-132E-AD42-8922-9EEAB52D416D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4237567"/>
            <a:ext cx="39192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4237567"/>
            <a:ext cx="26128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414E-0FC3-D94F-8B17-C6C32878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D770F-810B-7E48-89DE-4F258FB89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806282" y="-248652"/>
            <a:ext cx="6018997" cy="50158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2F6A6-1951-FA41-800D-BD97B97356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12716" y="-248652"/>
            <a:ext cx="6018996" cy="5069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7E8816-3B84-6F4F-AAA3-138FF2581534}"/>
              </a:ext>
            </a:extLst>
          </p:cNvPr>
          <p:cNvSpPr txBox="1"/>
          <p:nvPr/>
        </p:nvSpPr>
        <p:spPr>
          <a:xfrm>
            <a:off x="6927714" y="3588838"/>
            <a:ext cx="290464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A657A-915A-F342-9088-9D8C8BD34B07}"/>
              </a:ext>
            </a:extLst>
          </p:cNvPr>
          <p:cNvSpPr txBox="1"/>
          <p:nvPr/>
        </p:nvSpPr>
        <p:spPr>
          <a:xfrm>
            <a:off x="7242869" y="3588838"/>
            <a:ext cx="3369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D7150-090A-D040-A78A-12E76AC5F3F7}"/>
              </a:ext>
            </a:extLst>
          </p:cNvPr>
          <p:cNvSpPr txBox="1"/>
          <p:nvPr/>
        </p:nvSpPr>
        <p:spPr>
          <a:xfrm>
            <a:off x="7497872" y="3588838"/>
            <a:ext cx="333746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F8BA3-9C35-394E-9E5C-42DD9123DD9F}"/>
              </a:ext>
            </a:extLst>
          </p:cNvPr>
          <p:cNvSpPr txBox="1"/>
          <p:nvPr/>
        </p:nvSpPr>
        <p:spPr>
          <a:xfrm>
            <a:off x="7774146" y="3588838"/>
            <a:ext cx="327334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CA417-ECBF-B244-A5BC-08D62203BC2A}"/>
              </a:ext>
            </a:extLst>
          </p:cNvPr>
          <p:cNvSpPr txBox="1"/>
          <p:nvPr/>
        </p:nvSpPr>
        <p:spPr>
          <a:xfrm>
            <a:off x="8092952" y="3588838"/>
            <a:ext cx="258404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08D6E-9346-0242-A621-52100E2382FC}"/>
              </a:ext>
            </a:extLst>
          </p:cNvPr>
          <p:cNvSpPr txBox="1"/>
          <p:nvPr/>
        </p:nvSpPr>
        <p:spPr>
          <a:xfrm>
            <a:off x="8331309" y="3588838"/>
            <a:ext cx="290464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A65D9-8173-AC49-98F7-EB0ADD6504ED}"/>
              </a:ext>
            </a:extLst>
          </p:cNvPr>
          <p:cNvSpPr txBox="1"/>
          <p:nvPr/>
        </p:nvSpPr>
        <p:spPr>
          <a:xfrm>
            <a:off x="8559310" y="3588838"/>
            <a:ext cx="381836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9894-0BF3-B540-A90B-0FA4725B25E4}"/>
              </a:ext>
            </a:extLst>
          </p:cNvPr>
          <p:cNvSpPr txBox="1"/>
          <p:nvPr/>
        </p:nvSpPr>
        <p:spPr>
          <a:xfrm>
            <a:off x="8866487" y="3588838"/>
            <a:ext cx="317716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34CB-0302-E54A-B75F-769CE2A60D58}"/>
              </a:ext>
            </a:extLst>
          </p:cNvPr>
          <p:cNvSpPr txBox="1"/>
          <p:nvPr/>
        </p:nvSpPr>
        <p:spPr>
          <a:xfrm>
            <a:off x="9154713" y="3588838"/>
            <a:ext cx="381836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3C445-B2DB-3A49-8FDF-A77D8F2EFC62}"/>
              </a:ext>
            </a:extLst>
          </p:cNvPr>
          <p:cNvSpPr txBox="1"/>
          <p:nvPr/>
        </p:nvSpPr>
        <p:spPr>
          <a:xfrm>
            <a:off x="9454474" y="3588838"/>
            <a:ext cx="258404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F4119-DEF9-8F44-93D7-9A2972D11C7A}"/>
              </a:ext>
            </a:extLst>
          </p:cNvPr>
          <p:cNvSpPr txBox="1"/>
          <p:nvPr/>
        </p:nvSpPr>
        <p:spPr>
          <a:xfrm>
            <a:off x="9759103" y="3588838"/>
            <a:ext cx="258404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79C42-8B8F-7846-A4E7-7E9B1F968596}"/>
              </a:ext>
            </a:extLst>
          </p:cNvPr>
          <p:cNvSpPr txBox="1"/>
          <p:nvPr/>
        </p:nvSpPr>
        <p:spPr>
          <a:xfrm>
            <a:off x="10011312" y="3588838"/>
            <a:ext cx="317716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BFFD2-7E7B-CF45-A0C7-5970F0407032}"/>
              </a:ext>
            </a:extLst>
          </p:cNvPr>
          <p:cNvSpPr txBox="1"/>
          <p:nvPr/>
        </p:nvSpPr>
        <p:spPr>
          <a:xfrm>
            <a:off x="10320579" y="3588838"/>
            <a:ext cx="290464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94D50C-F0DF-FB4E-A0BB-6223F790BA31}"/>
              </a:ext>
            </a:extLst>
          </p:cNvPr>
          <p:cNvSpPr txBox="1"/>
          <p:nvPr/>
        </p:nvSpPr>
        <p:spPr>
          <a:xfrm>
            <a:off x="10551871" y="3588838"/>
            <a:ext cx="3369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4CDBC-2BC3-EB42-8A14-59C9E375EA3E}"/>
              </a:ext>
            </a:extLst>
          </p:cNvPr>
          <p:cNvSpPr txBox="1"/>
          <p:nvPr/>
        </p:nvSpPr>
        <p:spPr>
          <a:xfrm>
            <a:off x="10821055" y="3588838"/>
            <a:ext cx="333746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F753B-BB2C-4D40-8669-AF50DEF61C27}"/>
              </a:ext>
            </a:extLst>
          </p:cNvPr>
          <p:cNvSpPr txBox="1"/>
          <p:nvPr/>
        </p:nvSpPr>
        <p:spPr>
          <a:xfrm>
            <a:off x="933976" y="3758875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EE4855-1FD0-9747-9667-48B73BDA9417}"/>
              </a:ext>
            </a:extLst>
          </p:cNvPr>
          <p:cNvSpPr txBox="1"/>
          <p:nvPr/>
        </p:nvSpPr>
        <p:spPr>
          <a:xfrm>
            <a:off x="1249131" y="3758875"/>
            <a:ext cx="33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BE32C-F7E3-8045-8FE9-D65F0D926289}"/>
              </a:ext>
            </a:extLst>
          </p:cNvPr>
          <p:cNvSpPr txBox="1"/>
          <p:nvPr/>
        </p:nvSpPr>
        <p:spPr>
          <a:xfrm>
            <a:off x="1504134" y="3758875"/>
            <a:ext cx="333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2FD13-71E5-2D42-824D-8BA75E3F563C}"/>
              </a:ext>
            </a:extLst>
          </p:cNvPr>
          <p:cNvSpPr txBox="1"/>
          <p:nvPr/>
        </p:nvSpPr>
        <p:spPr>
          <a:xfrm>
            <a:off x="1780408" y="3758875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2EF29-EF3F-B246-8641-E9C1B4901BE1}"/>
              </a:ext>
            </a:extLst>
          </p:cNvPr>
          <p:cNvSpPr txBox="1"/>
          <p:nvPr/>
        </p:nvSpPr>
        <p:spPr>
          <a:xfrm>
            <a:off x="2099214" y="3758875"/>
            <a:ext cx="2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30DA5E-DD0A-1843-A4F4-705E84C2B1DA}"/>
              </a:ext>
            </a:extLst>
          </p:cNvPr>
          <p:cNvSpPr txBox="1"/>
          <p:nvPr/>
        </p:nvSpPr>
        <p:spPr>
          <a:xfrm>
            <a:off x="2337571" y="3758875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F3682F-5226-FD45-AA8F-D0F36C3D7C91}"/>
              </a:ext>
            </a:extLst>
          </p:cNvPr>
          <p:cNvSpPr txBox="1"/>
          <p:nvPr/>
        </p:nvSpPr>
        <p:spPr>
          <a:xfrm>
            <a:off x="2565572" y="3758875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03E7A0-FD21-D843-BF15-E18B5F3348C9}"/>
              </a:ext>
            </a:extLst>
          </p:cNvPr>
          <p:cNvSpPr txBox="1"/>
          <p:nvPr/>
        </p:nvSpPr>
        <p:spPr>
          <a:xfrm>
            <a:off x="2872749" y="3758875"/>
            <a:ext cx="317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A43A1B-5B9B-3148-B6C8-F52A72296107}"/>
              </a:ext>
            </a:extLst>
          </p:cNvPr>
          <p:cNvSpPr txBox="1"/>
          <p:nvPr/>
        </p:nvSpPr>
        <p:spPr>
          <a:xfrm>
            <a:off x="3160975" y="3758875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46DE8F-957E-7548-9164-AF1A965E871F}"/>
              </a:ext>
            </a:extLst>
          </p:cNvPr>
          <p:cNvSpPr txBox="1"/>
          <p:nvPr/>
        </p:nvSpPr>
        <p:spPr>
          <a:xfrm>
            <a:off x="3460736" y="3758875"/>
            <a:ext cx="2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AFA95C-6E07-DF40-AA91-ECF934A323A1}"/>
              </a:ext>
            </a:extLst>
          </p:cNvPr>
          <p:cNvSpPr txBox="1"/>
          <p:nvPr/>
        </p:nvSpPr>
        <p:spPr>
          <a:xfrm>
            <a:off x="3765365" y="3758875"/>
            <a:ext cx="2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5934EF-9CE5-5242-9805-CE26FD456FA6}"/>
              </a:ext>
            </a:extLst>
          </p:cNvPr>
          <p:cNvSpPr txBox="1"/>
          <p:nvPr/>
        </p:nvSpPr>
        <p:spPr>
          <a:xfrm>
            <a:off x="4017574" y="3758875"/>
            <a:ext cx="317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755450-58DD-C446-8AEE-DFF86362D1B5}"/>
              </a:ext>
            </a:extLst>
          </p:cNvPr>
          <p:cNvSpPr txBox="1"/>
          <p:nvPr/>
        </p:nvSpPr>
        <p:spPr>
          <a:xfrm>
            <a:off x="4326841" y="3758875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D56A85-47A6-644B-A817-EE01D5189963}"/>
              </a:ext>
            </a:extLst>
          </p:cNvPr>
          <p:cNvSpPr txBox="1"/>
          <p:nvPr/>
        </p:nvSpPr>
        <p:spPr>
          <a:xfrm>
            <a:off x="4558133" y="3758875"/>
            <a:ext cx="33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2B5A6-BB2D-D34C-A550-32C5333741DF}"/>
              </a:ext>
            </a:extLst>
          </p:cNvPr>
          <p:cNvSpPr txBox="1"/>
          <p:nvPr/>
        </p:nvSpPr>
        <p:spPr>
          <a:xfrm>
            <a:off x="4827317" y="3758875"/>
            <a:ext cx="333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60405E-B2FC-334D-9CFF-A52F17BABB13}"/>
              </a:ext>
            </a:extLst>
          </p:cNvPr>
          <p:cNvCxnSpPr>
            <a:cxnSpLocks/>
          </p:cNvCxnSpPr>
          <p:nvPr/>
        </p:nvCxnSpPr>
        <p:spPr>
          <a:xfrm>
            <a:off x="2006514" y="426275"/>
            <a:ext cx="8528" cy="3508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9D454D-CBDA-2C40-8ACD-9A0DF1A5B234}"/>
              </a:ext>
            </a:extLst>
          </p:cNvPr>
          <p:cNvSpPr txBox="1"/>
          <p:nvPr/>
        </p:nvSpPr>
        <p:spPr>
          <a:xfrm rot="16200000">
            <a:off x="1604077" y="1822894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New year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69A4DB-8EBD-D143-9443-794FF32CF7E0}"/>
              </a:ext>
            </a:extLst>
          </p:cNvPr>
          <p:cNvCxnSpPr>
            <a:cxnSpLocks/>
          </p:cNvCxnSpPr>
          <p:nvPr/>
        </p:nvCxnSpPr>
        <p:spPr>
          <a:xfrm>
            <a:off x="8061038" y="384979"/>
            <a:ext cx="8528" cy="3508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EE4878-82C7-7148-8FA1-402D3D4FCEDC}"/>
              </a:ext>
            </a:extLst>
          </p:cNvPr>
          <p:cNvSpPr txBox="1"/>
          <p:nvPr/>
        </p:nvSpPr>
        <p:spPr>
          <a:xfrm rot="16200000">
            <a:off x="7622341" y="601865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New year</a:t>
            </a:r>
          </a:p>
        </p:txBody>
      </p:sp>
    </p:spTree>
    <p:extLst>
      <p:ext uri="{BB962C8B-B14F-4D97-AF65-F5344CB8AC3E}">
        <p14:creationId xmlns:p14="http://schemas.microsoft.com/office/powerpoint/2010/main" val="115054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180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Ginevra Moore</dc:creator>
  <cp:lastModifiedBy>Ginevra Moore</cp:lastModifiedBy>
  <cp:revision>4</cp:revision>
  <dcterms:created xsi:type="dcterms:W3CDTF">2021-03-18T16:05:33Z</dcterms:created>
  <dcterms:modified xsi:type="dcterms:W3CDTF">2021-03-18T16:18:11Z</dcterms:modified>
</cp:coreProperties>
</file>