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6"/>
    <p:restoredTop sz="94663"/>
  </p:normalViewPr>
  <p:slideViewPr>
    <p:cSldViewPr snapToGrid="0" snapToObjects="1">
      <p:cViewPr varScale="1">
        <p:scale>
          <a:sx n="115" d="100"/>
          <a:sy n="115" d="100"/>
        </p:scale>
        <p:origin x="22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2189E-7973-4347-8E82-AC9303D7B43E}" type="datetimeFigureOut">
              <a:rPr lang="en-US" smtClean="0"/>
              <a:t>3/18/21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6E6EA-3F39-5A46-AC38-3403CFC8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58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plotyear.py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infile_stream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/Users/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ginevramoore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/Desktop/CEWA568/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final_project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/data/all_data_12147600.csv -op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water_years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/12147600_09.01.%s-12.01.%s.png -b 09.01.%s 12.01.%s -p1dm y -p15dm y -p30dm y -c1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mean_discharge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-u1 [ft^3/m] -mm 15d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476F4-318B-9242-B62E-AAFCE5E620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16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9ADA0-2F87-344E-87FF-C886501E4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DD3DA-1EDB-F44C-9ACF-B9F2C3D6A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D6B70-5474-B144-B074-F81D6B7D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E2D5-8534-0C42-B964-2B31224BE67E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6BEAA-D8F3-3F45-9003-FBBC108A8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7C06C-7EFB-FF43-8ED4-F28899EAA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38A9-E322-AA42-A3E8-E04304011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38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DA775-BB99-3C4C-B40E-AD4AC3C94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EF7E2-D1A6-B147-BB87-FDD5149D5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8BAA6-F203-314A-905F-4478A3921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E2D5-8534-0C42-B964-2B31224BE67E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79B2C-C9BD-6548-B0C9-8DD698032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FB943-266A-E441-813E-4D9531301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38A9-E322-AA42-A3E8-E04304011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5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6A13A6-0A18-6843-A925-777FE1063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17AC8-168F-A349-9414-DE9E32FB9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5243C-F00F-F74F-82C8-C67570AAF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E2D5-8534-0C42-B964-2B31224BE67E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B69B8-6947-C546-AB6B-3452F6642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08571-9A30-1D47-AA2C-276BB668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38A9-E322-AA42-A3E8-E04304011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3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2064-94DD-C640-9F6D-64713A728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E7B63-2062-F940-8182-0E4282513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A5E6D-C4B0-654F-AEE9-F8C1B5354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E2D5-8534-0C42-B964-2B31224BE67E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587E1-B32E-F948-A275-10F7BED2E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96704-6831-5042-92EA-16B4F9E1E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38A9-E322-AA42-A3E8-E04304011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34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B991-41AD-D247-BE55-54CA71EF7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60581-3515-F541-93F4-D03CEB8CF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5F056-60E2-D44A-A1B6-9D29D124C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E2D5-8534-0C42-B964-2B31224BE67E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5F975-40EE-DD4B-8A96-8ED2CB082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607CB-2EDE-4B4F-BD1A-F9CCFFF4F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38A9-E322-AA42-A3E8-E04304011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C555A-FC22-FD4F-B86D-3EBBF3C81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19CBB-653C-5C4B-AC57-7F5F5F6C5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09C93-6440-7C47-9085-4CBAC8C0D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90C15-D068-094E-B42B-5B5F7DC50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E2D5-8534-0C42-B964-2B31224BE67E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717AF-7AC5-9849-9257-2DEADDC03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D3EA6-38A4-304D-A511-99A0E06A0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38A9-E322-AA42-A3E8-E04304011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2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B5024-1D0A-7747-9D6C-76944A52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00D90-5883-114F-80E5-BB6C92AEF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B3474-756C-9049-8E1F-25F5D1307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DDC29B-A951-C142-9445-7D2131862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318000-764B-0C4A-9538-E51C1A8E49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6B27E5-5FE0-B444-B2F0-0426A564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E2D5-8534-0C42-B964-2B31224BE67E}" type="datetimeFigureOut">
              <a:rPr lang="en-US" smtClean="0"/>
              <a:t>3/18/21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DF2C2D-E264-084A-A8F8-7A3E34D0A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BC13D2-A3AD-7046-95C3-F540348B1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38A9-E322-AA42-A3E8-E04304011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9AE19-B744-4747-8885-0E76000B7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62F7A3-187C-794A-97A9-CB9E43310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E2D5-8534-0C42-B964-2B31224BE67E}" type="datetimeFigureOut">
              <a:rPr lang="en-US" smtClean="0"/>
              <a:t>3/18/21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9C0CC-3EED-0E40-B2AE-B65225126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8B901-D9BD-624D-A409-CDB63B8C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38A9-E322-AA42-A3E8-E04304011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9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47728E-3B0C-9244-99C4-18B8843FE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E2D5-8534-0C42-B964-2B31224BE67E}" type="datetimeFigureOut">
              <a:rPr lang="en-US" smtClean="0"/>
              <a:t>3/18/21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FDFCC9-2FE4-884E-B2DA-D3016AD64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6212F-972F-B442-856E-C0F5A5AE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38A9-E322-AA42-A3E8-E04304011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68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DC89-FC88-0745-96A9-0C6A9ACCA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71177-0F37-6D4E-9435-39DD41046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F3AD6-121A-0C41-8062-54B6A4202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61F0D-249C-A044-AA6E-C157656C1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E2D5-8534-0C42-B964-2B31224BE67E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D6982-9976-1942-8F12-CDF8475FF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68208-273C-674D-AB0A-7FE9BA0CA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38A9-E322-AA42-A3E8-E04304011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20BD-87D2-8B4B-B688-AFF6CB073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F7ADA7-3AF9-E644-B0D9-160F8E4522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2AE1D-5815-5D48-B4FE-3BAF61850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E9E61-DAD4-5641-8332-94E8E161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E2D5-8534-0C42-B964-2B31224BE67E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450FA-1362-6145-A5FC-EA4795F60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67F5C-277B-DB4D-984C-6FE4C10E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38A9-E322-AA42-A3E8-E04304011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8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CEC0F4-F8ED-BC4A-B879-08F05EB3B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C3608-7B97-564D-A7F3-1ABE0ED41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7B888-101E-E743-9DD9-FE856771C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FE2D5-8534-0C42-B964-2B31224BE67E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D464F-D2E0-8945-97A4-338E0D6B1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D350F-3E30-C943-93EA-AFBF9699E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838A9-E322-AA42-A3E8-E04304011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1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EF3217B0-BAA4-E646-9459-EEB97E443A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68452" y="363169"/>
            <a:ext cx="5968445" cy="339280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0748455-A2E6-3B44-A096-162B0D36D8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0007" y="363168"/>
            <a:ext cx="5968445" cy="33928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66FF36-4D75-BA43-8CC5-03016FCC3F7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2460" y="3445701"/>
            <a:ext cx="6023540" cy="3412298"/>
          </a:xfrm>
          <a:prstGeom prst="rect">
            <a:avLst/>
          </a:prstGeom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2A62EC-9495-B44E-96BF-59E39F5B15CF}"/>
              </a:ext>
            </a:extLst>
          </p:cNvPr>
          <p:cNvSpPr txBox="1"/>
          <p:nvPr/>
        </p:nvSpPr>
        <p:spPr>
          <a:xfrm>
            <a:off x="758739" y="363168"/>
            <a:ext cx="487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USGS stream gage site no. 12147600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56DBBD-16FB-CB47-A78C-75B9EB868432}"/>
              </a:ext>
            </a:extLst>
          </p:cNvPr>
          <p:cNvSpPr txBox="1"/>
          <p:nvPr/>
        </p:nvSpPr>
        <p:spPr>
          <a:xfrm>
            <a:off x="1635560" y="3445701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Skookum Creek SNOTEL Site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EA2F7A-819E-7F43-96E5-820A09C4197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040906" y="3445702"/>
            <a:ext cx="6023538" cy="34122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F61909-641A-6541-95A5-8031C9B07760}"/>
              </a:ext>
            </a:extLst>
          </p:cNvPr>
          <p:cNvSpPr txBox="1"/>
          <p:nvPr/>
        </p:nvSpPr>
        <p:spPr>
          <a:xfrm>
            <a:off x="6727184" y="363169"/>
            <a:ext cx="487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USGS stream gage site no. 12147600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055F6F-4F11-D849-B6AC-E8341F526011}"/>
              </a:ext>
            </a:extLst>
          </p:cNvPr>
          <p:cNvSpPr txBox="1"/>
          <p:nvPr/>
        </p:nvSpPr>
        <p:spPr>
          <a:xfrm>
            <a:off x="7604005" y="3445702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Skookum Creek SNOTEL Site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073F35-EC39-224E-8683-02896943B082}"/>
              </a:ext>
            </a:extLst>
          </p:cNvPr>
          <p:cNvSpPr/>
          <p:nvPr/>
        </p:nvSpPr>
        <p:spPr>
          <a:xfrm>
            <a:off x="2164466" y="773724"/>
            <a:ext cx="150471" cy="229186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FE595F-3A03-5C42-A91A-81FBB0320664}"/>
              </a:ext>
            </a:extLst>
          </p:cNvPr>
          <p:cNvSpPr/>
          <p:nvPr/>
        </p:nvSpPr>
        <p:spPr>
          <a:xfrm>
            <a:off x="2164466" y="3868615"/>
            <a:ext cx="150471" cy="229186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18139B-0587-6543-AFA7-C827218390E6}"/>
              </a:ext>
            </a:extLst>
          </p:cNvPr>
          <p:cNvSpPr txBox="1"/>
          <p:nvPr/>
        </p:nvSpPr>
        <p:spPr>
          <a:xfrm>
            <a:off x="981856" y="4287078"/>
            <a:ext cx="1072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Rain on snow event?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318BD5-9B98-BB4C-A0EA-E4282D420D54}"/>
              </a:ext>
            </a:extLst>
          </p:cNvPr>
          <p:cNvCxnSpPr>
            <a:cxnSpLocks/>
          </p:cNvCxnSpPr>
          <p:nvPr/>
        </p:nvCxnSpPr>
        <p:spPr>
          <a:xfrm>
            <a:off x="1635560" y="4605130"/>
            <a:ext cx="528906" cy="143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DF9FBFA-FBBF-5A46-BCA5-B7B5EA376699}"/>
              </a:ext>
            </a:extLst>
          </p:cNvPr>
          <p:cNvSpPr/>
          <p:nvPr/>
        </p:nvSpPr>
        <p:spPr>
          <a:xfrm>
            <a:off x="7486345" y="773725"/>
            <a:ext cx="244492" cy="229186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5AE50A-74AA-5846-B72A-9FD669F4532F}"/>
              </a:ext>
            </a:extLst>
          </p:cNvPr>
          <p:cNvSpPr/>
          <p:nvPr/>
        </p:nvSpPr>
        <p:spPr>
          <a:xfrm>
            <a:off x="7486345" y="3868615"/>
            <a:ext cx="244492" cy="229186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0EA1F-A484-F54C-86B1-AAA647ABE835}"/>
              </a:ext>
            </a:extLst>
          </p:cNvPr>
          <p:cNvSpPr txBox="1"/>
          <p:nvPr/>
        </p:nvSpPr>
        <p:spPr>
          <a:xfrm>
            <a:off x="7938572" y="4132725"/>
            <a:ext cx="1072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Mid-winter melt event?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92986FA-5DE6-9141-A7C6-70BC170D12AB}"/>
              </a:ext>
            </a:extLst>
          </p:cNvPr>
          <p:cNvCxnSpPr>
            <a:cxnSpLocks/>
          </p:cNvCxnSpPr>
          <p:nvPr/>
        </p:nvCxnSpPr>
        <p:spPr>
          <a:xfrm flipH="1">
            <a:off x="7730838" y="4594390"/>
            <a:ext cx="552545" cy="317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604B0EB-3E5B-F044-AFF1-6E603DD918D9}"/>
              </a:ext>
            </a:extLst>
          </p:cNvPr>
          <p:cNvSpPr txBox="1"/>
          <p:nvPr/>
        </p:nvSpPr>
        <p:spPr>
          <a:xfrm>
            <a:off x="973379" y="81338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D0834B-3CB0-8E49-878C-4F444C16AB14}"/>
              </a:ext>
            </a:extLst>
          </p:cNvPr>
          <p:cNvSpPr txBox="1"/>
          <p:nvPr/>
        </p:nvSpPr>
        <p:spPr>
          <a:xfrm>
            <a:off x="6923396" y="81338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67D12F-C660-0D42-B3DC-07FAB1515D6C}"/>
              </a:ext>
            </a:extLst>
          </p:cNvPr>
          <p:cNvSpPr txBox="1"/>
          <p:nvPr/>
        </p:nvSpPr>
        <p:spPr>
          <a:xfrm>
            <a:off x="973379" y="38949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D66756-C1A4-7941-894F-AD99B926D5C0}"/>
              </a:ext>
            </a:extLst>
          </p:cNvPr>
          <p:cNvSpPr txBox="1"/>
          <p:nvPr/>
        </p:nvSpPr>
        <p:spPr>
          <a:xfrm>
            <a:off x="6921869" y="386861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609496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Macintosh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Ginevra Moore</dc:creator>
  <cp:lastModifiedBy>Ginevra Moore</cp:lastModifiedBy>
  <cp:revision>1</cp:revision>
  <dcterms:created xsi:type="dcterms:W3CDTF">2021-03-18T16:43:19Z</dcterms:created>
  <dcterms:modified xsi:type="dcterms:W3CDTF">2021-03-18T16:43:44Z</dcterms:modified>
</cp:coreProperties>
</file>