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3D6B6-3493-B04E-BF93-63F6D9240050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AAED3-1423-9746-9652-A415835B5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57A1D-6AAD-5A4F-AAF3-20B9D776AB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1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834C-A63B-1945-A8EA-4EC72B747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0A498-2875-1F4B-A2D1-E0CDF380A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84683-833F-AB40-ABD0-27E46289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DB4E-0D86-7641-8754-28078BEB81A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51B8-E242-4145-AEB4-1291E669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99A02-E142-9844-A023-79405D84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398-67FA-AE42-B30D-46E217C8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0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5EFE-9C78-5E4C-B287-D5EB3592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53C1E-BEC3-5641-A585-2316DD9F7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22075-A8BA-5744-80AD-9770E2AE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DB4E-0D86-7641-8754-28078BEB81A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9D1F1-475C-414E-990D-BF8B54CE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245-A048-F24C-B486-A8FFC02F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398-67FA-AE42-B30D-46E217C8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3923C-3179-7546-BA4F-4B1280C58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B0C6E-7FCC-DD41-B2DC-527505E04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20B4-3B2A-614D-B818-3A9B136D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DB4E-0D86-7641-8754-28078BEB81A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3C8B-F530-D446-AF38-95DA7E65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D9AC-86D7-7644-A550-8156E4AD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398-67FA-AE42-B30D-46E217C8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5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A48-B9E5-F74D-A000-0EEEE9E6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C3BD-E7C2-DB49-91E8-DA01A8AD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A7B6-C556-EE47-9B11-85C27E1F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DB4E-0D86-7641-8754-28078BEB81A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B49E-057C-5C41-A43B-42654212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9CEE8-F548-784E-AA02-EFB8B3E7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398-67FA-AE42-B30D-46E217C8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C5B4-1352-5B41-91E1-3E410E88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561F5-162D-2840-821F-5896611A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9A6AA-83A4-A440-AC9E-9A6AED9D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DB4E-0D86-7641-8754-28078BEB81A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19208-210C-A14E-AEBC-EFD1D77A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EB50C-18DF-0949-9A1B-7D0D6061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398-67FA-AE42-B30D-46E217C8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4F03-4492-3946-944C-ACA6B8D5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4E9B-841A-B244-A7D5-4ADC8CA0C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A307D-E062-914C-BEC7-67B15E3D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FD5C9-E7CA-0C4F-94A2-4D3C37BD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DB4E-0D86-7641-8754-28078BEB81A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F4E3-CE83-AF4A-B6CA-A842421A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3D4F8-D03B-914F-A0B0-C79FD9B7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398-67FA-AE42-B30D-46E217C8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B76F-7D63-C744-AE1C-5D14E233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AA94-BE73-E64D-88E8-986E40604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48BE2-C8CC-CA46-91B6-5A9A101C5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074A5-17FF-9D41-8DD3-B1C50CA95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853DF-1069-F546-A999-78C470393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4DD29-3036-CB4B-9CF0-4C49AD7C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DB4E-0D86-7641-8754-28078BEB81A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23CEF-093A-604F-A4DA-A5F96E6D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25350-84D0-FC4E-AC15-F06066B4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398-67FA-AE42-B30D-46E217C8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9EB7-3B29-6546-9DAB-ABBA5302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EC211-B6C8-7549-B885-79A70022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DB4E-0D86-7641-8754-28078BEB81A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78216-2785-5641-A590-B1F80820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19A7F-CBAE-874A-9969-3BB80D85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398-67FA-AE42-B30D-46E217C8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0906C-F3F6-814E-B57C-966E2CFA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DB4E-0D86-7641-8754-28078BEB81A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937A-4ABE-B247-A4B5-36FBCEDC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2B85B-49BE-A14B-A16F-72692B85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398-67FA-AE42-B30D-46E217C8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2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44F6-C9CA-CB4F-8E4B-BF361574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354D-7DFA-014E-B7DA-7823EFFA1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FE4BD-93E7-034F-AA86-B54D6DB5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ADBE0-DBFF-364F-A3F8-C0511ED1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DB4E-0D86-7641-8754-28078BEB81A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793FB-8912-2242-BCB2-45903E7D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9413E-3EFD-D848-B791-C9DA14E0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398-67FA-AE42-B30D-46E217C8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4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25A3-8469-2349-86C3-6C29523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E2CF7-E48C-CC43-AA81-70ACBBA66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FF1DF-6E04-7448-AB41-E79D4E99F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E808-5515-5040-B832-F55E4790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DB4E-0D86-7641-8754-28078BEB81A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7C408-B4B0-3944-B063-2099CD2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19AE4-BFFC-6C4E-BA36-3F503FE5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398-67FA-AE42-B30D-46E217C8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6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6DDE1-51CD-1644-BA89-0CC56CFB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2AB8-AB15-D140-A1E5-EA8AB4AB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D5A07-D630-4F43-BF36-1F47B08B3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DB4E-0D86-7641-8754-28078BEB81A9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E135-EEA7-EF49-832E-BFFDE921B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E039-799E-1D48-B4CD-ADC8A7DF3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2398-67FA-AE42-B30D-46E217C8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0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F1DC4A6-2B8C-B642-A12E-05B14450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088" y="3415636"/>
            <a:ext cx="6264088" cy="3798794"/>
          </a:xfrm>
          <a:prstGeom prst="rect">
            <a:avLst/>
          </a:prstGeom>
        </p:spPr>
      </p:pic>
      <p:pic>
        <p:nvPicPr>
          <p:cNvPr id="7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E664766-25EF-1B43-9A3F-6A7683600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68088" y="0"/>
            <a:ext cx="6264088" cy="378525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FED24-8A1C-BF4E-8024-6FA78ED588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12809" y="0"/>
            <a:ext cx="6185646" cy="379879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71595056-105F-3D42-8959-C24581425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9471" y="3415636"/>
            <a:ext cx="6465794" cy="379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8A7566-0578-1E4D-AA30-27F5EDC7F261}"/>
              </a:ext>
            </a:extLst>
          </p:cNvPr>
          <p:cNvSpPr txBox="1"/>
          <p:nvPr/>
        </p:nvSpPr>
        <p:spPr>
          <a:xfrm>
            <a:off x="3394680" y="0"/>
            <a:ext cx="6276077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dirty="0">
                <a:latin typeface="Courier" pitchFamily="2" charset="0"/>
              </a:rPr>
              <a:t>Discharge data: USGS stream gage site no. 12147600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8A342-DCC5-B84B-841F-61CB03DD19C1}"/>
              </a:ext>
            </a:extLst>
          </p:cNvPr>
          <p:cNvSpPr txBox="1"/>
          <p:nvPr/>
        </p:nvSpPr>
        <p:spPr>
          <a:xfrm>
            <a:off x="4306977" y="3441535"/>
            <a:ext cx="4448654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dirty="0">
                <a:latin typeface="Courier" pitchFamily="2" charset="0"/>
              </a:rPr>
              <a:t>SWE data: Skookum Creek SNOTEL Site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ED66B-A79C-6F40-B901-8D5D2E9802FF}"/>
              </a:ext>
            </a:extLst>
          </p:cNvPr>
          <p:cNvSpPr txBox="1"/>
          <p:nvPr/>
        </p:nvSpPr>
        <p:spPr>
          <a:xfrm>
            <a:off x="728572" y="615374"/>
            <a:ext cx="308098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EFD26-4251-6048-9158-3ECE702FE809}"/>
              </a:ext>
            </a:extLst>
          </p:cNvPr>
          <p:cNvSpPr txBox="1"/>
          <p:nvPr/>
        </p:nvSpPr>
        <p:spPr>
          <a:xfrm>
            <a:off x="3429893" y="615374"/>
            <a:ext cx="298480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F6E9B-4199-EF47-88E3-25C7D4E58E3C}"/>
              </a:ext>
            </a:extLst>
          </p:cNvPr>
          <p:cNvSpPr txBox="1"/>
          <p:nvPr/>
        </p:nvSpPr>
        <p:spPr>
          <a:xfrm>
            <a:off x="6936184" y="615374"/>
            <a:ext cx="292068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1C0ED-A2A4-5448-A7B6-189064AC0095}"/>
              </a:ext>
            </a:extLst>
          </p:cNvPr>
          <p:cNvSpPr txBox="1"/>
          <p:nvPr/>
        </p:nvSpPr>
        <p:spPr>
          <a:xfrm>
            <a:off x="9709540" y="615374"/>
            <a:ext cx="312906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5EE5D-9F6C-4549-AFBB-DE7B05FB9245}"/>
              </a:ext>
            </a:extLst>
          </p:cNvPr>
          <p:cNvSpPr txBox="1"/>
          <p:nvPr/>
        </p:nvSpPr>
        <p:spPr>
          <a:xfrm>
            <a:off x="728572" y="4031010"/>
            <a:ext cx="284052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727E72-9A92-6548-8B16-CACBBB0F22A7}"/>
              </a:ext>
            </a:extLst>
          </p:cNvPr>
          <p:cNvSpPr txBox="1"/>
          <p:nvPr/>
        </p:nvSpPr>
        <p:spPr>
          <a:xfrm>
            <a:off x="3453939" y="4031010"/>
            <a:ext cx="277640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B3F9C7-FFA0-8642-8223-9CC4E3D86F75}"/>
              </a:ext>
            </a:extLst>
          </p:cNvPr>
          <p:cNvSpPr txBox="1"/>
          <p:nvPr/>
        </p:nvSpPr>
        <p:spPr>
          <a:xfrm>
            <a:off x="6944670" y="4031010"/>
            <a:ext cx="314510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20B560-45B9-4943-BF8B-67AA9EC2E660}"/>
              </a:ext>
            </a:extLst>
          </p:cNvPr>
          <p:cNvSpPr txBox="1"/>
          <p:nvPr/>
        </p:nvSpPr>
        <p:spPr>
          <a:xfrm>
            <a:off x="9708127" y="4031010"/>
            <a:ext cx="312906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b="1" dirty="0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25A825-6F33-1149-A14E-95D346F6269D}"/>
              </a:ext>
            </a:extLst>
          </p:cNvPr>
          <p:cNvCxnSpPr/>
          <p:nvPr/>
        </p:nvCxnSpPr>
        <p:spPr>
          <a:xfrm>
            <a:off x="7902044" y="1067490"/>
            <a:ext cx="825262" cy="67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B42617-1D03-0542-9060-36198890D614}"/>
              </a:ext>
            </a:extLst>
          </p:cNvPr>
          <p:cNvSpPr txBox="1"/>
          <p:nvPr/>
        </p:nvSpPr>
        <p:spPr>
          <a:xfrm>
            <a:off x="8205676" y="1036112"/>
            <a:ext cx="279244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b="1" dirty="0"/>
              <a:t>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BE2E95-0503-0747-BA0E-EBE7F7A579D4}"/>
              </a:ext>
            </a:extLst>
          </p:cNvPr>
          <p:cNvCxnSpPr>
            <a:cxnSpLocks/>
          </p:cNvCxnSpPr>
          <p:nvPr/>
        </p:nvCxnSpPr>
        <p:spPr>
          <a:xfrm flipV="1">
            <a:off x="9896698" y="1173471"/>
            <a:ext cx="940283" cy="592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85A4B8-C668-B142-AB8F-9338457CE528}"/>
              </a:ext>
            </a:extLst>
          </p:cNvPr>
          <p:cNvSpPr txBox="1"/>
          <p:nvPr/>
        </p:nvSpPr>
        <p:spPr>
          <a:xfrm>
            <a:off x="10389361" y="1036112"/>
            <a:ext cx="279244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8" b="1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6EB93C-FA4F-8349-962E-D4AF72F5FDC3}"/>
              </a:ext>
            </a:extLst>
          </p:cNvPr>
          <p:cNvSpPr/>
          <p:nvPr/>
        </p:nvSpPr>
        <p:spPr>
          <a:xfrm>
            <a:off x="3429892" y="5595373"/>
            <a:ext cx="2241739" cy="880172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9EC2BF-7C4F-E348-9834-6B0546B9FC75}"/>
              </a:ext>
            </a:extLst>
          </p:cNvPr>
          <p:cNvSpPr/>
          <p:nvPr/>
        </p:nvSpPr>
        <p:spPr>
          <a:xfrm>
            <a:off x="670918" y="5144307"/>
            <a:ext cx="2293038" cy="56800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014812-024C-D642-BC19-E99741D65902}"/>
              </a:ext>
            </a:extLst>
          </p:cNvPr>
          <p:cNvSpPr txBox="1"/>
          <p:nvPr/>
        </p:nvSpPr>
        <p:spPr>
          <a:xfrm>
            <a:off x="851647" y="4459480"/>
            <a:ext cx="1989044" cy="47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End of each snow season (Timing of 0 [in] SWE)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A64506-5D86-004C-ACA9-90ADAA2DD349}"/>
              </a:ext>
            </a:extLst>
          </p:cNvPr>
          <p:cNvSpPr txBox="1"/>
          <p:nvPr/>
        </p:nvSpPr>
        <p:spPr>
          <a:xfrm>
            <a:off x="3533973" y="4868464"/>
            <a:ext cx="2088177" cy="47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Timing of maximum SWE for each snow season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EDFE3E-3A6E-D94A-A588-7500BB5C454E}"/>
              </a:ext>
            </a:extLst>
          </p:cNvPr>
          <p:cNvSpPr/>
          <p:nvPr/>
        </p:nvSpPr>
        <p:spPr>
          <a:xfrm>
            <a:off x="687167" y="994310"/>
            <a:ext cx="2260541" cy="74346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1853C9-0F2D-FA41-B859-887AB4BCB6B8}"/>
              </a:ext>
            </a:extLst>
          </p:cNvPr>
          <p:cNvSpPr txBox="1"/>
          <p:nvPr/>
        </p:nvSpPr>
        <p:spPr>
          <a:xfrm>
            <a:off x="871570" y="1838647"/>
            <a:ext cx="1989044" cy="47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Timing of minimum streamflow rates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DC4ED2-3B31-A447-BFAB-028ECCD794F8}"/>
              </a:ext>
            </a:extLst>
          </p:cNvPr>
          <p:cNvSpPr/>
          <p:nvPr/>
        </p:nvSpPr>
        <p:spPr>
          <a:xfrm>
            <a:off x="3400985" y="1888992"/>
            <a:ext cx="2241739" cy="1127184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CCDCCD-4AAB-3B45-A86C-2C2562045B4C}"/>
              </a:ext>
            </a:extLst>
          </p:cNvPr>
          <p:cNvSpPr/>
          <p:nvPr/>
        </p:nvSpPr>
        <p:spPr>
          <a:xfrm>
            <a:off x="3407290" y="580635"/>
            <a:ext cx="2241739" cy="486856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8BD18D-08C2-4949-97B0-E8A558F74B3C}"/>
              </a:ext>
            </a:extLst>
          </p:cNvPr>
          <p:cNvSpPr txBox="1"/>
          <p:nvPr/>
        </p:nvSpPr>
        <p:spPr>
          <a:xfrm>
            <a:off x="3572891" y="1284017"/>
            <a:ext cx="1989044" cy="47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Timing of maximum streamflow rates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15D69E-B8C3-2744-88B1-A9F0F9B558C9}"/>
              </a:ext>
            </a:extLst>
          </p:cNvPr>
          <p:cNvSpPr txBox="1"/>
          <p:nvPr/>
        </p:nvSpPr>
        <p:spPr>
          <a:xfrm>
            <a:off x="7016603" y="4459480"/>
            <a:ext cx="2088177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SWE always reaches 0 [in] at the end of the snow year in bias-corrected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9A4D16-CE8E-0C47-9AEE-1C83430C9987}"/>
              </a:ext>
            </a:extLst>
          </p:cNvPr>
          <p:cNvSpPr txBox="1"/>
          <p:nvPr/>
        </p:nvSpPr>
        <p:spPr>
          <a:xfrm>
            <a:off x="10513475" y="4126059"/>
            <a:ext cx="1653755" cy="47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35" dirty="0"/>
              <a:t>High variability, no distinct trend</a:t>
            </a:r>
          </a:p>
        </p:txBody>
      </p:sp>
    </p:spTree>
    <p:extLst>
      <p:ext uri="{BB962C8B-B14F-4D97-AF65-F5344CB8AC3E}">
        <p14:creationId xmlns:p14="http://schemas.microsoft.com/office/powerpoint/2010/main" val="18412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Ginevra Moore</dc:creator>
  <cp:lastModifiedBy>Ginevra Moore</cp:lastModifiedBy>
  <cp:revision>1</cp:revision>
  <dcterms:created xsi:type="dcterms:W3CDTF">2021-03-18T20:11:57Z</dcterms:created>
  <dcterms:modified xsi:type="dcterms:W3CDTF">2021-03-18T20:15:03Z</dcterms:modified>
</cp:coreProperties>
</file>