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82303"/>
  </p:normalViewPr>
  <p:slideViewPr>
    <p:cSldViewPr snapToGrid="0" snapToObjects="1">
      <p:cViewPr varScale="1">
        <p:scale>
          <a:sx n="96" d="100"/>
          <a:sy n="96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2F0F0-0AA6-294D-B25B-A852FCDDF76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476F4-318B-9242-B62E-AAFCE5E6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plotyear.py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/12147600_09.01.%s-12.01.%s.png -b 09.01.%s 12.01.%s -p1dm y -p15dm y -p30dm y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76F4-318B-9242-B62E-AAFCE5E620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plotyear.py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/12147600_09.01.%s-12.01.%s.png -b 09.01.%s 12.01.%s -p1dm y -p15dm y -p30dm y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 -mm 15d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76F4-318B-9242-B62E-AAFCE5E620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plotyear.py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/12147600_09.01.%s-12.01.%s.png -b 09.01.%s 12.01.%s -p1dm y -p15dm y -p30dm y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 -mm 15d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76F4-318B-9242-B62E-AAFCE5E620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plotyear.py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/12147600_09.01.%s-12.01.%s.png -b 09.01.%s 12.01.%s -p1dm y -p15dm y -p30dm y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 -mm 15d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76F4-318B-9242-B62E-AAFCE5E62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E53-8D66-9C46-8740-161710276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F1607-9EB2-4840-8382-CF9AD5F6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CD3F0-22B2-9044-A0C1-D3E7123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ACAF-3EEA-6F45-9AAA-E850337F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37EA-8549-9940-96E1-D1FC04D8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79E5-B1A1-524A-A325-1675A68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CACB0-DAA4-E54F-AF29-549026DD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CFEA-4404-5440-A66D-DB5F0819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212-A576-534E-8E09-2F24DB46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28E2-ACF5-274A-85E7-47DAFD51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F1B51-6DDB-364A-8671-799DEF15A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AA1C5-298C-AD4C-B3AF-648A8BF0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4832-4022-8D4C-B4EE-C62FBE7B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2DE5-9EB0-EC41-8AF5-A51AD349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EC92-EEAF-9A45-B462-C25E6B08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14CC-22F2-EE47-ADAE-A26FF25F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9BDF-1F79-C44B-BAFA-3A07E6C0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BA00-4582-3C4E-A9DF-0570F7B7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5E2D-498D-834F-900B-7F517EED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564C-5D86-4941-A409-4470E56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140D-7A3C-2440-80A8-1C17F737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0296-2A8A-B246-93C5-1598135A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5EA6-0BD3-0243-ACA4-C8E8CE75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A13-8D9C-C04F-B490-3A74EE0F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4758-BFFC-1346-88CF-785FB299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9B3-9FBC-974A-867A-3888B20D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DACB-33B4-8F46-B68F-ED5FBE144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43A2-8492-2E47-9D66-EE67AA2B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EEB3-2C83-9548-BDBB-62A6E1FA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63F5-338D-8843-B627-FD086CEA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58D4F-EB41-1B4B-9F46-8EE2AB05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DC7C-447E-B64F-980E-3FF19316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FD6C-A9BB-D44A-AC1E-2772455E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487F-AC41-9140-A2C3-33DAE803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1BB9-CD9B-C743-B3EC-086144AD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7714-BC13-A948-8AB9-A44D5992D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BE0EE-0D4D-A84A-B793-58CEBBCB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F58C-F9C4-3144-87BB-80FA194F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E7CED-069D-294A-905C-4AA25B77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2392-F582-E94A-B9AC-A01D83D4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DA11-7FF8-7E4B-A4BC-D311A33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BC159-E3F6-754F-902B-39D7F6A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8F93D-131C-7940-B0F7-2F872DD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737A7-3182-B44D-83DA-2AAD3BED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96320-2255-4347-A202-5BC61298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ED144-50AC-4D4B-9AA6-151F857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A0CF-9169-0D46-A4A2-77EFBA54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5BEF-6CE4-7141-B459-9EFD01B9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70D6-CD22-184C-A9D4-DE8523D7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E5490-2DD2-0042-AB93-A0D9633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8BC3E-6F48-A747-B241-78B414D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5AD4-712C-2E43-91AF-F2E568D8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7951-A8B9-9040-AFB0-981A68BD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4C9EC-15AD-7C4A-B1FB-2DD253457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9F68-8624-2E42-BFCE-50BBA0672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E42C-AAE0-8442-9260-E0923F55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2928-FFB6-AD41-B572-3DF1E0F5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40C95-DDC8-B246-99BB-A39AFAB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8EB96-0748-2A46-9EE0-159C440F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BBDA-EEDF-4948-8DCF-695CD78B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BCBA-E2EA-274B-A7E0-4935F60F6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0073-6F6C-454F-A652-FAF3F93F581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F25C-CBC6-9B43-88E7-B62504DE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988B-4C2E-054A-9B7C-59C12884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1C56-455D-2E4F-AE39-A4FB12FB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6FF36-4D75-BA43-8CC5-03016FCC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60" y="3445701"/>
            <a:ext cx="6023540" cy="3412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35B4E-1FB2-CC4A-A730-BB82384C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007" y="363168"/>
            <a:ext cx="5968445" cy="3392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62EC-9495-B44E-96BF-59E39F5B15CF}"/>
              </a:ext>
            </a:extLst>
          </p:cNvPr>
          <p:cNvSpPr txBox="1"/>
          <p:nvPr/>
        </p:nvSpPr>
        <p:spPr>
          <a:xfrm>
            <a:off x="758739" y="36316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DBBD-16FB-CB47-A78C-75B9EB868432}"/>
              </a:ext>
            </a:extLst>
          </p:cNvPr>
          <p:cNvSpPr txBox="1"/>
          <p:nvPr/>
        </p:nvSpPr>
        <p:spPr>
          <a:xfrm>
            <a:off x="1635560" y="344570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</a:t>
            </a:r>
            <a:r>
              <a:rPr lang="en-US" dirty="0" err="1">
                <a:latin typeface="Courier" pitchFamily="2" charset="0"/>
              </a:rPr>
              <a:t>SNOtel</a:t>
            </a:r>
            <a:r>
              <a:rPr lang="en-US" dirty="0">
                <a:latin typeface="Courier" pitchFamily="2" charset="0"/>
              </a:rPr>
              <a:t>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2F7A-819E-7F43-96E5-820A09C4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40906" y="3445702"/>
            <a:ext cx="6023538" cy="3412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D64C5E-1425-8C41-95AD-31E4036B49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68452" y="363169"/>
            <a:ext cx="5968445" cy="3392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61909-641A-6541-95A5-8031C9B07760}"/>
              </a:ext>
            </a:extLst>
          </p:cNvPr>
          <p:cNvSpPr txBox="1"/>
          <p:nvPr/>
        </p:nvSpPr>
        <p:spPr>
          <a:xfrm>
            <a:off x="6727184" y="36316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55F6F-4F11-D849-B6AC-E8341F526011}"/>
              </a:ext>
            </a:extLst>
          </p:cNvPr>
          <p:cNvSpPr txBox="1"/>
          <p:nvPr/>
        </p:nvSpPr>
        <p:spPr>
          <a:xfrm>
            <a:off x="7604005" y="344570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</a:t>
            </a:r>
            <a:r>
              <a:rPr lang="en-US" dirty="0" err="1">
                <a:latin typeface="Courier" pitchFamily="2" charset="0"/>
              </a:rPr>
              <a:t>SNOtel</a:t>
            </a:r>
            <a:r>
              <a:rPr lang="en-US" dirty="0">
                <a:latin typeface="Courier" pitchFamily="2" charset="0"/>
              </a:rPr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60534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6FF36-4D75-BA43-8CC5-03016FCC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60" y="3445701"/>
            <a:ext cx="6023540" cy="341229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35B4E-1FB2-CC4A-A730-BB82384C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007" y="363168"/>
            <a:ext cx="5968445" cy="3392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62EC-9495-B44E-96BF-59E39F5B15CF}"/>
              </a:ext>
            </a:extLst>
          </p:cNvPr>
          <p:cNvSpPr txBox="1"/>
          <p:nvPr/>
        </p:nvSpPr>
        <p:spPr>
          <a:xfrm>
            <a:off x="758739" y="36316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DBBD-16FB-CB47-A78C-75B9EB868432}"/>
              </a:ext>
            </a:extLst>
          </p:cNvPr>
          <p:cNvSpPr txBox="1"/>
          <p:nvPr/>
        </p:nvSpPr>
        <p:spPr>
          <a:xfrm>
            <a:off x="1635560" y="344570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2F7A-819E-7F43-96E5-820A09C4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40906" y="3445702"/>
            <a:ext cx="6023538" cy="3412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D64C5E-1425-8C41-95AD-31E4036B49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68452" y="363169"/>
            <a:ext cx="5968444" cy="3392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61909-641A-6541-95A5-8031C9B07760}"/>
              </a:ext>
            </a:extLst>
          </p:cNvPr>
          <p:cNvSpPr txBox="1"/>
          <p:nvPr/>
        </p:nvSpPr>
        <p:spPr>
          <a:xfrm>
            <a:off x="6727184" y="36316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55F6F-4F11-D849-B6AC-E8341F526011}"/>
              </a:ext>
            </a:extLst>
          </p:cNvPr>
          <p:cNvSpPr txBox="1"/>
          <p:nvPr/>
        </p:nvSpPr>
        <p:spPr>
          <a:xfrm>
            <a:off x="7604005" y="344570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73F35-EC39-224E-8683-02896943B082}"/>
              </a:ext>
            </a:extLst>
          </p:cNvPr>
          <p:cNvSpPr/>
          <p:nvPr/>
        </p:nvSpPr>
        <p:spPr>
          <a:xfrm>
            <a:off x="2164466" y="773724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E595F-3A03-5C42-A91A-81FBB0320664}"/>
              </a:ext>
            </a:extLst>
          </p:cNvPr>
          <p:cNvSpPr/>
          <p:nvPr/>
        </p:nvSpPr>
        <p:spPr>
          <a:xfrm>
            <a:off x="2164466" y="3868615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8139B-0587-6543-AFA7-C827218390E6}"/>
              </a:ext>
            </a:extLst>
          </p:cNvPr>
          <p:cNvSpPr txBox="1"/>
          <p:nvPr/>
        </p:nvSpPr>
        <p:spPr>
          <a:xfrm>
            <a:off x="981856" y="4287078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Rain on snow event?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318BD5-9B98-BB4C-A0EA-E4282D420D54}"/>
              </a:ext>
            </a:extLst>
          </p:cNvPr>
          <p:cNvCxnSpPr>
            <a:cxnSpLocks/>
          </p:cNvCxnSpPr>
          <p:nvPr/>
        </p:nvCxnSpPr>
        <p:spPr>
          <a:xfrm>
            <a:off x="1635560" y="4605130"/>
            <a:ext cx="528906" cy="14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9FBFA-FBBF-5A46-BCA5-B7B5EA376699}"/>
              </a:ext>
            </a:extLst>
          </p:cNvPr>
          <p:cNvSpPr/>
          <p:nvPr/>
        </p:nvSpPr>
        <p:spPr>
          <a:xfrm>
            <a:off x="7486345" y="77372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AE50A-74AA-5846-B72A-9FD669F4532F}"/>
              </a:ext>
            </a:extLst>
          </p:cNvPr>
          <p:cNvSpPr/>
          <p:nvPr/>
        </p:nvSpPr>
        <p:spPr>
          <a:xfrm>
            <a:off x="7486345" y="386861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0EA1F-A484-F54C-86B1-AAA647ABE835}"/>
              </a:ext>
            </a:extLst>
          </p:cNvPr>
          <p:cNvSpPr txBox="1"/>
          <p:nvPr/>
        </p:nvSpPr>
        <p:spPr>
          <a:xfrm>
            <a:off x="7938572" y="4132725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Mid-winter melt event?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2986FA-5DE6-9141-A7C6-70BC170D12AB}"/>
              </a:ext>
            </a:extLst>
          </p:cNvPr>
          <p:cNvCxnSpPr>
            <a:cxnSpLocks/>
          </p:cNvCxnSpPr>
          <p:nvPr/>
        </p:nvCxnSpPr>
        <p:spPr>
          <a:xfrm flipH="1">
            <a:off x="7730838" y="4594390"/>
            <a:ext cx="552545" cy="31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0EB-3E5B-F044-AFF1-6E603DD918D9}"/>
              </a:ext>
            </a:extLst>
          </p:cNvPr>
          <p:cNvSpPr txBox="1"/>
          <p:nvPr/>
        </p:nvSpPr>
        <p:spPr>
          <a:xfrm>
            <a:off x="973379" y="8133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0834B-3CB0-8E49-878C-4F444C16AB14}"/>
              </a:ext>
            </a:extLst>
          </p:cNvPr>
          <p:cNvSpPr txBox="1"/>
          <p:nvPr/>
        </p:nvSpPr>
        <p:spPr>
          <a:xfrm>
            <a:off x="6923396" y="813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7D12F-C660-0D42-B3DC-07FAB1515D6C}"/>
              </a:ext>
            </a:extLst>
          </p:cNvPr>
          <p:cNvSpPr txBox="1"/>
          <p:nvPr/>
        </p:nvSpPr>
        <p:spPr>
          <a:xfrm>
            <a:off x="973379" y="3894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66756-C1A4-7941-894F-AD99B926D5C0}"/>
              </a:ext>
            </a:extLst>
          </p:cNvPr>
          <p:cNvSpPr txBox="1"/>
          <p:nvPr/>
        </p:nvSpPr>
        <p:spPr>
          <a:xfrm>
            <a:off x="6921869" y="38686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412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F3217B0-BAA4-E646-9459-EEB97E4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8452" y="363169"/>
            <a:ext cx="5968445" cy="33928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748455-A2E6-3B44-A096-162B0D36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007" y="363168"/>
            <a:ext cx="5968445" cy="3392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6FF36-4D75-BA43-8CC5-03016FCC3F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460" y="3445701"/>
            <a:ext cx="6023540" cy="3412298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62EC-9495-B44E-96BF-59E39F5B15CF}"/>
              </a:ext>
            </a:extLst>
          </p:cNvPr>
          <p:cNvSpPr txBox="1"/>
          <p:nvPr/>
        </p:nvSpPr>
        <p:spPr>
          <a:xfrm>
            <a:off x="758739" y="36316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DBBD-16FB-CB47-A78C-75B9EB868432}"/>
              </a:ext>
            </a:extLst>
          </p:cNvPr>
          <p:cNvSpPr txBox="1"/>
          <p:nvPr/>
        </p:nvSpPr>
        <p:spPr>
          <a:xfrm>
            <a:off x="1635560" y="344570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2F7A-819E-7F43-96E5-820A09C419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40906" y="3445702"/>
            <a:ext cx="6023538" cy="3412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61909-641A-6541-95A5-8031C9B07760}"/>
              </a:ext>
            </a:extLst>
          </p:cNvPr>
          <p:cNvSpPr txBox="1"/>
          <p:nvPr/>
        </p:nvSpPr>
        <p:spPr>
          <a:xfrm>
            <a:off x="6727184" y="36316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55F6F-4F11-D849-B6AC-E8341F526011}"/>
              </a:ext>
            </a:extLst>
          </p:cNvPr>
          <p:cNvSpPr txBox="1"/>
          <p:nvPr/>
        </p:nvSpPr>
        <p:spPr>
          <a:xfrm>
            <a:off x="7604005" y="344570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73F35-EC39-224E-8683-02896943B082}"/>
              </a:ext>
            </a:extLst>
          </p:cNvPr>
          <p:cNvSpPr/>
          <p:nvPr/>
        </p:nvSpPr>
        <p:spPr>
          <a:xfrm>
            <a:off x="2164466" y="773724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E595F-3A03-5C42-A91A-81FBB0320664}"/>
              </a:ext>
            </a:extLst>
          </p:cNvPr>
          <p:cNvSpPr/>
          <p:nvPr/>
        </p:nvSpPr>
        <p:spPr>
          <a:xfrm>
            <a:off x="2164466" y="3868615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8139B-0587-6543-AFA7-C827218390E6}"/>
              </a:ext>
            </a:extLst>
          </p:cNvPr>
          <p:cNvSpPr txBox="1"/>
          <p:nvPr/>
        </p:nvSpPr>
        <p:spPr>
          <a:xfrm>
            <a:off x="981856" y="4287078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Rain on snow event?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318BD5-9B98-BB4C-A0EA-E4282D420D54}"/>
              </a:ext>
            </a:extLst>
          </p:cNvPr>
          <p:cNvCxnSpPr>
            <a:cxnSpLocks/>
          </p:cNvCxnSpPr>
          <p:nvPr/>
        </p:nvCxnSpPr>
        <p:spPr>
          <a:xfrm>
            <a:off x="1635560" y="4605130"/>
            <a:ext cx="528906" cy="14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9FBFA-FBBF-5A46-BCA5-B7B5EA376699}"/>
              </a:ext>
            </a:extLst>
          </p:cNvPr>
          <p:cNvSpPr/>
          <p:nvPr/>
        </p:nvSpPr>
        <p:spPr>
          <a:xfrm>
            <a:off x="7486345" y="77372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AE50A-74AA-5846-B72A-9FD669F4532F}"/>
              </a:ext>
            </a:extLst>
          </p:cNvPr>
          <p:cNvSpPr/>
          <p:nvPr/>
        </p:nvSpPr>
        <p:spPr>
          <a:xfrm>
            <a:off x="7486345" y="386861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0EA1F-A484-F54C-86B1-AAA647ABE835}"/>
              </a:ext>
            </a:extLst>
          </p:cNvPr>
          <p:cNvSpPr txBox="1"/>
          <p:nvPr/>
        </p:nvSpPr>
        <p:spPr>
          <a:xfrm>
            <a:off x="7938572" y="4132725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Mid-winter melt event?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2986FA-5DE6-9141-A7C6-70BC170D12AB}"/>
              </a:ext>
            </a:extLst>
          </p:cNvPr>
          <p:cNvCxnSpPr>
            <a:cxnSpLocks/>
          </p:cNvCxnSpPr>
          <p:nvPr/>
        </p:nvCxnSpPr>
        <p:spPr>
          <a:xfrm flipH="1">
            <a:off x="7730838" y="4594390"/>
            <a:ext cx="552545" cy="31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0EB-3E5B-F044-AFF1-6E603DD918D9}"/>
              </a:ext>
            </a:extLst>
          </p:cNvPr>
          <p:cNvSpPr txBox="1"/>
          <p:nvPr/>
        </p:nvSpPr>
        <p:spPr>
          <a:xfrm>
            <a:off x="973379" y="8133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0834B-3CB0-8E49-878C-4F444C16AB14}"/>
              </a:ext>
            </a:extLst>
          </p:cNvPr>
          <p:cNvSpPr txBox="1"/>
          <p:nvPr/>
        </p:nvSpPr>
        <p:spPr>
          <a:xfrm>
            <a:off x="6923396" y="813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7D12F-C660-0D42-B3DC-07FAB1515D6C}"/>
              </a:ext>
            </a:extLst>
          </p:cNvPr>
          <p:cNvSpPr txBox="1"/>
          <p:nvPr/>
        </p:nvSpPr>
        <p:spPr>
          <a:xfrm>
            <a:off x="973379" y="3894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66756-C1A4-7941-894F-AD99B926D5C0}"/>
              </a:ext>
            </a:extLst>
          </p:cNvPr>
          <p:cNvSpPr txBox="1"/>
          <p:nvPr/>
        </p:nvSpPr>
        <p:spPr>
          <a:xfrm>
            <a:off x="6921869" y="38686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7979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6FF36-4D75-BA43-8CC5-03016FCC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60" y="3445701"/>
            <a:ext cx="6023540" cy="341229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35B4E-1FB2-CC4A-A730-BB82384C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007" y="363168"/>
            <a:ext cx="5968445" cy="3392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62EC-9495-B44E-96BF-59E39F5B15CF}"/>
              </a:ext>
            </a:extLst>
          </p:cNvPr>
          <p:cNvSpPr txBox="1"/>
          <p:nvPr/>
        </p:nvSpPr>
        <p:spPr>
          <a:xfrm>
            <a:off x="758739" y="36316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DBBD-16FB-CB47-A78C-75B9EB868432}"/>
              </a:ext>
            </a:extLst>
          </p:cNvPr>
          <p:cNvSpPr txBox="1"/>
          <p:nvPr/>
        </p:nvSpPr>
        <p:spPr>
          <a:xfrm>
            <a:off x="1635560" y="344570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2F7A-819E-7F43-96E5-820A09C4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40906" y="3445702"/>
            <a:ext cx="6023538" cy="3412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D64C5E-1425-8C41-95AD-31E4036B49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68452" y="363169"/>
            <a:ext cx="5968444" cy="3392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61909-641A-6541-95A5-8031C9B07760}"/>
              </a:ext>
            </a:extLst>
          </p:cNvPr>
          <p:cNvSpPr txBox="1"/>
          <p:nvPr/>
        </p:nvSpPr>
        <p:spPr>
          <a:xfrm>
            <a:off x="6727184" y="36316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55F6F-4F11-D849-B6AC-E8341F526011}"/>
              </a:ext>
            </a:extLst>
          </p:cNvPr>
          <p:cNvSpPr txBox="1"/>
          <p:nvPr/>
        </p:nvSpPr>
        <p:spPr>
          <a:xfrm>
            <a:off x="7604005" y="344570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0EB-3E5B-F044-AFF1-6E603DD918D9}"/>
              </a:ext>
            </a:extLst>
          </p:cNvPr>
          <p:cNvSpPr txBox="1"/>
          <p:nvPr/>
        </p:nvSpPr>
        <p:spPr>
          <a:xfrm>
            <a:off x="973379" y="8133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0834B-3CB0-8E49-878C-4F444C16AB14}"/>
              </a:ext>
            </a:extLst>
          </p:cNvPr>
          <p:cNvSpPr txBox="1"/>
          <p:nvPr/>
        </p:nvSpPr>
        <p:spPr>
          <a:xfrm>
            <a:off x="6923396" y="813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7D12F-C660-0D42-B3DC-07FAB1515D6C}"/>
              </a:ext>
            </a:extLst>
          </p:cNvPr>
          <p:cNvSpPr txBox="1"/>
          <p:nvPr/>
        </p:nvSpPr>
        <p:spPr>
          <a:xfrm>
            <a:off x="973379" y="3894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66756-C1A4-7941-894F-AD99B926D5C0}"/>
              </a:ext>
            </a:extLst>
          </p:cNvPr>
          <p:cNvSpPr txBox="1"/>
          <p:nvPr/>
        </p:nvSpPr>
        <p:spPr>
          <a:xfrm>
            <a:off x="6921869" y="38686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85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427</Words>
  <Application>Microsoft Macintosh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14</cp:revision>
  <dcterms:created xsi:type="dcterms:W3CDTF">2021-02-16T16:19:28Z</dcterms:created>
  <dcterms:modified xsi:type="dcterms:W3CDTF">2021-03-18T21:18:24Z</dcterms:modified>
</cp:coreProperties>
</file>