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8" r:id="rId2"/>
  </p:sldIdLst>
  <p:sldSz cx="59436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2"/>
    <p:restoredTop sz="94694"/>
  </p:normalViewPr>
  <p:slideViewPr>
    <p:cSldViewPr snapToGrid="0" snapToObjects="1">
      <p:cViewPr>
        <p:scale>
          <a:sx n="85" d="100"/>
          <a:sy n="85" d="100"/>
        </p:scale>
        <p:origin x="5920" y="1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1122363"/>
            <a:ext cx="5052060" cy="2387600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602038"/>
            <a:ext cx="4457700" cy="1655762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5C38-97E8-EA40-BBEC-BE5C31A2C57F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0870-BEDA-EC4D-98BB-0ACC41023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98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5C38-97E8-EA40-BBEC-BE5C31A2C57F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0870-BEDA-EC4D-98BB-0ACC41023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78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365125"/>
            <a:ext cx="1281589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365125"/>
            <a:ext cx="377047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5C38-97E8-EA40-BBEC-BE5C31A2C57F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0870-BEDA-EC4D-98BB-0ACC41023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1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5C38-97E8-EA40-BBEC-BE5C31A2C57F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0870-BEDA-EC4D-98BB-0ACC41023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29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1709740"/>
            <a:ext cx="5126355" cy="2852737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4589465"/>
            <a:ext cx="5126355" cy="1500187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/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5C38-97E8-EA40-BBEC-BE5C31A2C57F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0870-BEDA-EC4D-98BB-0ACC41023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1825625"/>
            <a:ext cx="252603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1825625"/>
            <a:ext cx="252603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5C38-97E8-EA40-BBEC-BE5C31A2C57F}" type="datetimeFigureOut">
              <a:rPr lang="en-US" smtClean="0"/>
              <a:t>2/16/21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0870-BEDA-EC4D-98BB-0ACC41023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70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65127"/>
            <a:ext cx="512635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1681163"/>
            <a:ext cx="2514421" cy="823912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2505075"/>
            <a:ext cx="251442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1681163"/>
            <a:ext cx="2526804" cy="823912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2505075"/>
            <a:ext cx="252680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5C38-97E8-EA40-BBEC-BE5C31A2C57F}" type="datetimeFigureOut">
              <a:rPr lang="en-US" smtClean="0"/>
              <a:t>2/16/21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0870-BEDA-EC4D-98BB-0ACC41023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08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5C38-97E8-EA40-BBEC-BE5C31A2C57F}" type="datetimeFigureOut">
              <a:rPr lang="en-US" smtClean="0"/>
              <a:t>2/16/21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0870-BEDA-EC4D-98BB-0ACC41023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20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5C38-97E8-EA40-BBEC-BE5C31A2C57F}" type="datetimeFigureOut">
              <a:rPr lang="en-US" smtClean="0"/>
              <a:t>2/16/21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0870-BEDA-EC4D-98BB-0ACC41023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98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457200"/>
            <a:ext cx="1916966" cy="160020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987427"/>
            <a:ext cx="3008948" cy="4873625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2057400"/>
            <a:ext cx="1916966" cy="3811588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5C38-97E8-EA40-BBEC-BE5C31A2C57F}" type="datetimeFigureOut">
              <a:rPr lang="en-US" smtClean="0"/>
              <a:t>2/16/21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0870-BEDA-EC4D-98BB-0ACC41023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83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457200"/>
            <a:ext cx="1916966" cy="160020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987427"/>
            <a:ext cx="3008948" cy="4873625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2057400"/>
            <a:ext cx="1916966" cy="3811588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5C38-97E8-EA40-BBEC-BE5C31A2C57F}" type="datetimeFigureOut">
              <a:rPr lang="en-US" smtClean="0"/>
              <a:t>2/16/21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0870-BEDA-EC4D-98BB-0ACC41023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93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365127"/>
            <a:ext cx="51263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1825625"/>
            <a:ext cx="51263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6356352"/>
            <a:ext cx="1337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15C38-97E8-EA40-BBEC-BE5C31A2C57F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6356352"/>
            <a:ext cx="20059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6356352"/>
            <a:ext cx="1337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E0870-BEDA-EC4D-98BB-0ACC41023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2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6B925B9B-7F90-8749-ADC5-F96E98326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8621" y="3354132"/>
            <a:ext cx="6358553" cy="3743712"/>
          </a:xfrm>
          <a:prstGeom prst="rect">
            <a:avLst/>
          </a:prstGeom>
        </p:spPr>
      </p:pic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B15536CB-4ADF-B346-8A62-A2FCF078A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6331" y="-119921"/>
            <a:ext cx="6356262" cy="38114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363D937-F0BC-2F4D-9EA1-BE034EA8FC2E}"/>
              </a:ext>
            </a:extLst>
          </p:cNvPr>
          <p:cNvSpPr txBox="1"/>
          <p:nvPr/>
        </p:nvSpPr>
        <p:spPr>
          <a:xfrm>
            <a:off x="534731" y="-52200"/>
            <a:ext cx="487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USGS stream gage site no. 12147600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1CC4E8-0855-D64F-B7F7-D89D6EBBDD57}"/>
              </a:ext>
            </a:extLst>
          </p:cNvPr>
          <p:cNvSpPr txBox="1"/>
          <p:nvPr/>
        </p:nvSpPr>
        <p:spPr>
          <a:xfrm>
            <a:off x="948373" y="3421853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Skookum Creek SNOTEL Site</a:t>
            </a:r>
          </a:p>
        </p:txBody>
      </p:sp>
    </p:spTree>
    <p:extLst>
      <p:ext uri="{BB962C8B-B14F-4D97-AF65-F5344CB8AC3E}">
        <p14:creationId xmlns:p14="http://schemas.microsoft.com/office/powerpoint/2010/main" val="2757676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11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Ginevra Moore</dc:creator>
  <cp:lastModifiedBy>Ginevra Moore</cp:lastModifiedBy>
  <cp:revision>4</cp:revision>
  <dcterms:created xsi:type="dcterms:W3CDTF">2021-02-16T20:04:13Z</dcterms:created>
  <dcterms:modified xsi:type="dcterms:W3CDTF">2021-02-16T20:31:16Z</dcterms:modified>
</cp:coreProperties>
</file>