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137160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>
        <p:scale>
          <a:sx n="49" d="100"/>
          <a:sy n="49" d="100"/>
        </p:scale>
        <p:origin x="1984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E914C-7E32-8743-91DE-3A1AB6FE20C0}" type="datetimeFigureOut">
              <a:rPr lang="en-US" smtClean="0"/>
              <a:t>2/16/21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43000"/>
            <a:ext cx="5445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57A1D-6AAD-5A4F-AAF3-20B9D776A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7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57A1D-6AAD-5A4F-AAF3-20B9D776AB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92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272011"/>
            <a:ext cx="10287000" cy="2705947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082310"/>
            <a:ext cx="10287000" cy="1876530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9040-8A17-3F49-A991-0372E2392C4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0A6C-82D0-4241-B254-ACF0CF09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9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9040-8A17-3F49-A991-0372E2392C4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0A6C-82D0-4241-B254-ACF0CF09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7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413808"/>
            <a:ext cx="295751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413808"/>
            <a:ext cx="870108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9040-8A17-3F49-A991-0372E2392C4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0A6C-82D0-4241-B254-ACF0CF09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4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9040-8A17-3F49-A991-0372E2392C4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0A6C-82D0-4241-B254-ACF0CF09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5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937704"/>
            <a:ext cx="11830050" cy="3233102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5201392"/>
            <a:ext cx="11830050" cy="1700212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9040-8A17-3F49-A991-0372E2392C4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0A6C-82D0-4241-B254-ACF0CF09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7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069042"/>
            <a:ext cx="582930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069042"/>
            <a:ext cx="582930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9040-8A17-3F49-A991-0372E2392C4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0A6C-82D0-4241-B254-ACF0CF09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3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13809"/>
            <a:ext cx="1183005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905318"/>
            <a:ext cx="5802510" cy="9337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839085"/>
            <a:ext cx="580251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905318"/>
            <a:ext cx="5831087" cy="9337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839085"/>
            <a:ext cx="583108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9040-8A17-3F49-A991-0372E2392C4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0A6C-82D0-4241-B254-ACF0CF09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4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9040-8A17-3F49-A991-0372E2392C4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0A6C-82D0-4241-B254-ACF0CF09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9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9040-8A17-3F49-A991-0372E2392C4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0A6C-82D0-4241-B254-ACF0CF09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7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18160"/>
            <a:ext cx="4423767" cy="181356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119082"/>
            <a:ext cx="6943725" cy="5523442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331720"/>
            <a:ext cx="4423767" cy="4319800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9040-8A17-3F49-A991-0372E2392C4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0A6C-82D0-4241-B254-ACF0CF09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5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18160"/>
            <a:ext cx="4423767" cy="181356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119082"/>
            <a:ext cx="6943725" cy="5523442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331720"/>
            <a:ext cx="4423767" cy="4319800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9040-8A17-3F49-A991-0372E2392C4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0A6C-82D0-4241-B254-ACF0CF09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8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13809"/>
            <a:ext cx="1183005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069042"/>
            <a:ext cx="1183005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7203864"/>
            <a:ext cx="30861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A9040-8A17-3F49-A991-0372E2392C4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7203864"/>
            <a:ext cx="462915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7203864"/>
            <a:ext cx="30861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10A6C-82D0-4241-B254-ACF0CF09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7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DF1DC4A6-2B8C-B642-A12E-05B144506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1300" y="3871054"/>
            <a:ext cx="7099300" cy="4305300"/>
          </a:xfrm>
          <a:prstGeom prst="rect">
            <a:avLst/>
          </a:prstGeom>
        </p:spPr>
      </p:pic>
      <p:pic>
        <p:nvPicPr>
          <p:cNvPr id="7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EE664766-25EF-1B43-9A3F-6A7683600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-241300" y="0"/>
            <a:ext cx="7099300" cy="4289951"/>
          </a:xfr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0BBFED24-8A1C-BF4E-8024-6FA78ED588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0"/>
            <a:ext cx="7048500" cy="4305300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71595056-105F-3D42-8959-C245814259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8600" y="3871054"/>
            <a:ext cx="7327900" cy="4305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8A7566-0578-1E4D-AA30-27F5EDC7F261}"/>
              </a:ext>
            </a:extLst>
          </p:cNvPr>
          <p:cNvSpPr txBox="1"/>
          <p:nvPr/>
        </p:nvSpPr>
        <p:spPr>
          <a:xfrm>
            <a:off x="3796503" y="0"/>
            <a:ext cx="707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Discharge data: USGS stream gage site no. 12147600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78A342-DCC5-B84B-841F-61CB03DD19C1}"/>
              </a:ext>
            </a:extLst>
          </p:cNvPr>
          <p:cNvSpPr txBox="1"/>
          <p:nvPr/>
        </p:nvSpPr>
        <p:spPr>
          <a:xfrm>
            <a:off x="4830441" y="3900406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SWE data: Skookum Creek SNOTEL Site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2ED66B-A79C-6F40-B901-8D5D2E9802FF}"/>
              </a:ext>
            </a:extLst>
          </p:cNvPr>
          <p:cNvSpPr txBox="1"/>
          <p:nvPr/>
        </p:nvSpPr>
        <p:spPr>
          <a:xfrm>
            <a:off x="774915" y="69742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BEFD26-4251-6048-9158-3ECE702FE809}"/>
              </a:ext>
            </a:extLst>
          </p:cNvPr>
          <p:cNvSpPr txBox="1"/>
          <p:nvPr/>
        </p:nvSpPr>
        <p:spPr>
          <a:xfrm>
            <a:off x="3836412" y="69742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CF6E9B-4199-EF47-88E3-25C7D4E58E3C}"/>
              </a:ext>
            </a:extLst>
          </p:cNvPr>
          <p:cNvSpPr txBox="1"/>
          <p:nvPr/>
        </p:nvSpPr>
        <p:spPr>
          <a:xfrm>
            <a:off x="7810208" y="6974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1C0ED-A2A4-5448-A7B6-189064AC0095}"/>
              </a:ext>
            </a:extLst>
          </p:cNvPr>
          <p:cNvSpPr txBox="1"/>
          <p:nvPr/>
        </p:nvSpPr>
        <p:spPr>
          <a:xfrm>
            <a:off x="10953346" y="69742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45EE5D-9F6C-4549-AFBB-DE7B05FB9245}"/>
              </a:ext>
            </a:extLst>
          </p:cNvPr>
          <p:cNvSpPr txBox="1"/>
          <p:nvPr/>
        </p:nvSpPr>
        <p:spPr>
          <a:xfrm>
            <a:off x="774915" y="456847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727E72-9A92-6548-8B16-CACBBB0F22A7}"/>
              </a:ext>
            </a:extLst>
          </p:cNvPr>
          <p:cNvSpPr txBox="1"/>
          <p:nvPr/>
        </p:nvSpPr>
        <p:spPr>
          <a:xfrm>
            <a:off x="3863664" y="456847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B3F9C7-FFA0-8642-8223-9CC4E3D86F75}"/>
              </a:ext>
            </a:extLst>
          </p:cNvPr>
          <p:cNvSpPr txBox="1"/>
          <p:nvPr/>
        </p:nvSpPr>
        <p:spPr>
          <a:xfrm>
            <a:off x="7819826" y="456847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20B560-45B9-4943-BF8B-67AA9EC2E660}"/>
              </a:ext>
            </a:extLst>
          </p:cNvPr>
          <p:cNvSpPr txBox="1"/>
          <p:nvPr/>
        </p:nvSpPr>
        <p:spPr>
          <a:xfrm>
            <a:off x="10951744" y="456847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25A825-6F33-1149-A14E-95D346F6269D}"/>
              </a:ext>
            </a:extLst>
          </p:cNvPr>
          <p:cNvCxnSpPr/>
          <p:nvPr/>
        </p:nvCxnSpPr>
        <p:spPr>
          <a:xfrm>
            <a:off x="8904849" y="1209822"/>
            <a:ext cx="935297" cy="759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5B42617-1D03-0542-9060-36198890D614}"/>
              </a:ext>
            </a:extLst>
          </p:cNvPr>
          <p:cNvSpPr txBox="1"/>
          <p:nvPr/>
        </p:nvSpPr>
        <p:spPr>
          <a:xfrm>
            <a:off x="9248966" y="117426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BE2E95-0503-0747-BA0E-EBE7F7A579D4}"/>
              </a:ext>
            </a:extLst>
          </p:cNvPr>
          <p:cNvCxnSpPr>
            <a:cxnSpLocks/>
          </p:cNvCxnSpPr>
          <p:nvPr/>
        </p:nvCxnSpPr>
        <p:spPr>
          <a:xfrm flipV="1">
            <a:off x="11165458" y="1329934"/>
            <a:ext cx="1065654" cy="671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485A4B8-C668-B142-AB8F-9338457CE528}"/>
              </a:ext>
            </a:extLst>
          </p:cNvPr>
          <p:cNvSpPr txBox="1"/>
          <p:nvPr/>
        </p:nvSpPr>
        <p:spPr>
          <a:xfrm>
            <a:off x="11723809" y="117426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6EB93C-FA4F-8349-962E-D4AF72F5FDC3}"/>
              </a:ext>
            </a:extLst>
          </p:cNvPr>
          <p:cNvSpPr/>
          <p:nvPr/>
        </p:nvSpPr>
        <p:spPr>
          <a:xfrm>
            <a:off x="3836411" y="6341423"/>
            <a:ext cx="2540637" cy="997528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9EC2BF-7C4F-E348-9834-6B0546B9FC75}"/>
              </a:ext>
            </a:extLst>
          </p:cNvPr>
          <p:cNvSpPr/>
          <p:nvPr/>
        </p:nvSpPr>
        <p:spPr>
          <a:xfrm>
            <a:off x="709574" y="5830214"/>
            <a:ext cx="2598776" cy="64373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014812-024C-D642-BC19-E99741D65902}"/>
              </a:ext>
            </a:extLst>
          </p:cNvPr>
          <p:cNvSpPr txBox="1"/>
          <p:nvPr/>
        </p:nvSpPr>
        <p:spPr>
          <a:xfrm>
            <a:off x="914400" y="5054077"/>
            <a:ext cx="225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End of each snow season (Timing of 0 [in] SWE)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A64506-5D86-004C-ACA9-90ADAA2DD349}"/>
              </a:ext>
            </a:extLst>
          </p:cNvPr>
          <p:cNvSpPr txBox="1"/>
          <p:nvPr/>
        </p:nvSpPr>
        <p:spPr>
          <a:xfrm>
            <a:off x="3954369" y="5517592"/>
            <a:ext cx="236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Timing of maximum SWE for each snow season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EDFE3E-3A6E-D94A-A588-7500BB5C454E}"/>
              </a:ext>
            </a:extLst>
          </p:cNvPr>
          <p:cNvSpPr/>
          <p:nvPr/>
        </p:nvSpPr>
        <p:spPr>
          <a:xfrm>
            <a:off x="727989" y="1126885"/>
            <a:ext cx="2561946" cy="84259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1853C9-0F2D-FA41-B859-887AB4BCB6B8}"/>
              </a:ext>
            </a:extLst>
          </p:cNvPr>
          <p:cNvSpPr txBox="1"/>
          <p:nvPr/>
        </p:nvSpPr>
        <p:spPr>
          <a:xfrm>
            <a:off x="936979" y="2083799"/>
            <a:ext cx="225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Timing of minimum streamflow rates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DC4ED2-3B31-A447-BFAB-028ECCD794F8}"/>
              </a:ext>
            </a:extLst>
          </p:cNvPr>
          <p:cNvSpPr/>
          <p:nvPr/>
        </p:nvSpPr>
        <p:spPr>
          <a:xfrm>
            <a:off x="3803649" y="2140857"/>
            <a:ext cx="2540637" cy="1277475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CCDCCD-4AAB-3B45-A86C-2C2562045B4C}"/>
              </a:ext>
            </a:extLst>
          </p:cNvPr>
          <p:cNvSpPr/>
          <p:nvPr/>
        </p:nvSpPr>
        <p:spPr>
          <a:xfrm>
            <a:off x="3810795" y="658053"/>
            <a:ext cx="2540637" cy="551770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8BD18D-08C2-4949-97B0-E8A558F74B3C}"/>
              </a:ext>
            </a:extLst>
          </p:cNvPr>
          <p:cNvSpPr txBox="1"/>
          <p:nvPr/>
        </p:nvSpPr>
        <p:spPr>
          <a:xfrm>
            <a:off x="3998476" y="1455219"/>
            <a:ext cx="225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Timing of maximum streamflow rates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15D69E-B8C3-2744-88B1-A9F0F9B558C9}"/>
              </a:ext>
            </a:extLst>
          </p:cNvPr>
          <p:cNvSpPr txBox="1"/>
          <p:nvPr/>
        </p:nvSpPr>
        <p:spPr>
          <a:xfrm>
            <a:off x="7901349" y="5054077"/>
            <a:ext cx="23666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SWE always reaches 0 [in] at the end of the snow year in bias-corrected 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9A4D16-CE8E-0C47-9AEE-1C83430C9987}"/>
              </a:ext>
            </a:extLst>
          </p:cNvPr>
          <p:cNvSpPr txBox="1"/>
          <p:nvPr/>
        </p:nvSpPr>
        <p:spPr>
          <a:xfrm>
            <a:off x="11864472" y="4676200"/>
            <a:ext cx="187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 variability, no distinct trend</a:t>
            </a:r>
          </a:p>
        </p:txBody>
      </p:sp>
    </p:spTree>
    <p:extLst>
      <p:ext uri="{BB962C8B-B14F-4D97-AF65-F5344CB8AC3E}">
        <p14:creationId xmlns:p14="http://schemas.microsoft.com/office/powerpoint/2010/main" val="4086779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83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Ginevra Moore</dc:creator>
  <cp:lastModifiedBy>Ginevra Moore</cp:lastModifiedBy>
  <cp:revision>4</cp:revision>
  <dcterms:created xsi:type="dcterms:W3CDTF">2021-02-16T20:19:13Z</dcterms:created>
  <dcterms:modified xsi:type="dcterms:W3CDTF">2021-02-16T20:51:30Z</dcterms:modified>
</cp:coreProperties>
</file>