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7FD148-0094-C532-24DF-857D6E3CDA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79D3C78-DF72-E597-038C-26F20B9A3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111A654-7ED2-FC06-5319-0EED97C43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D86135-983E-0561-5664-D70E39302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EFA945D-C93E-0A00-3599-A65CD2CD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5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7E86D2-6C4F-0FB4-D8CE-55FA4E52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A5E5A6B-B7FA-420F-21E3-DF395408C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0375F6-9217-37BC-5727-09E53691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334EE41-648D-E264-C3AF-BA22F43A8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B434D5-2BBB-EC15-EAA5-7B8545693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808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52F8E08-2C06-D861-A445-19FFD9934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50D623A-76EC-B697-B883-878582EB8C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31585F-5278-3114-F966-84DD1F53E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F4057B-9D24-A647-6553-11CC2E6B2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E54AF28-2653-E97C-6DC6-99FD0322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32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6F4CEC-6C0E-9932-4E5E-1883BC241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5D106C-C142-56D8-1A04-16B0C7C4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E0FB43-B6CF-F563-763D-DB281CFE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F676D2-F56C-42DF-477C-4E103048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7A061C3-F9CF-21B1-A093-E1C65282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657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CEEAB0-53EF-5BAC-968C-EB9E2FCC6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D9AD52-3FC3-43D5-5FB6-0E90EE04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054E742-8C8D-5D8A-80A7-79D212C9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8274AE-6D89-ADFC-3ABD-CB393BF0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B826BA-B47D-9B97-C235-E0CFB745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18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1437C-6BE3-24EA-AEE7-96B52711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5AE827A-D0CF-08BA-A179-88BA7619A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A8002D7-9457-C780-CE25-9863FCCE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7F8E787-4EBA-B850-1731-86967452A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707109-CAD2-DC52-89AB-76959990E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44ADAB9-7B5E-34F9-37C6-385AB1F1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55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AC495C8-8CC2-86D5-5AD3-CA4AEBA1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E9B1701-4DA8-0222-EF02-770DF2FEE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D98D68-EF7B-0771-4FBD-EA06BB3C2E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20123BB-2DD9-3EE7-37EA-26A05715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E41828D-B98C-0630-F0B5-1C356E75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0A1A9DA-3976-FAD3-53FD-8C46CF14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16974C9-65E2-5CBD-D5EE-30EFD94CC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1DCB1CB9-4772-7634-C555-C16323A7C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13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68C653-0C30-E824-1229-964DAF96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8232661-F343-55D6-93AD-A898F1FC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D97A6B8-BA1A-104A-DD78-C82401D9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99D5279-39AC-1890-2278-605F10743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73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A19A30B-ACD1-A51C-0369-C6ADC614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75BB63B-936E-8782-4132-65A1E2BC4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54F9727-4BB8-7311-5289-BE8428FA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5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378F79-0D2C-8234-8D78-4AF50099D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6FEC06D-BF4A-FFF0-9ED3-18F8D5BB9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3A85FEB-726E-02AF-929A-186AD68C9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B21E308-2FCA-AD01-5573-61EC9094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34770D4-ACFA-A538-12D3-1652174EF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794F568-38A2-87D7-33AD-04AC0DB4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20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E2F4AD-603E-B616-55C9-458486BAC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B7212C5-5195-8DB0-FDB9-CD41A730E6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6A5019C-B746-5231-23ED-BE5321A35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615B9D-6CED-61AB-72B7-8EB09D4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A7E3549-4173-722D-672F-11C6F387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05F2F23-A880-4C1A-4CB6-F3EDBE7C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7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E7AF215-6B96-3EA7-7FF1-3383BEA5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7CCAED-A3A8-F905-CDCC-56D6AD791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93F1F73-7E98-B6A1-3EE1-8E1BE891E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F7D3E-BF64-4BC3-B2C2-CE0160CF7072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7C9869-25F0-0F74-FCE0-BA439713E6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E31A7A-76F9-FC4B-C311-4F210CB94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7B40C1-8D2A-4391-AF61-451F941F715B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35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Diagramma, linea, diagramma, testo&#10;&#10;Il contenuto generato dall'IA potrebbe non essere corretto.">
            <a:extLst>
              <a:ext uri="{FF2B5EF4-FFF2-40B4-BE49-F238E27FC236}">
                <a16:creationId xmlns:a16="http://schemas.microsoft.com/office/drawing/2014/main" id="{8149241C-B5F0-AACC-C802-206D5500C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149" y="1011020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9E81B-3243-235B-2B20-71501D548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4C3553A-B202-BE39-7C45-768B63DF3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992" y="1021180"/>
            <a:ext cx="6096012" cy="457200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751E0B3-35E2-5AF0-270B-1CA1D8C3F602}"/>
              </a:ext>
            </a:extLst>
          </p:cNvPr>
          <p:cNvSpPr txBox="1"/>
          <p:nvPr/>
        </p:nvSpPr>
        <p:spPr>
          <a:xfrm>
            <a:off x="6255004" y="2274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Mean Absolute Error (MAE),1.3665</a:t>
            </a:r>
          </a:p>
          <a:p>
            <a:r>
              <a:rPr lang="en-GB" dirty="0"/>
              <a:t>Mean Squared Error (MSE),2.8203</a:t>
            </a:r>
          </a:p>
          <a:p>
            <a:r>
              <a:rPr lang="en-GB" dirty="0"/>
              <a:t>Root Mean Squared Error (RMSE),1.6794</a:t>
            </a:r>
          </a:p>
          <a:p>
            <a:r>
              <a:rPr lang="en-GB" dirty="0"/>
              <a:t>Mean Absolute Percentage Error (MAPE),9.4886</a:t>
            </a:r>
          </a:p>
          <a:p>
            <a:r>
              <a:rPr lang="en-GB" dirty="0"/>
              <a:t>Mean Bias Error (MBE),0.3645</a:t>
            </a:r>
          </a:p>
          <a:p>
            <a:r>
              <a:rPr lang="en-GB" dirty="0"/>
              <a:t>R² Score,0.8410</a:t>
            </a:r>
          </a:p>
          <a:p>
            <a:r>
              <a:rPr lang="en-GB" dirty="0"/>
              <a:t>Coefficient of Variation of RMSE (CVRMSE),11.0245</a:t>
            </a:r>
          </a:p>
          <a:p>
            <a:r>
              <a:rPr lang="en-GB" dirty="0"/>
              <a:t>Normalized Bias Error (NBE),2.3927</a:t>
            </a:r>
          </a:p>
        </p:txBody>
      </p:sp>
    </p:spTree>
    <p:extLst>
      <p:ext uri="{BB962C8B-B14F-4D97-AF65-F5344CB8AC3E}">
        <p14:creationId xmlns:p14="http://schemas.microsoft.com/office/powerpoint/2010/main" val="243048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5657AA82-C313-0ED1-F52D-6E72B2409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1" y="1142995"/>
            <a:ext cx="9144018" cy="4572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59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0DAEB-3641-A6FB-5D99-000C1C955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65C793A-6A7C-7D3A-57EF-04780D254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354" y="1142995"/>
            <a:ext cx="6096012" cy="4572009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51F09CBB-BA11-5447-214E-8CC1F15831A4}"/>
              </a:ext>
            </a:extLst>
          </p:cNvPr>
          <p:cNvSpPr txBox="1"/>
          <p:nvPr/>
        </p:nvSpPr>
        <p:spPr>
          <a:xfrm>
            <a:off x="6096000" y="227483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Mean Absolute Error (MAE),1.0149</a:t>
            </a:r>
          </a:p>
          <a:p>
            <a:r>
              <a:rPr lang="en-GB" dirty="0"/>
              <a:t>Mean Squared Error (MSE),1.4348</a:t>
            </a:r>
          </a:p>
          <a:p>
            <a:r>
              <a:rPr lang="en-GB" dirty="0"/>
              <a:t>Root Mean Squared Error (RMSE),1.1978</a:t>
            </a:r>
          </a:p>
          <a:p>
            <a:r>
              <a:rPr lang="en-GB" dirty="0"/>
              <a:t>Mean Absolute Percentage Error (MAPE),6.7570</a:t>
            </a:r>
          </a:p>
          <a:p>
            <a:r>
              <a:rPr lang="en-GB" dirty="0"/>
              <a:t>Mean Bias Error (MBE),0.5868</a:t>
            </a:r>
          </a:p>
          <a:p>
            <a:r>
              <a:rPr lang="en-GB" dirty="0"/>
              <a:t>R² Score,0.7939</a:t>
            </a:r>
          </a:p>
          <a:p>
            <a:r>
              <a:rPr lang="en-GB" dirty="0"/>
              <a:t>Coefficient of Variation of RMSE (CVRMSE),7.4742</a:t>
            </a:r>
          </a:p>
          <a:p>
            <a:r>
              <a:rPr lang="en-GB" dirty="0"/>
              <a:t>Normalized Bias Error (NBE),3.6616</a:t>
            </a:r>
          </a:p>
        </p:txBody>
      </p:sp>
    </p:spTree>
    <p:extLst>
      <p:ext uri="{BB962C8B-B14F-4D97-AF65-F5344CB8AC3E}">
        <p14:creationId xmlns:p14="http://schemas.microsoft.com/office/powerpoint/2010/main" val="396531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34B2A-24BF-6804-0DDF-77864E229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97EFE03A-AC12-B084-2159-5DEF957DF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442" y="1379219"/>
            <a:ext cx="8199124" cy="40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979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4B0FC-ABB1-C58F-3858-079A054BF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1720464-A2D2-3231-3876-73C56A691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571500"/>
            <a:ext cx="5943600" cy="44577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B66B757-5227-6326-1766-C1E2F1CF636D}"/>
              </a:ext>
            </a:extLst>
          </p:cNvPr>
          <p:cNvSpPr txBox="1"/>
          <p:nvPr/>
        </p:nvSpPr>
        <p:spPr>
          <a:xfrm>
            <a:off x="6096000" y="164618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Mean Absolute Error (MAE),1.0334</a:t>
            </a:r>
          </a:p>
          <a:p>
            <a:r>
              <a:rPr lang="en-GB" dirty="0"/>
              <a:t>Mean Squared Error (MSE),2.0181</a:t>
            </a:r>
          </a:p>
          <a:p>
            <a:r>
              <a:rPr lang="en-GB" dirty="0"/>
              <a:t>Root Mean Squared Error (RMSE),1.4206</a:t>
            </a:r>
          </a:p>
          <a:p>
            <a:r>
              <a:rPr lang="en-GB" dirty="0"/>
              <a:t>Mean Absolute Percentage Error (MAPE),4.4556</a:t>
            </a:r>
          </a:p>
          <a:p>
            <a:r>
              <a:rPr lang="en-GB" dirty="0"/>
              <a:t>Mean Bias Error (MBE),-0.6576</a:t>
            </a:r>
          </a:p>
          <a:p>
            <a:r>
              <a:rPr lang="en-GB" dirty="0"/>
              <a:t>R² Score,0.6654</a:t>
            </a:r>
          </a:p>
          <a:p>
            <a:r>
              <a:rPr lang="en-GB" dirty="0"/>
              <a:t>Coefficient of Variation of RMSE (CVRMSE),6.4833</a:t>
            </a:r>
          </a:p>
          <a:p>
            <a:r>
              <a:rPr lang="en-GB" dirty="0"/>
              <a:t>Normalized Bias Error (NBE),-3.0013</a:t>
            </a:r>
          </a:p>
        </p:txBody>
      </p:sp>
    </p:spTree>
    <p:extLst>
      <p:ext uri="{BB962C8B-B14F-4D97-AF65-F5344CB8AC3E}">
        <p14:creationId xmlns:p14="http://schemas.microsoft.com/office/powerpoint/2010/main" val="107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80737-CB50-F794-A4FE-458CBD8B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205EF41-F642-76BD-2426-9B4B56981D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9442" y="1379219"/>
            <a:ext cx="8199123" cy="409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93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0673E-C068-2500-C795-06074C72B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F1E7ED3-FAA9-476F-AF96-FA7BDB116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00" y="571500"/>
            <a:ext cx="5943600" cy="445770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61B3FAC0-DAFA-2BF3-F57B-7B0C96B5CD1B}"/>
              </a:ext>
            </a:extLst>
          </p:cNvPr>
          <p:cNvSpPr txBox="1"/>
          <p:nvPr/>
        </p:nvSpPr>
        <p:spPr>
          <a:xfrm>
            <a:off x="6177280" y="176683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Mean Absolute Error (MAE),1.1056</a:t>
            </a:r>
          </a:p>
          <a:p>
            <a:r>
              <a:rPr lang="en-GB" dirty="0"/>
              <a:t>Mean Squared Error (MSE),2.0558</a:t>
            </a:r>
          </a:p>
          <a:p>
            <a:r>
              <a:rPr lang="en-GB" dirty="0"/>
              <a:t>Root Mean Squared Error (RMSE),1.4338</a:t>
            </a:r>
          </a:p>
          <a:p>
            <a:r>
              <a:rPr lang="en-GB" dirty="0"/>
              <a:t>Mean Absolute Percentage Error (MAPE),5.3621</a:t>
            </a:r>
          </a:p>
          <a:p>
            <a:r>
              <a:rPr lang="en-GB" dirty="0"/>
              <a:t>Mean Bias Error (MBE),-0.5787</a:t>
            </a:r>
          </a:p>
          <a:p>
            <a:r>
              <a:rPr lang="en-GB" dirty="0"/>
              <a:t>R² Score,0.4499</a:t>
            </a:r>
          </a:p>
          <a:p>
            <a:r>
              <a:rPr lang="en-GB" dirty="0"/>
              <a:t>Coefficient of Variation of RMSE (CVRMSE),7.1400</a:t>
            </a:r>
          </a:p>
          <a:p>
            <a:r>
              <a:rPr lang="en-GB" dirty="0"/>
              <a:t>Normalized Bias Error (NBE),-2.8818</a:t>
            </a:r>
          </a:p>
        </p:txBody>
      </p:sp>
    </p:spTree>
    <p:extLst>
      <p:ext uri="{BB962C8B-B14F-4D97-AF65-F5344CB8AC3E}">
        <p14:creationId xmlns:p14="http://schemas.microsoft.com/office/powerpoint/2010/main" val="33749009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Ginevra  Li Castri</dc:creator>
  <cp:lastModifiedBy>Ginevra  Li Castri</cp:lastModifiedBy>
  <cp:revision>1</cp:revision>
  <dcterms:created xsi:type="dcterms:W3CDTF">2025-03-24T18:08:28Z</dcterms:created>
  <dcterms:modified xsi:type="dcterms:W3CDTF">2025-03-24T18:15:25Z</dcterms:modified>
</cp:coreProperties>
</file>