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7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2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3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1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8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3BE7-D04B-4FD4-B702-C892E77E307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3963-E968-425B-A1AF-1E8955888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3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 smtClean="0"/>
              <a:t>Mysql</a:t>
            </a:r>
            <a:r>
              <a:rPr lang="en-US" altLang="ko-KR" smtClean="0"/>
              <a:t> </a:t>
            </a:r>
            <a:r>
              <a:rPr lang="ko-KR" altLang="en-US" smtClean="0"/>
              <a:t>설치하기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97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08" y="1825625"/>
            <a:ext cx="5794383" cy="4351338"/>
          </a:xfrm>
        </p:spPr>
      </p:pic>
      <p:sp>
        <p:nvSpPr>
          <p:cNvPr id="5" name="직사각형 4"/>
          <p:cNvSpPr/>
          <p:nvPr/>
        </p:nvSpPr>
        <p:spPr>
          <a:xfrm>
            <a:off x="7556646" y="5898668"/>
            <a:ext cx="712283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3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59" y="1825625"/>
            <a:ext cx="5772482" cy="4351338"/>
          </a:xfrm>
        </p:spPr>
      </p:pic>
      <p:sp>
        <p:nvSpPr>
          <p:cNvPr id="5" name="직사각형 4"/>
          <p:cNvSpPr/>
          <p:nvPr/>
        </p:nvSpPr>
        <p:spPr>
          <a:xfrm>
            <a:off x="7546813" y="5825228"/>
            <a:ext cx="682787" cy="351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09" y="1825625"/>
            <a:ext cx="5772182" cy="4351338"/>
          </a:xfrm>
        </p:spPr>
      </p:pic>
      <p:sp>
        <p:nvSpPr>
          <p:cNvPr id="5" name="직사각형 4"/>
          <p:cNvSpPr/>
          <p:nvPr/>
        </p:nvSpPr>
        <p:spPr>
          <a:xfrm>
            <a:off x="7536981" y="5898668"/>
            <a:ext cx="722116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9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52" y="1825625"/>
            <a:ext cx="5814096" cy="4351338"/>
          </a:xfrm>
        </p:spPr>
      </p:pic>
      <p:sp>
        <p:nvSpPr>
          <p:cNvPr id="5" name="직사각형 4"/>
          <p:cNvSpPr/>
          <p:nvPr/>
        </p:nvSpPr>
        <p:spPr>
          <a:xfrm>
            <a:off x="4990427" y="2501925"/>
            <a:ext cx="3750450" cy="5565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46814" y="5825228"/>
            <a:ext cx="712283" cy="351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9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15" y="1825625"/>
            <a:ext cx="5769770" cy="4351338"/>
          </a:xfrm>
        </p:spPr>
      </p:pic>
      <p:sp>
        <p:nvSpPr>
          <p:cNvPr id="7" name="직사각형 6"/>
          <p:cNvSpPr/>
          <p:nvPr/>
        </p:nvSpPr>
        <p:spPr>
          <a:xfrm>
            <a:off x="7546813" y="5898668"/>
            <a:ext cx="761445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48284" y="3470787"/>
            <a:ext cx="855406" cy="3932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49032" y="3510116"/>
            <a:ext cx="1641987" cy="101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Port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5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33" y="1825625"/>
            <a:ext cx="5791933" cy="4351338"/>
          </a:xfrm>
        </p:spPr>
      </p:pic>
      <p:sp>
        <p:nvSpPr>
          <p:cNvPr id="5" name="직사각형 4"/>
          <p:cNvSpPr/>
          <p:nvPr/>
        </p:nvSpPr>
        <p:spPr>
          <a:xfrm>
            <a:off x="7546813" y="5869172"/>
            <a:ext cx="722116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2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 </a:t>
            </a:r>
            <a:r>
              <a:rPr lang="en-US" altLang="ko-KR" sz="2500" b="1" dirty="0" smtClean="0"/>
              <a:t>root password </a:t>
            </a:r>
            <a:r>
              <a:rPr lang="ko-KR" altLang="en-US" sz="2500" b="1" dirty="0" smtClean="0"/>
              <a:t>등록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83" y="1825625"/>
            <a:ext cx="5814034" cy="4351338"/>
          </a:xfrm>
        </p:spPr>
      </p:pic>
      <p:sp>
        <p:nvSpPr>
          <p:cNvPr id="5" name="직사각형 4"/>
          <p:cNvSpPr/>
          <p:nvPr/>
        </p:nvSpPr>
        <p:spPr>
          <a:xfrm>
            <a:off x="5000259" y="2855887"/>
            <a:ext cx="3573470" cy="4969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36981" y="5853632"/>
            <a:ext cx="751613" cy="323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53832" y="4306529"/>
            <a:ext cx="2310581" cy="176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계정 </a:t>
            </a:r>
            <a:r>
              <a:rPr lang="ko-KR" altLang="en-US" dirty="0" err="1" smtClean="0"/>
              <a:t>생성하고싶을때는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User </a:t>
            </a:r>
            <a:r>
              <a:rPr lang="ko-KR" altLang="en-US" dirty="0" smtClean="0"/>
              <a:t>선택하여 생성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88594" y="4414684"/>
            <a:ext cx="560438" cy="2261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5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33" y="1825625"/>
            <a:ext cx="5791933" cy="4351338"/>
          </a:xfrm>
        </p:spPr>
      </p:pic>
      <p:sp>
        <p:nvSpPr>
          <p:cNvPr id="5" name="직사각형 4"/>
          <p:cNvSpPr/>
          <p:nvPr/>
        </p:nvSpPr>
        <p:spPr>
          <a:xfrm>
            <a:off x="7556646" y="5859340"/>
            <a:ext cx="702451" cy="3176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3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69" y="1825625"/>
            <a:ext cx="5843861" cy="4351338"/>
          </a:xfrm>
        </p:spPr>
      </p:pic>
      <p:sp>
        <p:nvSpPr>
          <p:cNvPr id="5" name="직사각형 4"/>
          <p:cNvSpPr/>
          <p:nvPr/>
        </p:nvSpPr>
        <p:spPr>
          <a:xfrm>
            <a:off x="7576310" y="5898668"/>
            <a:ext cx="712284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0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59" y="1825625"/>
            <a:ext cx="5747882" cy="4351338"/>
          </a:xfrm>
        </p:spPr>
      </p:pic>
      <p:sp>
        <p:nvSpPr>
          <p:cNvPr id="5" name="직사각형 4"/>
          <p:cNvSpPr/>
          <p:nvPr/>
        </p:nvSpPr>
        <p:spPr>
          <a:xfrm>
            <a:off x="8257657" y="5898667"/>
            <a:ext cx="712284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1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사이트 접속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33" y="1825625"/>
            <a:ext cx="4807134" cy="4351338"/>
          </a:xfrm>
        </p:spPr>
      </p:pic>
      <p:sp>
        <p:nvSpPr>
          <p:cNvPr id="5" name="직사각형 4"/>
          <p:cNvSpPr/>
          <p:nvPr/>
        </p:nvSpPr>
        <p:spPr>
          <a:xfrm>
            <a:off x="4715123" y="5176299"/>
            <a:ext cx="1359674" cy="5565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6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52" y="1825625"/>
            <a:ext cx="5814096" cy="4351338"/>
          </a:xfrm>
        </p:spPr>
      </p:pic>
      <p:sp>
        <p:nvSpPr>
          <p:cNvPr id="5" name="직사각형 4"/>
          <p:cNvSpPr/>
          <p:nvPr/>
        </p:nvSpPr>
        <p:spPr>
          <a:xfrm>
            <a:off x="7576310" y="5869172"/>
            <a:ext cx="712284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8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09" y="1825625"/>
            <a:ext cx="5720381" cy="4351338"/>
          </a:xfrm>
        </p:spPr>
      </p:pic>
      <p:sp>
        <p:nvSpPr>
          <p:cNvPr id="5" name="직사각형 4"/>
          <p:cNvSpPr/>
          <p:nvPr/>
        </p:nvSpPr>
        <p:spPr>
          <a:xfrm>
            <a:off x="7576310" y="5898668"/>
            <a:ext cx="712284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8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59" y="1825625"/>
            <a:ext cx="5742882" cy="4351338"/>
          </a:xfrm>
        </p:spPr>
      </p:pic>
      <p:sp>
        <p:nvSpPr>
          <p:cNvPr id="5" name="직사각형 4"/>
          <p:cNvSpPr/>
          <p:nvPr/>
        </p:nvSpPr>
        <p:spPr>
          <a:xfrm>
            <a:off x="7556646" y="5869172"/>
            <a:ext cx="712284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4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59" y="1825625"/>
            <a:ext cx="5819081" cy="4351338"/>
          </a:xfrm>
        </p:spPr>
      </p:pic>
      <p:sp>
        <p:nvSpPr>
          <p:cNvPr id="5" name="직사각형 4"/>
          <p:cNvSpPr/>
          <p:nvPr/>
        </p:nvSpPr>
        <p:spPr>
          <a:xfrm>
            <a:off x="4970761" y="4817119"/>
            <a:ext cx="1911819" cy="7774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6646" y="5888836"/>
            <a:ext cx="712284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34168" y="4817119"/>
            <a:ext cx="2222090" cy="87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등록한 패스워드 입력하여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621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15" y="1825625"/>
            <a:ext cx="5769770" cy="4351338"/>
          </a:xfrm>
        </p:spPr>
      </p:pic>
      <p:sp>
        <p:nvSpPr>
          <p:cNvPr id="5" name="직사각형 4"/>
          <p:cNvSpPr/>
          <p:nvPr/>
        </p:nvSpPr>
        <p:spPr>
          <a:xfrm>
            <a:off x="7556646" y="5888836"/>
            <a:ext cx="712284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52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39" y="1825625"/>
            <a:ext cx="5799321" cy="4351338"/>
          </a:xfrm>
        </p:spPr>
      </p:pic>
      <p:sp>
        <p:nvSpPr>
          <p:cNvPr id="7" name="직사각형 6"/>
          <p:cNvSpPr/>
          <p:nvPr/>
        </p:nvSpPr>
        <p:spPr>
          <a:xfrm>
            <a:off x="8253880" y="5879003"/>
            <a:ext cx="712284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05" y="1825625"/>
            <a:ext cx="5738190" cy="4351338"/>
          </a:xfrm>
        </p:spPr>
      </p:pic>
      <p:sp>
        <p:nvSpPr>
          <p:cNvPr id="5" name="직사각형 4"/>
          <p:cNvSpPr/>
          <p:nvPr/>
        </p:nvSpPr>
        <p:spPr>
          <a:xfrm>
            <a:off x="7536979" y="5859339"/>
            <a:ext cx="712284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34" y="1825625"/>
            <a:ext cx="5772332" cy="4351338"/>
          </a:xfrm>
        </p:spPr>
      </p:pic>
      <p:sp>
        <p:nvSpPr>
          <p:cNvPr id="5" name="직사각형 4"/>
          <p:cNvSpPr/>
          <p:nvPr/>
        </p:nvSpPr>
        <p:spPr>
          <a:xfrm>
            <a:off x="8235071" y="5859337"/>
            <a:ext cx="712284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46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– </a:t>
            </a:r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workbench </a:t>
            </a:r>
            <a:r>
              <a:rPr lang="ko-KR" altLang="en-US" sz="2500" b="1" dirty="0" smtClean="0"/>
              <a:t>실행</a:t>
            </a:r>
            <a:endParaRPr lang="ko-KR" altLang="en-US" sz="2500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12" y="1825625"/>
            <a:ext cx="5762975" cy="4351338"/>
          </a:xfrm>
        </p:spPr>
      </p:pic>
      <p:sp>
        <p:nvSpPr>
          <p:cNvPr id="6" name="직사각형 5"/>
          <p:cNvSpPr/>
          <p:nvPr/>
        </p:nvSpPr>
        <p:spPr>
          <a:xfrm>
            <a:off x="3702400" y="4158359"/>
            <a:ext cx="1243225" cy="5119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27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4954"/>
            <a:ext cx="7144714" cy="4351338"/>
          </a:xfrm>
        </p:spPr>
      </p:pic>
      <p:sp>
        <p:nvSpPr>
          <p:cNvPr id="5" name="직사각형 4"/>
          <p:cNvSpPr/>
          <p:nvPr/>
        </p:nvSpPr>
        <p:spPr>
          <a:xfrm>
            <a:off x="2498738" y="2683519"/>
            <a:ext cx="171509" cy="1973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00103" y="1877961"/>
            <a:ext cx="3805084" cy="438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Alter user ‘root’@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’ identified with </a:t>
            </a:r>
            <a:r>
              <a:rPr lang="en-US" altLang="ko-KR" dirty="0" err="1" smtClean="0"/>
              <a:t>mysql_native_password</a:t>
            </a:r>
            <a:r>
              <a:rPr lang="en-US" altLang="ko-KR" dirty="0" smtClean="0"/>
              <a:t> by ‘1234’</a:t>
            </a:r>
          </a:p>
          <a:p>
            <a:pPr algn="ctr"/>
            <a:r>
              <a:rPr lang="ko-KR" altLang="en-US" dirty="0" smtClean="0"/>
              <a:t>입력 후 실행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위 작업을 하지 않을 경우 패스워드 관련 </a:t>
            </a:r>
            <a:r>
              <a:rPr lang="ko-KR" altLang="en-US" dirty="0" err="1" smtClean="0"/>
              <a:t>플러그인이</a:t>
            </a:r>
            <a:r>
              <a:rPr lang="ko-KR" altLang="en-US" dirty="0" smtClean="0"/>
              <a:t> 설치되지 않아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등에서 접속이 안됨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71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 </a:t>
            </a:r>
            <a:r>
              <a:rPr lang="en-US" altLang="ko-KR" sz="2500" b="1" dirty="0" smtClean="0"/>
              <a:t>– </a:t>
            </a:r>
            <a:r>
              <a:rPr lang="ko-KR" altLang="en-US" sz="2500" b="1" dirty="0" smtClean="0"/>
              <a:t>서버 선택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57" y="1825625"/>
            <a:ext cx="9013485" cy="4351338"/>
          </a:xfrm>
        </p:spPr>
      </p:pic>
      <p:sp>
        <p:nvSpPr>
          <p:cNvPr id="5" name="직사각형 4"/>
          <p:cNvSpPr/>
          <p:nvPr/>
        </p:nvSpPr>
        <p:spPr>
          <a:xfrm>
            <a:off x="4872440" y="2610081"/>
            <a:ext cx="1125237" cy="5165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38002" y="4743679"/>
            <a:ext cx="2283907" cy="300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33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접속 확인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50" y="2029619"/>
            <a:ext cx="6515100" cy="3943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11693" y="5623364"/>
            <a:ext cx="588591" cy="3496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46970" y="2663854"/>
            <a:ext cx="4305185" cy="2959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26793" y="2029619"/>
            <a:ext cx="2499736" cy="207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신규 선택 후 정보 입력하여 확인 </a:t>
            </a:r>
            <a:r>
              <a:rPr lang="ko-KR" altLang="en-US" dirty="0" err="1" smtClean="0"/>
              <a:t>눌렀을때</a:t>
            </a:r>
            <a:r>
              <a:rPr lang="ko-KR" altLang="en-US" dirty="0" smtClean="0"/>
              <a:t> 접속 되면 완료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73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 </a:t>
            </a:r>
            <a:r>
              <a:rPr lang="en-US" altLang="ko-KR" sz="2500" b="1" dirty="0" smtClean="0"/>
              <a:t>– </a:t>
            </a:r>
            <a:r>
              <a:rPr lang="en-US" altLang="ko-KR" sz="2500" b="1" dirty="0" err="1" smtClean="0"/>
              <a:t>msi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버전으로 선택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42" y="1825625"/>
            <a:ext cx="6787316" cy="4351338"/>
          </a:xfrm>
        </p:spPr>
      </p:pic>
      <p:sp>
        <p:nvSpPr>
          <p:cNvPr id="5" name="직사각형 4"/>
          <p:cNvSpPr/>
          <p:nvPr/>
        </p:nvSpPr>
        <p:spPr>
          <a:xfrm>
            <a:off x="5088748" y="2619913"/>
            <a:ext cx="3691457" cy="4969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7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 </a:t>
            </a:r>
            <a:r>
              <a:rPr lang="en-US" altLang="ko-KR" sz="2500" b="1" dirty="0" smtClean="0"/>
              <a:t>– </a:t>
            </a:r>
            <a:r>
              <a:rPr lang="ko-KR" altLang="en-US" sz="2500" b="1" dirty="0" smtClean="0"/>
              <a:t>용량 큰 파일 선택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43" y="1825625"/>
            <a:ext cx="4035514" cy="4351338"/>
          </a:xfrm>
        </p:spPr>
      </p:pic>
      <p:sp>
        <p:nvSpPr>
          <p:cNvPr id="5" name="직사각형 4"/>
          <p:cNvSpPr/>
          <p:nvPr/>
        </p:nvSpPr>
        <p:spPr>
          <a:xfrm>
            <a:off x="5511535" y="5343448"/>
            <a:ext cx="2285445" cy="418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3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 </a:t>
            </a:r>
            <a:r>
              <a:rPr lang="en-US" altLang="ko-KR" sz="2500" b="1" dirty="0" smtClean="0"/>
              <a:t>– </a:t>
            </a:r>
            <a:r>
              <a:rPr lang="ko-KR" altLang="en-US" sz="2500" b="1" dirty="0" smtClean="0"/>
              <a:t>가입유도이므로 </a:t>
            </a:r>
            <a:r>
              <a:rPr lang="en-US" altLang="ko-KR" sz="2500" b="1" dirty="0" err="1" smtClean="0"/>
              <a:t>noThanks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선택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71" y="1825625"/>
            <a:ext cx="5274658" cy="4351338"/>
          </a:xfrm>
        </p:spPr>
      </p:pic>
      <p:sp>
        <p:nvSpPr>
          <p:cNvPr id="5" name="직사각형 4"/>
          <p:cNvSpPr/>
          <p:nvPr/>
        </p:nvSpPr>
        <p:spPr>
          <a:xfrm>
            <a:off x="5137910" y="5898668"/>
            <a:ext cx="1400541" cy="2782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3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5" name="직사각형 4"/>
          <p:cNvSpPr/>
          <p:nvPr/>
        </p:nvSpPr>
        <p:spPr>
          <a:xfrm>
            <a:off x="4970761" y="5510597"/>
            <a:ext cx="1253057" cy="2806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6646" y="5791202"/>
            <a:ext cx="1361212" cy="3857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05" y="1825625"/>
            <a:ext cx="5738190" cy="4351338"/>
          </a:xfrm>
        </p:spPr>
      </p:pic>
      <p:sp>
        <p:nvSpPr>
          <p:cNvPr id="5" name="직사각형 4"/>
          <p:cNvSpPr/>
          <p:nvPr/>
        </p:nvSpPr>
        <p:spPr>
          <a:xfrm>
            <a:off x="5019923" y="2914880"/>
            <a:ext cx="1430038" cy="5565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41342" y="5898668"/>
            <a:ext cx="658761" cy="1776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9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 err="1" smtClean="0"/>
              <a:t>Mysql</a:t>
            </a:r>
            <a:r>
              <a:rPr lang="en-US" altLang="ko-KR" sz="2500" b="1" dirty="0" smtClean="0"/>
              <a:t> </a:t>
            </a:r>
            <a:r>
              <a:rPr lang="ko-KR" altLang="en-US" sz="2500" b="1" dirty="0" smtClean="0"/>
              <a:t>설치하기</a:t>
            </a:r>
            <a:r>
              <a:rPr lang="ko-KR" altLang="en-US" sz="2500" b="1" dirty="0" smtClean="0"/>
              <a:t> </a:t>
            </a:r>
            <a:r>
              <a:rPr lang="en-US" altLang="ko-KR" sz="2500" b="1" dirty="0" smtClean="0"/>
              <a:t>- </a:t>
            </a:r>
            <a:r>
              <a:rPr lang="ko-KR" altLang="en-US" sz="2500" b="1" dirty="0" smtClean="0"/>
              <a:t>다운로드 후 설치 </a:t>
            </a:r>
            <a:r>
              <a:rPr lang="en-US" altLang="ko-KR" sz="2500" b="1" dirty="0" smtClean="0"/>
              <a:t>Visual Studio </a:t>
            </a:r>
            <a:r>
              <a:rPr lang="ko-KR" altLang="en-US" sz="2500" b="1" dirty="0" smtClean="0"/>
              <a:t>선택</a:t>
            </a:r>
            <a:endParaRPr lang="ko-KR" altLang="en-US" sz="25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29" y="1825625"/>
            <a:ext cx="5774742" cy="4351338"/>
          </a:xfrm>
        </p:spPr>
      </p:pic>
      <p:sp>
        <p:nvSpPr>
          <p:cNvPr id="5" name="직사각형 4"/>
          <p:cNvSpPr/>
          <p:nvPr/>
        </p:nvSpPr>
        <p:spPr>
          <a:xfrm>
            <a:off x="5010091" y="3180352"/>
            <a:ext cx="3730786" cy="3002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46814" y="5898667"/>
            <a:ext cx="741780" cy="1973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8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230</Words>
  <Application>Microsoft Office PowerPoint</Application>
  <PresentationFormat>와이드스크린</PresentationFormat>
  <Paragraphs>38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Mysql 설치하기</vt:lpstr>
      <vt:lpstr>Mysql 설치하기 - 사이트 접속</vt:lpstr>
      <vt:lpstr>Mysql 설치하기 – 서버 선택</vt:lpstr>
      <vt:lpstr>Mysql 설치하기 – msi 버전으로 선택</vt:lpstr>
      <vt:lpstr>Mysql 설치하기 – 용량 큰 파일 선택</vt:lpstr>
      <vt:lpstr>Mysql 설치하기 – 가입유도이므로 noThanks 선택</vt:lpstr>
      <vt:lpstr>Mysql 설치하기 - 다운로드 후 설치</vt:lpstr>
      <vt:lpstr>Mysql 설치하기 - 다운로드 후 설치</vt:lpstr>
      <vt:lpstr>Mysql 설치하기 - 다운로드 후 설치 Visual Studio 선택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 root password 등록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</vt:lpstr>
      <vt:lpstr>Mysql 설치하기 - 다운로드 후 설치</vt:lpstr>
      <vt:lpstr>Mysql 설치하기 – mysql workbench 실행</vt:lpstr>
      <vt:lpstr>Mysql 설치하기</vt:lpstr>
      <vt:lpstr>Mysql 접속 확인</vt:lpstr>
    </vt:vector>
  </TitlesOfParts>
  <Company>HMGC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ziad</dc:creator>
  <cp:lastModifiedBy>ziad</cp:lastModifiedBy>
  <cp:revision>4</cp:revision>
  <dcterms:created xsi:type="dcterms:W3CDTF">2019-06-10T07:08:02Z</dcterms:created>
  <dcterms:modified xsi:type="dcterms:W3CDTF">2019-06-10T07:26:00Z</dcterms:modified>
</cp:coreProperties>
</file>