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DBD6C-C7AE-4A97-8183-8CAEB6690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50A84F-A370-4542-948C-FF33CFF32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969925-1CBE-4DC4-A4F9-9A299CB1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965C09-29C7-4249-A1C7-A88B0F00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6B2AEB-0823-49F9-B6FF-A9DAD57F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E3FAC-45DE-48C7-8A60-38465E8B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C048A3-B739-4412-9295-01D4D6A3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525FEB-F8E8-4529-89AF-FFD6A25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41587B-4640-4BAD-B236-80F64F28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33D2E3-78DA-4522-AA1E-5847838A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81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3EE007-7207-4705-AD9F-0A42A1C01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2E1EB0-18B1-41FF-8D88-6A8C1489C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B0DF3-7F75-46FC-92D8-AB2A72CA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77584-438C-4F6F-BD57-B6D6F5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DCD649-FDC6-48F6-B820-A9295E48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5A9B2-8F28-4175-9116-C9E71FDA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D6AAC-4A8D-43F2-B79E-6E270E34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95D25-3350-4C65-9517-4EAF0485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D0DAB-668B-448C-971B-DD2DB448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A86540-B95B-4E37-9F8B-D53F24BC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6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4F47A-D524-4C00-9C62-B8D0638B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48EF02-F9C7-4A4E-8090-0BEA8FE5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D63C3C-51EC-4E46-BA54-94EF1A16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4D04D-3AC4-439D-BA56-6FDF7CC0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E4E2BE-BA6D-4B2B-B857-B6EB7889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28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227DC-D102-45BE-B03C-A33A2621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CA6C3-8553-46FA-ACF0-FA4A988D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43DB57-040F-417B-8CCE-DFA9A96E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2544D7-EA45-4618-AB09-742A9A9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4725FD-11E6-4881-8AAC-1F7488F2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2CAD8F-EE68-4739-B49A-937BAD51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37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5698A-1FEE-4430-9866-2FEEA45F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B984A7-8C75-4778-9304-E040ED3A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91246A-20DC-4C31-A3DD-C9A8B563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FE7EC1-FFFD-4371-B0A0-8424D9058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17B263-1F56-4E36-BF44-CEA62D47A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CBBB33-3DCF-40F1-942D-6D951C7A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B62BDC-56A7-4710-870D-B323C908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2A0B2B-562F-4615-8CB7-CF2426AE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33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7C3B4-BF54-4376-83D3-A92AF479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F71F81-E0C5-49C4-A6DC-5AEEF643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3CC5E5-06F6-462A-93E4-927A01DF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F9B871-436B-407A-84C4-6E305C62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87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2E0065-8BE6-4743-B1E3-CBA959EB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6BFE7F-2CB1-491C-9223-E43F6799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2CAE7F-D16A-42DA-8261-D05E8A11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20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694D4-01CE-420E-9A33-7466D35F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3D3EA-BAE0-4BBB-B60F-3935A441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DDDA0F-80B4-4816-819C-DD4FA9FA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36E4FA-A2C1-4B8D-A107-36CB1E33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B29ED6-E9C9-4B14-B56A-C3F45274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3B1332-7547-4F46-A5B7-A42F78C9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34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E8C94-380C-4EE0-903C-ACACC2A3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1EC6F7-C544-4FC8-A919-56CB71221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16F3E8-3A35-4584-B3E3-784A7C26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75D326-8BE6-4BE7-BDB1-08951CFB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2BF775-B605-4DFF-A4F7-02C5AB2C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8A428D-D9DF-4E27-861B-0F4027A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8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06B39A-32CC-486F-B903-E343279B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4B9555-1A28-464C-858A-CA513BF83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8351A9-7294-491A-A5B5-E92F67634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58D5-6DF8-4CEF-BD0E-B2A54E35B32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D71C7-BE9E-49B7-B93F-2D3DFE666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9D48EA-02C9-43BE-A6C5-2DA3776B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C69F-2CFE-4954-89CE-EF5C07F5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7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1DE566D-DBA2-4598-B6C7-00E20E1EE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8" t="1743" r="31981" b="54263"/>
          <a:stretch/>
        </p:blipFill>
        <p:spPr>
          <a:xfrm>
            <a:off x="838724" y="637009"/>
            <a:ext cx="3270939" cy="17671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FE05C79-2EF2-4C41-9DAD-18DCF2A78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5190" r="27757" b="38021"/>
          <a:stretch/>
        </p:blipFill>
        <p:spPr>
          <a:xfrm>
            <a:off x="838724" y="3097161"/>
            <a:ext cx="3834581" cy="2281083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16E78EC-5CD2-4742-ACD3-8F0E680112FF}"/>
              </a:ext>
            </a:extLst>
          </p:cNvPr>
          <p:cNvCxnSpPr/>
          <p:nvPr/>
        </p:nvCxnSpPr>
        <p:spPr>
          <a:xfrm>
            <a:off x="3832261" y="2054831"/>
            <a:ext cx="1376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057A2F-4459-4D37-AAD5-E0318389A5D3}"/>
              </a:ext>
            </a:extLst>
          </p:cNvPr>
          <p:cNvSpPr txBox="1"/>
          <p:nvPr/>
        </p:nvSpPr>
        <p:spPr>
          <a:xfrm>
            <a:off x="5437239" y="1710813"/>
            <a:ext cx="505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這一排字改成 </a:t>
            </a:r>
            <a:r>
              <a:rPr lang="en-US" altLang="zh-TW" dirty="0"/>
              <a:t>=</a:t>
            </a:r>
          </a:p>
          <a:p>
            <a:r>
              <a:rPr lang="zh-TW" altLang="en-US" dirty="0"/>
              <a:t>需要被聽見 快樂每一天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與喇叭合成一個固定使用的主視覺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7997579-1F48-4B87-B84C-4AE6AB1F1147}"/>
              </a:ext>
            </a:extLst>
          </p:cNvPr>
          <p:cNvCxnSpPr/>
          <p:nvPr/>
        </p:nvCxnSpPr>
        <p:spPr>
          <a:xfrm>
            <a:off x="4444181" y="4886632"/>
            <a:ext cx="137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302C36-981E-4274-A3C4-46419301372E}"/>
              </a:ext>
            </a:extLst>
          </p:cNvPr>
          <p:cNvSpPr txBox="1"/>
          <p:nvPr/>
        </p:nvSpPr>
        <p:spPr>
          <a:xfrm>
            <a:off x="5904271" y="4454914"/>
            <a:ext cx="5053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這一排字改成 </a:t>
            </a:r>
            <a:r>
              <a:rPr lang="en-US" altLang="zh-TW" dirty="0"/>
              <a:t>=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長者生活需求大調查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(</a:t>
            </a:r>
            <a:r>
              <a:rPr lang="zh-TW" altLang="en-US" dirty="0"/>
              <a:t>與喇叭合成一個主視覺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652898DF-107B-4C6F-8E8C-56D0EE9995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5245" y="5444053"/>
            <a:ext cx="994757" cy="863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8E87AC-58DD-423B-9134-6CE5ECB8658C}"/>
              </a:ext>
            </a:extLst>
          </p:cNvPr>
          <p:cNvSpPr txBox="1"/>
          <p:nvPr/>
        </p:nvSpPr>
        <p:spPr>
          <a:xfrm>
            <a:off x="2682108" y="5959251"/>
            <a:ext cx="505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活動時間字 </a:t>
            </a:r>
            <a:r>
              <a:rPr lang="en-US" altLang="zh-TW" dirty="0"/>
              <a:t>=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調查時間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397D4E1-97E8-4655-B0A6-1CF047032449}"/>
              </a:ext>
            </a:extLst>
          </p:cNvPr>
          <p:cNvSpPr/>
          <p:nvPr/>
        </p:nvSpPr>
        <p:spPr>
          <a:xfrm>
            <a:off x="4520629" y="6046839"/>
            <a:ext cx="1673694" cy="55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12FFECB-8BEA-4F9E-AD98-27255B54AB9F}"/>
              </a:ext>
            </a:extLst>
          </p:cNvPr>
          <p:cNvSpPr txBox="1"/>
          <p:nvPr/>
        </p:nvSpPr>
        <p:spPr>
          <a:xfrm>
            <a:off x="6302477" y="5895287"/>
            <a:ext cx="559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同時，</a:t>
            </a:r>
            <a:r>
              <a:rPr lang="en-US" altLang="zh-TW" dirty="0"/>
              <a:t>Landing page </a:t>
            </a:r>
            <a:r>
              <a:rPr lang="zh-TW" altLang="en-US" dirty="0"/>
              <a:t>所有</a:t>
            </a:r>
            <a:r>
              <a:rPr lang="en-US" altLang="zh-TW" dirty="0"/>
              <a:t>”</a:t>
            </a:r>
            <a:r>
              <a:rPr lang="zh-TW" altLang="en-US" dirty="0"/>
              <a:t>前往活動</a:t>
            </a:r>
            <a:r>
              <a:rPr lang="en-US" altLang="zh-TW" dirty="0"/>
              <a:t>”</a:t>
            </a:r>
            <a:r>
              <a:rPr lang="zh-TW" altLang="en-US" dirty="0"/>
              <a:t>的按鈕，全部改成</a:t>
            </a:r>
            <a:r>
              <a:rPr lang="en-US" altLang="zh-TW" dirty="0"/>
              <a:t>“</a:t>
            </a:r>
            <a:r>
              <a:rPr lang="zh-TW" altLang="en-US" b="1" dirty="0">
                <a:solidFill>
                  <a:srgbClr val="FF0000"/>
                </a:solidFill>
              </a:rPr>
              <a:t>前往調查</a:t>
            </a:r>
            <a:r>
              <a:rPr lang="en-US" altLang="zh-TW" dirty="0"/>
              <a:t>”</a:t>
            </a:r>
            <a:r>
              <a:rPr lang="zh-TW" altLang="en-US" dirty="0"/>
              <a:t>按鈕</a:t>
            </a:r>
          </a:p>
        </p:txBody>
      </p:sp>
    </p:spTree>
    <p:extLst>
      <p:ext uri="{BB962C8B-B14F-4D97-AF65-F5344CB8AC3E}">
        <p14:creationId xmlns:p14="http://schemas.microsoft.com/office/powerpoint/2010/main" val="367315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Amy Lee</dc:creator>
  <cp:lastModifiedBy>Amy Lee</cp:lastModifiedBy>
  <cp:revision>4</cp:revision>
  <dcterms:created xsi:type="dcterms:W3CDTF">2017-08-01T13:46:59Z</dcterms:created>
  <dcterms:modified xsi:type="dcterms:W3CDTF">2017-08-01T13:57:46Z</dcterms:modified>
</cp:coreProperties>
</file>