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74" r:id="rId2"/>
    <p:sldId id="516" r:id="rId3"/>
    <p:sldId id="518" r:id="rId4"/>
    <p:sldId id="517" r:id="rId5"/>
    <p:sldId id="480" r:id="rId6"/>
  </p:sldIdLst>
  <p:sldSz cx="9145588" cy="6877050"/>
  <p:notesSz cx="6797675" cy="9926638"/>
  <p:defaultTextStyle>
    <a:defPPr>
      <a:defRPr lang="de-DE"/>
    </a:defPPr>
    <a:lvl1pPr marL="0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728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456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183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2911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3639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4367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5094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5822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4" orient="horz" pos="3890">
          <p15:clr>
            <a:srgbClr val="A4A3A4"/>
          </p15:clr>
        </p15:guide>
        <p15:guide id="6" pos="3846" userDrawn="1">
          <p15:clr>
            <a:srgbClr val="A4A3A4"/>
          </p15:clr>
        </p15:guide>
        <p15:guide id="19" orient="horz" pos="1026">
          <p15:clr>
            <a:srgbClr val="A4A3A4"/>
          </p15:clr>
        </p15:guide>
        <p15:guide id="25" pos="306">
          <p15:clr>
            <a:srgbClr val="A4A3A4"/>
          </p15:clr>
        </p15:guide>
        <p15:guide id="26" pos="7384">
          <p15:clr>
            <a:srgbClr val="A4A3A4"/>
          </p15:clr>
        </p15:guide>
        <p15:guide id="27" orient="horz" pos="2347">
          <p15:clr>
            <a:srgbClr val="A4A3A4"/>
          </p15:clr>
        </p15:guide>
        <p15:guide id="28" orient="horz" pos="2568">
          <p15:clr>
            <a:srgbClr val="A4A3A4"/>
          </p15:clr>
        </p15:guide>
        <p15:guide id="29" pos="4955">
          <p15:clr>
            <a:srgbClr val="A4A3A4"/>
          </p15:clr>
        </p15:guide>
        <p15:guide id="30" pos="5171">
          <p15:clr>
            <a:srgbClr val="A4A3A4"/>
          </p15:clr>
        </p15:guide>
        <p15:guide id="31" pos="3737">
          <p15:clr>
            <a:srgbClr val="A4A3A4"/>
          </p15:clr>
        </p15:guide>
        <p15:guide id="32" pos="3953">
          <p15:clr>
            <a:srgbClr val="A4A3A4"/>
          </p15:clr>
        </p15:guide>
        <p15:guide id="33" pos="2518">
          <p15:clr>
            <a:srgbClr val="A4A3A4"/>
          </p15:clr>
        </p15:guide>
        <p15:guide id="34" pos="27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C200"/>
    <a:srgbClr val="FF8200"/>
    <a:srgbClr val="FF8000"/>
    <a:srgbClr val="FFFFFF"/>
    <a:srgbClr val="008259"/>
    <a:srgbClr val="676767"/>
    <a:srgbClr val="818181"/>
    <a:srgbClr val="00BABA"/>
    <a:srgbClr val="ED7D31"/>
    <a:srgbClr val="CE7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06" autoAdjust="0"/>
    <p:restoredTop sz="93348" autoAdjust="0"/>
  </p:normalViewPr>
  <p:slideViewPr>
    <p:cSldViewPr snapToGrid="0" snapToObjects="1">
      <p:cViewPr>
        <p:scale>
          <a:sx n="80" d="100"/>
          <a:sy n="80" d="100"/>
        </p:scale>
        <p:origin x="-2916" y="-888"/>
      </p:cViewPr>
      <p:guideLst>
        <p:guide orient="horz" pos="3890"/>
        <p:guide orient="horz" pos="1026"/>
        <p:guide orient="horz" pos="2347"/>
        <p:guide orient="horz" pos="2568"/>
        <p:guide pos="2881"/>
        <p:guide pos="229"/>
        <p:guide pos="5531"/>
        <p:guide pos="3710"/>
        <p:guide pos="3873"/>
        <p:guide pos="2799"/>
        <p:guide pos="2961"/>
        <p:guide pos="1886"/>
        <p:guide pos="20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00"/>
    </p:cViewPr>
  </p:sorterViewPr>
  <p:notesViewPr>
    <p:cSldViewPr snapToGrid="0" snapToObjects="1">
      <p:cViewPr varScale="1">
        <p:scale>
          <a:sx n="77" d="100"/>
          <a:sy n="77" d="100"/>
        </p:scale>
        <p:origin x="-4026" y="-102"/>
      </p:cViewPr>
      <p:guideLst>
        <p:guide orient="horz" pos="3126"/>
        <p:guide orient="horz" pos="1728"/>
        <p:guide orient="horz" pos="5972"/>
        <p:guide pos="4119"/>
        <p:guide pos="2142"/>
        <p:guide pos="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ayer_Cross_RGB_10091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6212756" y="133350"/>
            <a:ext cx="446088" cy="446088"/>
          </a:xfrm>
          <a:prstGeom prst="rect">
            <a:avLst/>
          </a:prstGeom>
          <a:noFill/>
        </p:spPr>
      </p:pic>
      <p:sp>
        <p:nvSpPr>
          <p:cNvPr id="7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154801" y="136800"/>
            <a:ext cx="2945659" cy="1800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65A1177A-73CE-4C05-BAF6-C96A12152D26}" type="datetimeFigureOut">
              <a:rPr lang="en-US" smtClean="0"/>
              <a:pPr/>
              <a:t>8/29/2017</a:t>
            </a:fld>
            <a:endParaRPr lang="en-US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2"/>
          </p:nvPr>
        </p:nvSpPr>
        <p:spPr bwMode="gray">
          <a:xfrm>
            <a:off x="154801" y="9601200"/>
            <a:ext cx="2945659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3"/>
          </p:nvPr>
        </p:nvSpPr>
        <p:spPr bwMode="gray">
          <a:xfrm>
            <a:off x="3713186" y="9601200"/>
            <a:ext cx="2945659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3988FA46-A572-434F-BE1D-6B4ED88124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89982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Bayer_Cross_RGB_1009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086498" y="133350"/>
            <a:ext cx="446088" cy="446088"/>
          </a:xfrm>
          <a:prstGeom prst="rect">
            <a:avLst/>
          </a:prstGeom>
          <a:noFill/>
        </p:spPr>
      </p:pic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271122" y="9601200"/>
            <a:ext cx="749439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65A1177A-73CE-4C05-BAF6-C96A12152D26}" type="datetimeFigureOut">
              <a:rPr lang="en-US" noProof="0" smtClean="0"/>
              <a:pPr/>
              <a:t>8/29/2017</a:t>
            </a:fld>
            <a:endParaRPr lang="en-US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70000" y="270000"/>
            <a:ext cx="2343150" cy="1762125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txBody>
          <a:bodyPr vert="horz" lIns="91432" tIns="45716" rIns="91432" bIns="45716" rtlCol="0" anchor="ctr"/>
          <a:lstStyle/>
          <a:p>
            <a:endParaRPr lang="en-US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271122" y="2729031"/>
            <a:ext cx="6255431" cy="6737698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1535493" y="9601200"/>
            <a:ext cx="3726688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6256316" y="9601200"/>
            <a:ext cx="270237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3988FA46-A572-434F-BE1D-6B4ED88124E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701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456" rtl="0" eaLnBrk="1" latinLnBrk="0" hangingPunct="1">
      <a:spcAft>
        <a:spcPts val="200"/>
      </a:spcAft>
      <a:buClr>
        <a:schemeClr val="accent2"/>
      </a:buClr>
      <a:buFont typeface="Wingdings" pitchFamily="2" charset="2"/>
      <a:buNone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1221456" rtl="0" eaLnBrk="1" latinLnBrk="0" hangingPunct="1">
      <a:spcAft>
        <a:spcPts val="200"/>
      </a:spcAft>
      <a:buClr>
        <a:schemeClr val="accent1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288000" indent="-144000" algn="l" defTabSz="1221456" rtl="0" eaLnBrk="1" latinLnBrk="0" hangingPunct="1">
      <a:spcAft>
        <a:spcPts val="200"/>
      </a:spcAft>
      <a:buClr>
        <a:schemeClr val="accent2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432000" indent="-144000" algn="l" defTabSz="1221456" rtl="0" eaLnBrk="1" latinLnBrk="0" hangingPunct="1">
      <a:spcAft>
        <a:spcPts val="200"/>
      </a:spcAft>
      <a:buClr>
        <a:schemeClr val="accent5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576000" indent="-144000" algn="l" defTabSz="1221456" rtl="0" eaLnBrk="1" latinLnBrk="0" hangingPunct="1">
      <a:spcAft>
        <a:spcPts val="200"/>
      </a:spcAft>
      <a:buClr>
        <a:schemeClr val="accent6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576000" indent="-144000" algn="l" defTabSz="1221456" rtl="0" eaLnBrk="1" latinLnBrk="0" hangingPunct="1">
      <a:spcAft>
        <a:spcPts val="200"/>
      </a:spcAft>
      <a:buClr>
        <a:schemeClr val="accent6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576000" indent="-144000" algn="l" defTabSz="1221456" rtl="0" eaLnBrk="1" latinLnBrk="0" hangingPunct="1">
      <a:spcAft>
        <a:spcPts val="200"/>
      </a:spcAft>
      <a:buClr>
        <a:schemeClr val="accent6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576000" indent="-144000" algn="l" defTabSz="1221456" rtl="0" eaLnBrk="1" latinLnBrk="0" hangingPunct="1">
      <a:spcAft>
        <a:spcPts val="200"/>
      </a:spcAft>
      <a:buClr>
        <a:schemeClr val="accent6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576000" indent="-144000" algn="l" defTabSz="1221456" rtl="0" eaLnBrk="1" latinLnBrk="0" hangingPunct="1">
      <a:spcAft>
        <a:spcPts val="200"/>
      </a:spcAft>
      <a:buClr>
        <a:schemeClr val="accent6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FA46-A572-434F-BE1D-6B4ED88124E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269875" y="269875"/>
            <a:ext cx="2343150" cy="176212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7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FA46-A572-434F-BE1D-6B4ED88124E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269875" y="269875"/>
            <a:ext cx="2343150" cy="176212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gray">
          <a:xfrm>
            <a:off x="0" y="-1"/>
            <a:ext cx="9145588" cy="6480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9"/>
          </p:nvPr>
        </p:nvSpPr>
        <p:spPr bwMode="gray">
          <a:xfrm>
            <a:off x="0" y="2041525"/>
            <a:ext cx="9145588" cy="2897188"/>
          </a:xfrm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de-DE"/>
          </a:p>
        </p:txBody>
      </p:sp>
      <p:sp>
        <p:nvSpPr>
          <p:cNvPr id="18" name="Textplatzhalter 17"/>
          <p:cNvSpPr>
            <a:spLocks noGrp="1"/>
          </p:cNvSpPr>
          <p:nvPr userDrawn="1">
            <p:ph type="body" sz="quarter" idx="16"/>
          </p:nvPr>
        </p:nvSpPr>
        <p:spPr bwMode="gray">
          <a:xfrm>
            <a:off x="361351" y="6312502"/>
            <a:ext cx="8417843" cy="236398"/>
          </a:xfrm>
        </p:spPr>
        <p:txBody>
          <a:bodyPr tIns="0" anchor="t" anchorCtr="0"/>
          <a:lstStyle>
            <a:lvl1pPr algn="ctr">
              <a:defRPr sz="1100">
                <a:solidFill>
                  <a:schemeClr val="tx1"/>
                </a:solidFill>
              </a:defRPr>
            </a:lvl1pPr>
            <a:lvl2pPr marL="0" indent="0" algn="ctr">
              <a:buNone/>
              <a:defRPr sz="1100"/>
            </a:lvl2pPr>
            <a:lvl3pPr marL="3175" indent="0" algn="ctr">
              <a:buNone/>
              <a:defRPr sz="1100">
                <a:solidFill>
                  <a:schemeClr val="tx1"/>
                </a:solidFill>
              </a:defRPr>
            </a:lvl3pPr>
            <a:lvl4pPr marL="0" indent="0" algn="ctr">
              <a:buNone/>
              <a:defRPr sz="1100">
                <a:solidFill>
                  <a:schemeClr val="tx1"/>
                </a:solidFill>
              </a:defRPr>
            </a:lvl4pPr>
            <a:lvl5pPr marL="0" indent="0" algn="ctr">
              <a:buNone/>
              <a:defRPr sz="1100">
                <a:solidFill>
                  <a:schemeClr val="tx1"/>
                </a:solidFill>
              </a:defRPr>
            </a:lvl5pPr>
            <a:lvl6pPr marL="0" indent="0" algn="ctr">
              <a:buNone/>
              <a:defRPr sz="1100">
                <a:solidFill>
                  <a:schemeClr val="tx1"/>
                </a:solidFill>
              </a:defRPr>
            </a:lvl6pPr>
            <a:lvl7pPr marL="0" indent="0" algn="ctr">
              <a:buNone/>
              <a:defRPr sz="1100">
                <a:solidFill>
                  <a:schemeClr val="tx1"/>
                </a:solidFill>
              </a:defRPr>
            </a:lvl7pPr>
            <a:lvl8pPr marL="0" indent="0" algn="ctr">
              <a:buNone/>
              <a:defRPr sz="1100">
                <a:solidFill>
                  <a:schemeClr val="tx1"/>
                </a:solidFill>
              </a:defRPr>
            </a:lvl8pPr>
            <a:lvl9pPr marL="0" indent="0" algn="ctr">
              <a:buNone/>
              <a:defRPr sz="1100">
                <a:solidFill>
                  <a:schemeClr val="tx1"/>
                </a:solidFill>
              </a:defRPr>
            </a:lvl9pPr>
          </a:lstStyle>
          <a:p>
            <a:pPr lvl="0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 bwMode="gray">
          <a:xfrm>
            <a:off x="361972" y="5843183"/>
            <a:ext cx="8417843" cy="276999"/>
          </a:xfrm>
        </p:spPr>
        <p:txBody>
          <a:bodyPr wrap="square" anchor="t" anchorCtr="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0" indent="0" algn="ctr">
              <a:buNone/>
              <a:defRPr>
                <a:solidFill>
                  <a:schemeClr val="tx1"/>
                </a:solidFill>
              </a:defRPr>
            </a:lvl2pPr>
            <a:lvl3pPr marL="1588" indent="0" algn="ctr">
              <a:buNone/>
              <a:defRPr>
                <a:solidFill>
                  <a:schemeClr val="tx1"/>
                </a:solidFill>
              </a:defRPr>
            </a:lvl3pPr>
            <a:lvl4pPr marL="3175" indent="0" algn="ctr">
              <a:buNone/>
              <a:defRPr>
                <a:solidFill>
                  <a:schemeClr val="tx1"/>
                </a:solidFill>
              </a:defRPr>
            </a:lvl4pPr>
            <a:lvl5pPr marL="3175" indent="0" algn="ctr">
              <a:buNone/>
              <a:defRPr>
                <a:solidFill>
                  <a:schemeClr val="tx1"/>
                </a:solidFill>
              </a:defRPr>
            </a:lvl5pPr>
            <a:lvl6pPr marL="0" indent="0" algn="ctr">
              <a:buNone/>
              <a:defRPr sz="1800">
                <a:solidFill>
                  <a:schemeClr val="tx1"/>
                </a:solidFill>
              </a:defRPr>
            </a:lvl6pPr>
            <a:lvl7pPr marL="0" indent="0" algn="ctr">
              <a:buNone/>
              <a:defRPr sz="1800">
                <a:solidFill>
                  <a:schemeClr val="tx1"/>
                </a:solidFill>
              </a:defRPr>
            </a:lvl7pPr>
            <a:lvl8pPr marL="0" indent="0" algn="ctr">
              <a:buNone/>
              <a:defRPr sz="1800">
                <a:solidFill>
                  <a:schemeClr val="tx1"/>
                </a:solidFill>
              </a:defRPr>
            </a:lvl8pPr>
            <a:lvl9pPr marL="0" indent="0" algn="ctr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zh-TW" altLang="en-US" noProof="0" smtClean="0"/>
              <a:t>按一下以編輯母片副標題樣式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 bwMode="gray">
          <a:xfrm>
            <a:off x="362090" y="5416517"/>
            <a:ext cx="8417840" cy="387798"/>
          </a:xfrm>
        </p:spPr>
        <p:txBody>
          <a:bodyPr wrap="square">
            <a:spAutoFit/>
          </a:bodyPr>
          <a:lstStyle>
            <a:lvl1pPr algn="ctr">
              <a:lnSpc>
                <a:spcPct val="9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TW" altLang="en-US" noProof="0" smtClean="0"/>
              <a:t>按一下以編輯母片標題樣式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smtClean="0"/>
              <a:t>Bayer 4:3 Template 2010 • March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Gerader Verbinder 10"/>
          <p:cNvCxnSpPr/>
          <p:nvPr userDrawn="1"/>
        </p:nvCxnSpPr>
        <p:spPr bwMode="gray">
          <a:xfrm>
            <a:off x="0" y="1938042"/>
            <a:ext cx="9145588" cy="0"/>
          </a:xfrm>
          <a:prstGeom prst="line">
            <a:avLst/>
          </a:prstGeom>
          <a:ln w="317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3"/>
          <p:cNvCxnSpPr/>
          <p:nvPr userDrawn="1"/>
        </p:nvCxnSpPr>
        <p:spPr bwMode="gray">
          <a:xfrm>
            <a:off x="0" y="5033353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598001" y="536559"/>
            <a:ext cx="1949587" cy="11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0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and Contents (without Sub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3"/>
          <p:cNvSpPr>
            <a:spLocks noGrp="1"/>
          </p:cNvSpPr>
          <p:nvPr>
            <p:ph type="pic" sz="quarter" idx="12"/>
          </p:nvPr>
        </p:nvSpPr>
        <p:spPr bwMode="gray">
          <a:xfrm>
            <a:off x="4698843" y="1625600"/>
            <a:ext cx="4441990" cy="1879600"/>
          </a:xfrm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de-DE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 bwMode="gray">
          <a:xfrm>
            <a:off x="1" y="1625600"/>
            <a:ext cx="4441990" cy="1879600"/>
          </a:xfrm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de-DE"/>
          </a:p>
        </p:txBody>
      </p:sp>
      <p:sp>
        <p:nvSpPr>
          <p:cNvPr id="14" name="Titelplatzhalter 1"/>
          <p:cNvSpPr>
            <a:spLocks noGrp="1"/>
          </p:cNvSpPr>
          <p:nvPr>
            <p:ph type="title"/>
          </p:nvPr>
        </p:nvSpPr>
        <p:spPr bwMode="gray">
          <a:xfrm>
            <a:off x="329383" y="446436"/>
            <a:ext cx="7349941" cy="85891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zh-TW" altLang="en-US" noProof="0" smtClean="0"/>
              <a:t>按一下以編輯母片標題樣式</a:t>
            </a:r>
            <a:endParaRPr lang="en-US" noProof="0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smtClean="0"/>
              <a:t>Bayer 4:3 Template 2010 • March 2016</a:t>
            </a:r>
            <a:endParaRPr lang="en-US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nhaltsplatzhalter 2"/>
          <p:cNvSpPr>
            <a:spLocks noGrp="1"/>
          </p:cNvSpPr>
          <p:nvPr>
            <p:ph idx="13"/>
          </p:nvPr>
        </p:nvSpPr>
        <p:spPr bwMode="gray">
          <a:xfrm>
            <a:off x="344845" y="3926681"/>
            <a:ext cx="4097231" cy="2245961"/>
          </a:xfrm>
        </p:spPr>
        <p:txBody>
          <a:bodyPr/>
          <a:lstStyle>
            <a:lvl1pPr rtl="0">
              <a:defRPr sz="2000" b="1"/>
            </a:lvl1pPr>
            <a:lvl2pPr marL="0" indent="0">
              <a:buNone/>
              <a:defRPr/>
            </a:lvl2pPr>
            <a:lvl3pPr marL="270000">
              <a:buClr>
                <a:schemeClr val="accent1"/>
              </a:buClr>
              <a:defRPr/>
            </a:lvl3pPr>
            <a:lvl4pPr marL="540000">
              <a:buClr>
                <a:schemeClr val="accent2"/>
              </a:buClr>
              <a:defRPr/>
            </a:lvl4pPr>
            <a:lvl5pPr marL="810000">
              <a:buClr>
                <a:schemeClr val="accent5"/>
              </a:buClr>
              <a:defRPr/>
            </a:lvl5pPr>
          </a:lstStyle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en-US" noProof="0" dirty="0" smtClean="0"/>
          </a:p>
        </p:txBody>
      </p:sp>
      <p:sp>
        <p:nvSpPr>
          <p:cNvPr id="11" name="Inhaltsplatzhalter 2"/>
          <p:cNvSpPr>
            <a:spLocks noGrp="1"/>
          </p:cNvSpPr>
          <p:nvPr>
            <p:ph idx="14"/>
          </p:nvPr>
        </p:nvSpPr>
        <p:spPr bwMode="gray">
          <a:xfrm>
            <a:off x="4680512" y="3926681"/>
            <a:ext cx="4097231" cy="2245961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270000">
              <a:buClr>
                <a:schemeClr val="accent1"/>
              </a:buClr>
              <a:defRPr/>
            </a:lvl3pPr>
            <a:lvl4pPr marL="540000">
              <a:buClr>
                <a:schemeClr val="accent2"/>
              </a:buClr>
              <a:defRPr/>
            </a:lvl4pPr>
            <a:lvl5pPr marL="810000">
              <a:buClr>
                <a:schemeClr val="accent5"/>
              </a:buClr>
              <a:defRPr/>
            </a:lvl5pPr>
          </a:lstStyle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6561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/>
          <p:cNvSpPr>
            <a:spLocks noGrp="1"/>
          </p:cNvSpPr>
          <p:nvPr>
            <p:ph type="subTitle" idx="10"/>
          </p:nvPr>
        </p:nvSpPr>
        <p:spPr bwMode="gray">
          <a:xfrm>
            <a:off x="337107" y="916966"/>
            <a:ext cx="7342217" cy="3693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0" indent="0" algn="l">
              <a:buNone/>
              <a:defRPr>
                <a:solidFill>
                  <a:schemeClr val="tx1"/>
                </a:solidFill>
              </a:defRPr>
            </a:lvl2pPr>
            <a:lvl3pPr marL="1588" indent="0" algn="l">
              <a:buNone/>
              <a:defRPr>
                <a:solidFill>
                  <a:schemeClr val="tx1"/>
                </a:solidFill>
              </a:defRPr>
            </a:lvl3pPr>
            <a:lvl4pPr marL="3175" indent="0" algn="l">
              <a:buNone/>
              <a:defRPr>
                <a:solidFill>
                  <a:schemeClr val="tx1"/>
                </a:solidFill>
              </a:defRPr>
            </a:lvl4pPr>
            <a:lvl5pPr marL="3175" indent="0" algn="l">
              <a:buNone/>
              <a:defRPr>
                <a:solidFill>
                  <a:schemeClr val="tx1"/>
                </a:solidFill>
              </a:defRPr>
            </a:lvl5pPr>
            <a:lvl6pPr marL="0" indent="0" algn="l"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zh-TW" altLang="en-US" noProof="0" smtClean="0"/>
              <a:t>按一下以編輯母片副標題樣式</a:t>
            </a:r>
            <a:endParaRPr lang="en-US" noProof="0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 bwMode="gray">
          <a:xfrm>
            <a:off x="329383" y="382152"/>
            <a:ext cx="7349941" cy="48645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zh-TW" altLang="en-US" noProof="0" smtClean="0"/>
              <a:t>按一下以編輯母片標題樣式</a:t>
            </a:r>
            <a:endParaRPr lang="en-US" noProof="0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smtClean="0"/>
              <a:t>Bayer 4:3 Template 2010 • March 2016</a:t>
            </a:r>
            <a:endParaRPr lang="en-US" dirty="0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58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without Sub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 bwMode="gray">
          <a:xfrm>
            <a:off x="329383" y="446436"/>
            <a:ext cx="7349941" cy="85891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zh-TW" altLang="en-US" noProof="0" smtClean="0"/>
              <a:t>按一下以編輯母片標題樣式</a:t>
            </a:r>
            <a:endParaRPr lang="en-US" noProof="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smtClean="0"/>
              <a:t>Bayer 4:3 Template 2010 • March 2016</a:t>
            </a:r>
            <a:endParaRPr lang="en-US" dirty="0"/>
          </a:p>
        </p:txBody>
      </p:sp>
      <p:sp>
        <p:nvSpPr>
          <p:cNvPr id="11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38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 bwMode="gray">
          <a:xfrm>
            <a:off x="0" y="-1"/>
            <a:ext cx="9145588" cy="6480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 bwMode="gray">
          <a:xfrm>
            <a:off x="1" y="427388"/>
            <a:ext cx="2697" cy="8589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zh-TW" altLang="en-US" noProof="0" smtClean="0"/>
              <a:t>按一下以編輯母片標題樣式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9145588" cy="6877050"/>
          </a:xfrm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 bwMode="gray">
          <a:xfrm>
            <a:off x="941400" y="6442462"/>
            <a:ext cx="6062207" cy="434591"/>
          </a:xfr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smtClean="0"/>
              <a:t>Bayer 4:3 Template 2010 • March 2016</a:t>
            </a:r>
            <a:endParaRPr lang="en-US" dirty="0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 bwMode="gray">
          <a:xfrm>
            <a:off x="356145" y="6442462"/>
            <a:ext cx="570966" cy="434591"/>
          </a:xfr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3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">
    <p:bg>
      <p:bgPr>
        <a:gradFill>
          <a:gsLst>
            <a:gs pos="0">
              <a:srgbClr val="0090C5"/>
            </a:gs>
            <a:gs pos="53000">
              <a:srgbClr val="6BC200"/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5"/>
          <p:cNvSpPr/>
          <p:nvPr userDrawn="1"/>
        </p:nvSpPr>
        <p:spPr bwMode="gray">
          <a:xfrm>
            <a:off x="0" y="3"/>
            <a:ext cx="9145588" cy="6479999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 bwMode="gray">
          <a:xfrm>
            <a:off x="354956" y="4249276"/>
            <a:ext cx="6590201" cy="1580024"/>
          </a:xfrm>
        </p:spPr>
        <p:txBody>
          <a:bodyPr wrap="square" anchor="t" anchorCtr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1588" indent="0" algn="l">
              <a:buNone/>
              <a:defRPr sz="2000">
                <a:solidFill>
                  <a:schemeClr val="bg1"/>
                </a:solidFill>
              </a:defRPr>
            </a:lvl3pPr>
            <a:lvl4pPr marL="3175" indent="0" algn="l">
              <a:buNone/>
              <a:defRPr sz="2000">
                <a:solidFill>
                  <a:schemeClr val="bg1"/>
                </a:solidFill>
              </a:defRPr>
            </a:lvl4pPr>
            <a:lvl5pPr marL="3175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zh-TW" altLang="en-US" noProof="0" smtClean="0"/>
              <a:t>按一下以編輯母片副標題樣式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 bwMode="gray">
          <a:xfrm>
            <a:off x="354263" y="3295219"/>
            <a:ext cx="6590894" cy="664797"/>
          </a:xfrm>
        </p:spPr>
        <p:txBody>
          <a:bodyPr wrap="square">
            <a:sp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TW" altLang="en-US" noProof="0" smtClean="0"/>
              <a:t>按一下以編輯母片標題樣式</a:t>
            </a:r>
            <a:endParaRPr lang="en-US" noProof="0" dirty="0"/>
          </a:p>
        </p:txBody>
      </p:sp>
      <p:grpSp>
        <p:nvGrpSpPr>
          <p:cNvPr id="14" name="Gruppieren 13"/>
          <p:cNvGrpSpPr/>
          <p:nvPr userDrawn="1"/>
        </p:nvGrpSpPr>
        <p:grpSpPr bwMode="gray">
          <a:xfrm>
            <a:off x="355212" y="2949442"/>
            <a:ext cx="6589947" cy="3235225"/>
            <a:chOff x="474211" y="2949439"/>
            <a:chExt cx="8472117" cy="3235225"/>
          </a:xfrm>
        </p:grpSpPr>
        <p:sp>
          <p:nvSpPr>
            <p:cNvPr id="15" name="Rechteck 14"/>
            <p:cNvSpPr/>
            <p:nvPr/>
          </p:nvSpPr>
          <p:spPr bwMode="gray">
            <a:xfrm>
              <a:off x="474211" y="2949439"/>
              <a:ext cx="8472117" cy="457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5680"/>
              <a:endParaRPr lang="en-US" sz="3204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 bwMode="gray">
            <a:xfrm>
              <a:off x="474211" y="6138880"/>
              <a:ext cx="8472117" cy="457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5680"/>
              <a:endParaRPr lang="en-US" sz="3204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Bayer 4:3 Template 2010 • March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1" name="Group 219"/>
          <p:cNvGrpSpPr>
            <a:grpSpLocks noChangeAspect="1"/>
          </p:cNvGrpSpPr>
          <p:nvPr userDrawn="1"/>
        </p:nvGrpSpPr>
        <p:grpSpPr bwMode="gray">
          <a:xfrm>
            <a:off x="8045845" y="492529"/>
            <a:ext cx="733006" cy="734400"/>
            <a:chOff x="6936" y="180"/>
            <a:chExt cx="526" cy="527"/>
          </a:xfrm>
          <a:solidFill>
            <a:schemeClr val="bg1"/>
          </a:solidFill>
        </p:grpSpPr>
        <p:sp>
          <p:nvSpPr>
            <p:cNvPr id="32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6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7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620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rea and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el 5"/>
          <p:cNvSpPr txBox="1">
            <a:spLocks/>
          </p:cNvSpPr>
          <p:nvPr userDrawn="1"/>
        </p:nvSpPr>
        <p:spPr bwMode="gray">
          <a:xfrm>
            <a:off x="329383" y="412295"/>
            <a:ext cx="7349941" cy="89693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1221456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/>
                </a:solidFill>
              </a:rPr>
              <a:t>Content area </a:t>
            </a:r>
            <a:br>
              <a:rPr lang="en-US" dirty="0" smtClean="0">
                <a:solidFill>
                  <a:schemeClr val="accent5"/>
                </a:solidFill>
              </a:rPr>
            </a:br>
            <a:r>
              <a:rPr lang="en-US" dirty="0" smtClean="0">
                <a:solidFill>
                  <a:schemeClr val="accent5"/>
                </a:solidFill>
              </a:rPr>
              <a:t>and guides</a:t>
            </a:r>
          </a:p>
        </p:txBody>
      </p:sp>
      <p:sp>
        <p:nvSpPr>
          <p:cNvPr id="73" name="Rechteck 72"/>
          <p:cNvSpPr/>
          <p:nvPr userDrawn="1"/>
        </p:nvSpPr>
        <p:spPr bwMode="gray">
          <a:xfrm>
            <a:off x="363875" y="1623747"/>
            <a:ext cx="8414868" cy="4549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2146" tIns="61073" rIns="122146" bIns="32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800" noProof="0" dirty="0" smtClean="0">
                <a:solidFill>
                  <a:srgbClr val="FE8000"/>
                </a:solidFill>
              </a:rPr>
              <a:t/>
            </a:r>
            <a:br>
              <a:rPr lang="en-US" sz="1800" noProof="0" dirty="0" smtClean="0">
                <a:solidFill>
                  <a:srgbClr val="FE8000"/>
                </a:solidFill>
              </a:rPr>
            </a:br>
            <a:r>
              <a:rPr lang="en-US" sz="1800" noProof="0" dirty="0" smtClean="0">
                <a:solidFill>
                  <a:srgbClr val="FE8000"/>
                </a:solidFill>
              </a:rPr>
              <a:t>Please restrict your content to this area</a:t>
            </a:r>
            <a:endParaRPr lang="en-US" sz="1800" noProof="0" dirty="0">
              <a:solidFill>
                <a:srgbClr val="FE8000"/>
              </a:solidFill>
            </a:endParaRPr>
          </a:p>
        </p:txBody>
      </p:sp>
      <p:sp>
        <p:nvSpPr>
          <p:cNvPr id="74" name="Textfeld 73"/>
          <p:cNvSpPr txBox="1"/>
          <p:nvPr userDrawn="1"/>
        </p:nvSpPr>
        <p:spPr bwMode="gray">
          <a:xfrm>
            <a:off x="356053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11.69</a:t>
            </a:r>
          </a:p>
        </p:txBody>
      </p:sp>
      <p:sp>
        <p:nvSpPr>
          <p:cNvPr id="75" name="Textfeld 74"/>
          <p:cNvSpPr txBox="1"/>
          <p:nvPr userDrawn="1"/>
        </p:nvSpPr>
        <p:spPr bwMode="gray">
          <a:xfrm>
            <a:off x="2634803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4.38</a:t>
            </a:r>
          </a:p>
        </p:txBody>
      </p:sp>
      <p:sp>
        <p:nvSpPr>
          <p:cNvPr id="76" name="Textfeld 75"/>
          <p:cNvSpPr txBox="1"/>
          <p:nvPr userDrawn="1"/>
        </p:nvSpPr>
        <p:spPr bwMode="gray">
          <a:xfrm>
            <a:off x="3254138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3.66</a:t>
            </a:r>
          </a:p>
        </p:txBody>
      </p:sp>
      <p:sp>
        <p:nvSpPr>
          <p:cNvPr id="77" name="Textfeld 76"/>
          <p:cNvSpPr txBox="1"/>
          <p:nvPr userDrawn="1"/>
        </p:nvSpPr>
        <p:spPr bwMode="gray">
          <a:xfrm>
            <a:off x="4702324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0.36</a:t>
            </a:r>
          </a:p>
        </p:txBody>
      </p:sp>
      <p:sp>
        <p:nvSpPr>
          <p:cNvPr id="78" name="Textfeld 77"/>
          <p:cNvSpPr txBox="1"/>
          <p:nvPr userDrawn="1"/>
        </p:nvSpPr>
        <p:spPr bwMode="gray">
          <a:xfrm>
            <a:off x="4089505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0.36</a:t>
            </a:r>
          </a:p>
        </p:txBody>
      </p:sp>
      <p:sp>
        <p:nvSpPr>
          <p:cNvPr id="79" name="Textfeld 78"/>
          <p:cNvSpPr txBox="1"/>
          <p:nvPr userDrawn="1"/>
        </p:nvSpPr>
        <p:spPr bwMode="gray">
          <a:xfrm>
            <a:off x="5537266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3.66</a:t>
            </a:r>
          </a:p>
        </p:txBody>
      </p:sp>
      <p:sp>
        <p:nvSpPr>
          <p:cNvPr id="80" name="Textfeld 79"/>
          <p:cNvSpPr txBox="1"/>
          <p:nvPr userDrawn="1"/>
        </p:nvSpPr>
        <p:spPr bwMode="gray">
          <a:xfrm>
            <a:off x="6147953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4.38</a:t>
            </a:r>
          </a:p>
        </p:txBody>
      </p:sp>
      <p:sp>
        <p:nvSpPr>
          <p:cNvPr id="81" name="Textfeld 80"/>
          <p:cNvSpPr txBox="1"/>
          <p:nvPr userDrawn="1"/>
        </p:nvSpPr>
        <p:spPr bwMode="gray">
          <a:xfrm>
            <a:off x="8783782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11.69</a:t>
            </a:r>
          </a:p>
        </p:txBody>
      </p:sp>
      <p:sp>
        <p:nvSpPr>
          <p:cNvPr id="82" name="Textfeld 81"/>
          <p:cNvSpPr txBox="1"/>
          <p:nvPr userDrawn="1"/>
        </p:nvSpPr>
        <p:spPr bwMode="gray">
          <a:xfrm>
            <a:off x="8793103" y="1625338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5.03</a:t>
            </a:r>
          </a:p>
        </p:txBody>
      </p:sp>
      <p:sp>
        <p:nvSpPr>
          <p:cNvPr id="83" name="Textfeld 82"/>
          <p:cNvSpPr txBox="1"/>
          <p:nvPr userDrawn="1"/>
        </p:nvSpPr>
        <p:spPr bwMode="gray">
          <a:xfrm>
            <a:off x="8793103" y="3720826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0.80</a:t>
            </a:r>
          </a:p>
        </p:txBody>
      </p:sp>
      <p:sp>
        <p:nvSpPr>
          <p:cNvPr id="84" name="Textfeld 83"/>
          <p:cNvSpPr txBox="1"/>
          <p:nvPr userDrawn="1"/>
        </p:nvSpPr>
        <p:spPr bwMode="gray">
          <a:xfrm>
            <a:off x="8793103" y="4071146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1.77</a:t>
            </a:r>
          </a:p>
        </p:txBody>
      </p:sp>
      <p:grpSp>
        <p:nvGrpSpPr>
          <p:cNvPr id="5" name="Gruppieren 4"/>
          <p:cNvGrpSpPr/>
          <p:nvPr userDrawn="1"/>
        </p:nvGrpSpPr>
        <p:grpSpPr bwMode="gray">
          <a:xfrm>
            <a:off x="35" y="1626128"/>
            <a:ext cx="9145554" cy="4547298"/>
            <a:chOff x="45" y="1626128"/>
            <a:chExt cx="12209418" cy="4547298"/>
          </a:xfrm>
        </p:grpSpPr>
        <p:cxnSp>
          <p:nvCxnSpPr>
            <p:cNvPr id="85" name="Gerade Verbindung 84"/>
            <p:cNvCxnSpPr/>
            <p:nvPr userDrawn="1"/>
          </p:nvCxnSpPr>
          <p:spPr bwMode="gray">
            <a:xfrm rot="5400000">
              <a:off x="6104754" y="-4478581"/>
              <a:ext cx="0" cy="12209418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 userDrawn="1"/>
          </p:nvCxnSpPr>
          <p:spPr bwMode="gray">
            <a:xfrm rot="5400000">
              <a:off x="6104754" y="-2381227"/>
              <a:ext cx="0" cy="12209418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/>
            <p:nvPr userDrawn="1"/>
          </p:nvCxnSpPr>
          <p:spPr bwMode="gray">
            <a:xfrm rot="5400000">
              <a:off x="6104754" y="-2028009"/>
              <a:ext cx="0" cy="12209418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 userDrawn="1"/>
          </p:nvCxnSpPr>
          <p:spPr bwMode="gray">
            <a:xfrm rot="5400000">
              <a:off x="6104754" y="68717"/>
              <a:ext cx="0" cy="12209418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feld 88"/>
          <p:cNvSpPr txBox="1"/>
          <p:nvPr userDrawn="1"/>
        </p:nvSpPr>
        <p:spPr bwMode="gray">
          <a:xfrm>
            <a:off x="8793103" y="6165492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7.60</a:t>
            </a:r>
          </a:p>
        </p:txBody>
      </p:sp>
      <p:grpSp>
        <p:nvGrpSpPr>
          <p:cNvPr id="4" name="Gruppieren 3"/>
          <p:cNvGrpSpPr/>
          <p:nvPr userDrawn="1"/>
        </p:nvGrpSpPr>
        <p:grpSpPr bwMode="gray">
          <a:xfrm>
            <a:off x="362090" y="0"/>
            <a:ext cx="8416652" cy="6877050"/>
            <a:chOff x="483394" y="0"/>
            <a:chExt cx="11236325" cy="6877050"/>
          </a:xfrm>
        </p:grpSpPr>
        <p:cxnSp>
          <p:nvCxnSpPr>
            <p:cNvPr id="91" name="Gerade Verbindung 90"/>
            <p:cNvCxnSpPr/>
            <p:nvPr userDrawn="1"/>
          </p:nvCxnSpPr>
          <p:spPr bwMode="gray">
            <a:xfrm>
              <a:off x="483394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 userDrawn="1"/>
          </p:nvCxnSpPr>
          <p:spPr bwMode="gray">
            <a:xfrm>
              <a:off x="3994944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/>
            <p:cNvCxnSpPr/>
            <p:nvPr userDrawn="1"/>
          </p:nvCxnSpPr>
          <p:spPr bwMode="gray">
            <a:xfrm>
              <a:off x="4342607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 userDrawn="1"/>
          </p:nvCxnSpPr>
          <p:spPr bwMode="gray">
            <a:xfrm>
              <a:off x="5930107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 userDrawn="1"/>
          </p:nvCxnSpPr>
          <p:spPr bwMode="gray">
            <a:xfrm>
              <a:off x="6274594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95"/>
            <p:cNvCxnSpPr/>
            <p:nvPr userDrawn="1"/>
          </p:nvCxnSpPr>
          <p:spPr bwMode="gray">
            <a:xfrm>
              <a:off x="7857325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/>
            <p:nvPr userDrawn="1"/>
          </p:nvCxnSpPr>
          <p:spPr bwMode="gray">
            <a:xfrm>
              <a:off x="8206582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/>
            <p:nvPr userDrawn="1"/>
          </p:nvCxnSpPr>
          <p:spPr bwMode="gray">
            <a:xfrm>
              <a:off x="11719719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pieren 41"/>
          <p:cNvGrpSpPr/>
          <p:nvPr userDrawn="1"/>
        </p:nvGrpSpPr>
        <p:grpSpPr bwMode="gray">
          <a:xfrm flipV="1">
            <a:off x="362090" y="-90489"/>
            <a:ext cx="8416652" cy="73819"/>
            <a:chOff x="483394" y="0"/>
            <a:chExt cx="11236325" cy="6877050"/>
          </a:xfrm>
        </p:grpSpPr>
        <p:cxnSp>
          <p:nvCxnSpPr>
            <p:cNvPr id="43" name="Gerade Verbindung 42"/>
            <p:cNvCxnSpPr/>
            <p:nvPr userDrawn="1"/>
          </p:nvCxnSpPr>
          <p:spPr bwMode="gray">
            <a:xfrm>
              <a:off x="483394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 userDrawn="1"/>
          </p:nvCxnSpPr>
          <p:spPr bwMode="gray">
            <a:xfrm>
              <a:off x="3994944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 userDrawn="1"/>
          </p:nvCxnSpPr>
          <p:spPr bwMode="gray">
            <a:xfrm>
              <a:off x="4342607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 userDrawn="1"/>
          </p:nvCxnSpPr>
          <p:spPr bwMode="gray">
            <a:xfrm>
              <a:off x="5930107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 userDrawn="1"/>
          </p:nvCxnSpPr>
          <p:spPr bwMode="gray">
            <a:xfrm>
              <a:off x="6274594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 userDrawn="1"/>
          </p:nvCxnSpPr>
          <p:spPr bwMode="gray">
            <a:xfrm>
              <a:off x="7857325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 userDrawn="1"/>
          </p:nvCxnSpPr>
          <p:spPr bwMode="gray">
            <a:xfrm>
              <a:off x="8206582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 userDrawn="1"/>
          </p:nvCxnSpPr>
          <p:spPr bwMode="gray">
            <a:xfrm>
              <a:off x="11719719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feld 52"/>
          <p:cNvSpPr txBox="1"/>
          <p:nvPr userDrawn="1"/>
        </p:nvSpPr>
        <p:spPr bwMode="gray">
          <a:xfrm>
            <a:off x="187630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11.69</a:t>
            </a:r>
          </a:p>
        </p:txBody>
      </p:sp>
      <p:sp>
        <p:nvSpPr>
          <p:cNvPr id="54" name="Textfeld 53"/>
          <p:cNvSpPr txBox="1"/>
          <p:nvPr userDrawn="1"/>
        </p:nvSpPr>
        <p:spPr bwMode="gray">
          <a:xfrm>
            <a:off x="2816200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4.38</a:t>
            </a:r>
          </a:p>
        </p:txBody>
      </p:sp>
      <p:sp>
        <p:nvSpPr>
          <p:cNvPr id="55" name="Textfeld 54"/>
          <p:cNvSpPr txBox="1"/>
          <p:nvPr userDrawn="1"/>
        </p:nvSpPr>
        <p:spPr bwMode="gray">
          <a:xfrm>
            <a:off x="3076619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3.66</a:t>
            </a:r>
          </a:p>
        </p:txBody>
      </p:sp>
      <p:sp>
        <p:nvSpPr>
          <p:cNvPr id="56" name="Textfeld 55"/>
          <p:cNvSpPr txBox="1"/>
          <p:nvPr userDrawn="1"/>
        </p:nvSpPr>
        <p:spPr bwMode="gray">
          <a:xfrm>
            <a:off x="4523788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0.36</a:t>
            </a:r>
          </a:p>
        </p:txBody>
      </p:sp>
      <p:sp>
        <p:nvSpPr>
          <p:cNvPr id="57" name="Textfeld 56"/>
          <p:cNvSpPr txBox="1"/>
          <p:nvPr userDrawn="1"/>
        </p:nvSpPr>
        <p:spPr bwMode="gray">
          <a:xfrm>
            <a:off x="4265748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0.36</a:t>
            </a:r>
          </a:p>
        </p:txBody>
      </p:sp>
      <p:sp>
        <p:nvSpPr>
          <p:cNvPr id="58" name="Textfeld 57"/>
          <p:cNvSpPr txBox="1"/>
          <p:nvPr userDrawn="1"/>
        </p:nvSpPr>
        <p:spPr bwMode="gray">
          <a:xfrm>
            <a:off x="5711726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3.66</a:t>
            </a:r>
          </a:p>
        </p:txBody>
      </p:sp>
      <p:sp>
        <p:nvSpPr>
          <p:cNvPr id="59" name="Textfeld 58"/>
          <p:cNvSpPr txBox="1"/>
          <p:nvPr userDrawn="1"/>
        </p:nvSpPr>
        <p:spPr bwMode="gray">
          <a:xfrm>
            <a:off x="5970958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4.38</a:t>
            </a:r>
          </a:p>
        </p:txBody>
      </p:sp>
      <p:sp>
        <p:nvSpPr>
          <p:cNvPr id="60" name="Textfeld 59"/>
          <p:cNvSpPr txBox="1"/>
          <p:nvPr userDrawn="1"/>
        </p:nvSpPr>
        <p:spPr bwMode="gray">
          <a:xfrm>
            <a:off x="8602499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11.69</a:t>
            </a:r>
          </a:p>
        </p:txBody>
      </p:sp>
      <p:sp>
        <p:nvSpPr>
          <p:cNvPr id="61" name="Textfeld 60"/>
          <p:cNvSpPr txBox="1"/>
          <p:nvPr userDrawn="1"/>
        </p:nvSpPr>
        <p:spPr bwMode="gray">
          <a:xfrm>
            <a:off x="9242556" y="1563611"/>
            <a:ext cx="231628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5.03</a:t>
            </a:r>
          </a:p>
        </p:txBody>
      </p:sp>
      <p:sp>
        <p:nvSpPr>
          <p:cNvPr id="62" name="Textfeld 61"/>
          <p:cNvSpPr txBox="1"/>
          <p:nvPr userDrawn="1"/>
        </p:nvSpPr>
        <p:spPr bwMode="gray">
          <a:xfrm>
            <a:off x="9242556" y="3661758"/>
            <a:ext cx="231628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0.80</a:t>
            </a:r>
          </a:p>
        </p:txBody>
      </p:sp>
      <p:sp>
        <p:nvSpPr>
          <p:cNvPr id="63" name="Textfeld 62"/>
          <p:cNvSpPr txBox="1"/>
          <p:nvPr userDrawn="1"/>
        </p:nvSpPr>
        <p:spPr bwMode="gray">
          <a:xfrm>
            <a:off x="9242556" y="4014974"/>
            <a:ext cx="231628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1.77</a:t>
            </a:r>
          </a:p>
        </p:txBody>
      </p:sp>
      <p:sp>
        <p:nvSpPr>
          <p:cNvPr id="64" name="Textfeld 63"/>
          <p:cNvSpPr txBox="1"/>
          <p:nvPr userDrawn="1"/>
        </p:nvSpPr>
        <p:spPr bwMode="gray">
          <a:xfrm>
            <a:off x="9242556" y="6111702"/>
            <a:ext cx="231628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7.60</a:t>
            </a:r>
          </a:p>
        </p:txBody>
      </p:sp>
      <p:grpSp>
        <p:nvGrpSpPr>
          <p:cNvPr id="65" name="Gruppieren 64"/>
          <p:cNvGrpSpPr/>
          <p:nvPr userDrawn="1"/>
        </p:nvGrpSpPr>
        <p:grpSpPr bwMode="gray">
          <a:xfrm flipH="1">
            <a:off x="9163460" y="1626128"/>
            <a:ext cx="56628" cy="4547298"/>
            <a:chOff x="45" y="1626128"/>
            <a:chExt cx="12209418" cy="4547298"/>
          </a:xfrm>
        </p:grpSpPr>
        <p:cxnSp>
          <p:nvCxnSpPr>
            <p:cNvPr id="66" name="Gerade Verbindung 65"/>
            <p:cNvCxnSpPr/>
            <p:nvPr userDrawn="1"/>
          </p:nvCxnSpPr>
          <p:spPr bwMode="gray">
            <a:xfrm rot="5400000">
              <a:off x="6104754" y="-4478581"/>
              <a:ext cx="0" cy="12209418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 userDrawn="1"/>
          </p:nvCxnSpPr>
          <p:spPr bwMode="gray">
            <a:xfrm rot="5400000">
              <a:off x="6104754" y="-2381227"/>
              <a:ext cx="0" cy="12209418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 userDrawn="1"/>
          </p:nvCxnSpPr>
          <p:spPr bwMode="gray">
            <a:xfrm rot="5400000">
              <a:off x="6104754" y="-2028009"/>
              <a:ext cx="0" cy="12209418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 userDrawn="1"/>
          </p:nvCxnSpPr>
          <p:spPr bwMode="gray">
            <a:xfrm rot="5400000">
              <a:off x="6104754" y="68717"/>
              <a:ext cx="0" cy="12209418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smtClean="0"/>
              <a:t>Bayer 4:3 Template 2010 • March 2016</a:t>
            </a:r>
            <a:endParaRPr lang="en-US" dirty="0"/>
          </a:p>
        </p:txBody>
      </p:sp>
      <p:sp>
        <p:nvSpPr>
          <p:cNvPr id="103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4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63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0" y="-1"/>
            <a:ext cx="9145588" cy="6480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9"/>
          </p:nvPr>
        </p:nvSpPr>
        <p:spPr bwMode="gray">
          <a:xfrm>
            <a:off x="1" y="2041525"/>
            <a:ext cx="4521052" cy="2897188"/>
          </a:xfrm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smtClean="0"/>
              <a:t>Bayer 4:3 Template 2010 • March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Gerader Verbinder 10"/>
          <p:cNvCxnSpPr/>
          <p:nvPr userDrawn="1"/>
        </p:nvCxnSpPr>
        <p:spPr bwMode="gray">
          <a:xfrm>
            <a:off x="0" y="1938042"/>
            <a:ext cx="9145588" cy="0"/>
          </a:xfrm>
          <a:prstGeom prst="line">
            <a:avLst/>
          </a:prstGeom>
          <a:ln w="317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3"/>
          <p:cNvCxnSpPr/>
          <p:nvPr userDrawn="1"/>
        </p:nvCxnSpPr>
        <p:spPr bwMode="gray">
          <a:xfrm>
            <a:off x="0" y="5033353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ildplatzhalter 6"/>
          <p:cNvSpPr>
            <a:spLocks noGrp="1"/>
          </p:cNvSpPr>
          <p:nvPr>
            <p:ph type="pic" sz="quarter" idx="20"/>
          </p:nvPr>
        </p:nvSpPr>
        <p:spPr bwMode="gray">
          <a:xfrm>
            <a:off x="4624535" y="2041525"/>
            <a:ext cx="4521053" cy="2897188"/>
          </a:xfrm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de-DE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16"/>
          </p:nvPr>
        </p:nvSpPr>
        <p:spPr bwMode="gray">
          <a:xfrm>
            <a:off x="361351" y="6312502"/>
            <a:ext cx="8417843" cy="236398"/>
          </a:xfrm>
        </p:spPr>
        <p:txBody>
          <a:bodyPr tIns="0" anchor="t" anchorCtr="0"/>
          <a:lstStyle>
            <a:lvl1pPr algn="ctr">
              <a:defRPr sz="1100">
                <a:solidFill>
                  <a:schemeClr val="tx1"/>
                </a:solidFill>
              </a:defRPr>
            </a:lvl1pPr>
            <a:lvl2pPr marL="0" indent="0" algn="ctr">
              <a:buNone/>
              <a:defRPr sz="1100"/>
            </a:lvl2pPr>
            <a:lvl3pPr marL="3175" indent="0" algn="ctr">
              <a:buNone/>
              <a:defRPr sz="1100">
                <a:solidFill>
                  <a:schemeClr val="tx1"/>
                </a:solidFill>
              </a:defRPr>
            </a:lvl3pPr>
            <a:lvl4pPr marL="0" indent="0" algn="ctr">
              <a:buNone/>
              <a:defRPr sz="1100">
                <a:solidFill>
                  <a:schemeClr val="tx1"/>
                </a:solidFill>
              </a:defRPr>
            </a:lvl4pPr>
            <a:lvl5pPr marL="0" indent="0" algn="ctr">
              <a:buNone/>
              <a:defRPr sz="1100">
                <a:solidFill>
                  <a:schemeClr val="tx1"/>
                </a:solidFill>
              </a:defRPr>
            </a:lvl5pPr>
            <a:lvl6pPr marL="0" indent="0" algn="ctr">
              <a:buNone/>
              <a:defRPr sz="1100">
                <a:solidFill>
                  <a:schemeClr val="tx1"/>
                </a:solidFill>
              </a:defRPr>
            </a:lvl6pPr>
            <a:lvl7pPr marL="0" indent="0" algn="ctr">
              <a:buNone/>
              <a:defRPr sz="1100">
                <a:solidFill>
                  <a:schemeClr val="tx1"/>
                </a:solidFill>
              </a:defRPr>
            </a:lvl7pPr>
            <a:lvl8pPr marL="0" indent="0" algn="ctr">
              <a:buNone/>
              <a:defRPr sz="1100">
                <a:solidFill>
                  <a:schemeClr val="tx1"/>
                </a:solidFill>
              </a:defRPr>
            </a:lvl8pPr>
            <a:lvl9pPr marL="0" indent="0" algn="ctr">
              <a:buNone/>
              <a:defRPr sz="1100">
                <a:solidFill>
                  <a:schemeClr val="tx1"/>
                </a:solidFill>
              </a:defRPr>
            </a:lvl9pPr>
          </a:lstStyle>
          <a:p>
            <a:pPr lvl="0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61972" y="5843183"/>
            <a:ext cx="8415699" cy="276999"/>
          </a:xfrm>
        </p:spPr>
        <p:txBody>
          <a:bodyPr wrap="square" anchor="t" anchorCtr="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0" indent="0" algn="ctr">
              <a:buNone/>
              <a:defRPr>
                <a:solidFill>
                  <a:schemeClr val="tx1"/>
                </a:solidFill>
              </a:defRPr>
            </a:lvl2pPr>
            <a:lvl3pPr marL="1588" indent="0" algn="ctr">
              <a:buNone/>
              <a:defRPr>
                <a:solidFill>
                  <a:schemeClr val="tx1"/>
                </a:solidFill>
              </a:defRPr>
            </a:lvl3pPr>
            <a:lvl4pPr marL="3175" indent="0" algn="ctr">
              <a:buNone/>
              <a:defRPr>
                <a:solidFill>
                  <a:schemeClr val="tx1"/>
                </a:solidFill>
              </a:defRPr>
            </a:lvl4pPr>
            <a:lvl5pPr marL="3175" indent="0" algn="ctr">
              <a:buNone/>
              <a:defRPr>
                <a:solidFill>
                  <a:schemeClr val="tx1"/>
                </a:solidFill>
              </a:defRPr>
            </a:lvl5pPr>
            <a:lvl6pPr marL="0" indent="0" algn="ctr">
              <a:buNone/>
              <a:defRPr sz="1800">
                <a:solidFill>
                  <a:schemeClr val="tx1"/>
                </a:solidFill>
              </a:defRPr>
            </a:lvl6pPr>
            <a:lvl7pPr marL="0" indent="0" algn="ctr">
              <a:buNone/>
              <a:defRPr sz="1800">
                <a:solidFill>
                  <a:schemeClr val="tx1"/>
                </a:solidFill>
              </a:defRPr>
            </a:lvl7pPr>
            <a:lvl8pPr marL="0" indent="0" algn="ctr">
              <a:buNone/>
              <a:defRPr sz="1800">
                <a:solidFill>
                  <a:schemeClr val="tx1"/>
                </a:solidFill>
              </a:defRPr>
            </a:lvl8pPr>
            <a:lvl9pPr marL="0" indent="0" algn="ctr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zh-TW" altLang="en-US" noProof="0" smtClean="0"/>
              <a:t>按一下以編輯母片副標題樣式</a:t>
            </a:r>
            <a:endParaRPr lang="en-US" noProof="0" dirty="0"/>
          </a:p>
        </p:txBody>
      </p:sp>
      <p:sp>
        <p:nvSpPr>
          <p:cNvPr id="16" name="Titel 1"/>
          <p:cNvSpPr>
            <a:spLocks noGrp="1"/>
          </p:cNvSpPr>
          <p:nvPr>
            <p:ph type="ctrTitle"/>
          </p:nvPr>
        </p:nvSpPr>
        <p:spPr bwMode="gray">
          <a:xfrm>
            <a:off x="362090" y="5416517"/>
            <a:ext cx="8415582" cy="387798"/>
          </a:xfrm>
        </p:spPr>
        <p:txBody>
          <a:bodyPr wrap="square">
            <a:spAutoFit/>
          </a:bodyPr>
          <a:lstStyle>
            <a:lvl1pPr algn="ctr">
              <a:lnSpc>
                <a:spcPct val="9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TW" altLang="en-US" noProof="0" smtClean="0"/>
              <a:t>按一下以編輯母片標題樣式</a:t>
            </a:r>
            <a:endParaRPr lang="en-US" noProof="0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598001" y="536559"/>
            <a:ext cx="1949587" cy="11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4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gray">
          <a:xfrm>
            <a:off x="0" y="-1"/>
            <a:ext cx="9145588" cy="6480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18" name="Textplatzhalter 17"/>
          <p:cNvSpPr>
            <a:spLocks noGrp="1"/>
          </p:cNvSpPr>
          <p:nvPr userDrawn="1">
            <p:ph type="body" sz="quarter" idx="16"/>
          </p:nvPr>
        </p:nvSpPr>
        <p:spPr bwMode="gray">
          <a:xfrm>
            <a:off x="350194" y="4318197"/>
            <a:ext cx="8427477" cy="236398"/>
          </a:xfrm>
        </p:spPr>
        <p:txBody>
          <a:bodyPr tIns="0" anchor="t" anchorCtr="0"/>
          <a:lstStyle>
            <a:lvl1pPr algn="l">
              <a:defRPr sz="1100">
                <a:solidFill>
                  <a:schemeClr val="tx1"/>
                </a:solidFill>
              </a:defRPr>
            </a:lvl1pPr>
            <a:lvl2pPr marL="0" indent="0" algn="l">
              <a:buNone/>
              <a:defRPr sz="1100"/>
            </a:lvl2pPr>
            <a:lvl3pPr marL="3175" indent="0" algn="l">
              <a:buNone/>
              <a:defRPr sz="1100">
                <a:solidFill>
                  <a:schemeClr val="tx1"/>
                </a:solidFill>
              </a:defRPr>
            </a:lvl3pPr>
            <a:lvl4pPr marL="0" indent="0" algn="l">
              <a:buNone/>
              <a:defRPr sz="1100">
                <a:solidFill>
                  <a:schemeClr val="tx1"/>
                </a:solidFill>
              </a:defRPr>
            </a:lvl4pPr>
            <a:lvl5pPr marL="0" indent="0" algn="l">
              <a:buNone/>
              <a:defRPr sz="1100">
                <a:solidFill>
                  <a:schemeClr val="tx1"/>
                </a:solidFill>
              </a:defRPr>
            </a:lvl5pPr>
            <a:lvl6pPr marL="0" indent="0" algn="l">
              <a:buNone/>
              <a:defRPr sz="1100">
                <a:solidFill>
                  <a:schemeClr val="tx1"/>
                </a:solidFill>
              </a:defRPr>
            </a:lvl6pPr>
            <a:lvl7pPr marL="0" indent="0" algn="l">
              <a:buNone/>
              <a:defRPr sz="1100">
                <a:solidFill>
                  <a:schemeClr val="tx1"/>
                </a:solidFill>
              </a:defRPr>
            </a:lvl7pPr>
            <a:lvl8pPr marL="0" indent="0" algn="l">
              <a:buNone/>
              <a:defRPr sz="1100">
                <a:solidFill>
                  <a:schemeClr val="tx1"/>
                </a:solidFill>
              </a:defRPr>
            </a:lvl8pPr>
            <a:lvl9pPr marL="0" indent="0" algn="l">
              <a:buNone/>
              <a:defRPr sz="1100">
                <a:solidFill>
                  <a:schemeClr val="tx1"/>
                </a:solidFill>
              </a:defRPr>
            </a:lvl9pPr>
          </a:lstStyle>
          <a:p>
            <a:pPr lvl="0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342462" y="3867923"/>
            <a:ext cx="8435210" cy="276999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>
                <a:solidFill>
                  <a:schemeClr val="tx1"/>
                </a:solidFill>
              </a:defRPr>
            </a:lvl2pPr>
            <a:lvl3pPr marL="1588" indent="0" algn="l">
              <a:buNone/>
              <a:defRPr>
                <a:solidFill>
                  <a:schemeClr val="tx1"/>
                </a:solidFill>
              </a:defRPr>
            </a:lvl3pPr>
            <a:lvl4pPr marL="3175" indent="0" algn="l">
              <a:buNone/>
              <a:defRPr>
                <a:solidFill>
                  <a:schemeClr val="tx1"/>
                </a:solidFill>
              </a:defRPr>
            </a:lvl4pPr>
            <a:lvl5pPr marL="3175" indent="0" algn="l">
              <a:buNone/>
              <a:defRPr>
                <a:solidFill>
                  <a:schemeClr val="tx1"/>
                </a:solidFill>
              </a:defRPr>
            </a:lvl5pPr>
            <a:lvl6pPr marL="0" indent="0" algn="l"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332948" y="3462689"/>
            <a:ext cx="8444723" cy="387798"/>
          </a:xfrm>
        </p:spPr>
        <p:txBody>
          <a:bodyPr wrap="square">
            <a:spAutoFit/>
          </a:bodyPr>
          <a:lstStyle>
            <a:lvl1pPr algn="l">
              <a:lnSpc>
                <a:spcPct val="9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smtClean="0"/>
              <a:t>Bayer 4:3 Template 2010 • March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Gerader Verbinder 13"/>
          <p:cNvCxnSpPr/>
          <p:nvPr userDrawn="1"/>
        </p:nvCxnSpPr>
        <p:spPr bwMode="gray">
          <a:xfrm>
            <a:off x="0" y="2976756"/>
            <a:ext cx="9145588" cy="0"/>
          </a:xfrm>
          <a:prstGeom prst="line">
            <a:avLst/>
          </a:prstGeom>
          <a:ln w="317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589926" y="1328436"/>
            <a:ext cx="1949587" cy="11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7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 bwMode="gray">
          <a:xfrm>
            <a:off x="0" y="1"/>
            <a:ext cx="9145588" cy="28971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9145588" cy="2897188"/>
          </a:xfrm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de-DE"/>
          </a:p>
        </p:txBody>
      </p:sp>
      <p:cxnSp>
        <p:nvCxnSpPr>
          <p:cNvPr id="6" name="Straight Connector 7"/>
          <p:cNvCxnSpPr/>
          <p:nvPr userDrawn="1"/>
        </p:nvCxnSpPr>
        <p:spPr bwMode="gray">
          <a:xfrm>
            <a:off x="2166592" y="3187702"/>
            <a:ext cx="0" cy="28733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877" y="4381162"/>
            <a:ext cx="1671914" cy="486456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3200"/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3200"/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None/>
              <a:defRPr sz="3200"/>
            </a:lvl3pPr>
            <a:lvl4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320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/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/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/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/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 bwMode="gray">
          <a:xfrm>
            <a:off x="0" y="2906519"/>
            <a:ext cx="9145588" cy="0"/>
          </a:xfrm>
          <a:prstGeom prst="line">
            <a:avLst/>
          </a:prstGeom>
          <a:ln w="317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smtClean="0"/>
              <a:t>Bayer 4:3 Template 2010 • March 2016</a:t>
            </a:r>
            <a:endParaRPr lang="en-US" dirty="0"/>
          </a:p>
        </p:txBody>
      </p:sp>
      <p:sp>
        <p:nvSpPr>
          <p:cNvPr id="16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7"/>
          <p:cNvSpPr>
            <a:spLocks noGrp="1"/>
          </p:cNvSpPr>
          <p:nvPr>
            <p:ph type="body" sz="quarter" idx="14"/>
          </p:nvPr>
        </p:nvSpPr>
        <p:spPr bwMode="gray">
          <a:xfrm>
            <a:off x="2610135" y="3595689"/>
            <a:ext cx="6168009" cy="2057401"/>
          </a:xfrm>
        </p:spPr>
        <p:txBody>
          <a:bodyPr anchor="ctr"/>
          <a:lstStyle>
            <a:lvl1pPr marL="270000" indent="-2700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1pPr>
            <a:lvl2pPr marL="540000">
              <a:buClr>
                <a:schemeClr val="accent2"/>
              </a:buClr>
              <a:defRPr/>
            </a:lvl2pPr>
            <a:lvl3pPr marL="810000">
              <a:buClr>
                <a:schemeClr val="accent5"/>
              </a:buClr>
              <a:defRPr/>
            </a:lvl3pPr>
            <a:lvl4pPr marL="1080000">
              <a:buClr>
                <a:schemeClr val="accent6"/>
              </a:buClr>
              <a:defRPr/>
            </a:lvl4pPr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2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0" hasCustomPrompt="1"/>
          </p:nvPr>
        </p:nvSpPr>
        <p:spPr bwMode="gray">
          <a:xfrm>
            <a:off x="337107" y="916966"/>
            <a:ext cx="7342217" cy="3693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0" indent="0" algn="l">
              <a:buNone/>
              <a:defRPr>
                <a:solidFill>
                  <a:schemeClr val="tx1"/>
                </a:solidFill>
              </a:defRPr>
            </a:lvl2pPr>
            <a:lvl3pPr marL="1588" indent="0" algn="l">
              <a:buNone/>
              <a:defRPr>
                <a:solidFill>
                  <a:schemeClr val="tx1"/>
                </a:solidFill>
              </a:defRPr>
            </a:lvl3pPr>
            <a:lvl4pPr marL="3175" indent="0" algn="l">
              <a:buNone/>
              <a:defRPr>
                <a:solidFill>
                  <a:schemeClr val="tx1"/>
                </a:solidFill>
              </a:defRPr>
            </a:lvl4pPr>
            <a:lvl5pPr marL="3175" indent="0" algn="l">
              <a:buNone/>
              <a:defRPr>
                <a:solidFill>
                  <a:schemeClr val="tx1"/>
                </a:solidFill>
              </a:defRPr>
            </a:lvl5pPr>
            <a:lvl6pPr marL="0" indent="0" algn="l"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9383" y="382152"/>
            <a:ext cx="7349941" cy="486457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TW" altLang="en-US" noProof="0" smtClean="0"/>
              <a:t>按一下以編輯母片標題樣式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344845" y="1626937"/>
            <a:ext cx="8432826" cy="4545705"/>
          </a:xfrm>
        </p:spPr>
        <p:txBody>
          <a:bodyPr/>
          <a:lstStyle>
            <a:lvl1pPr>
              <a:defRPr/>
            </a:lvl1pPr>
            <a:lvl4pPr>
              <a:defRPr/>
            </a:lvl4pPr>
          </a:lstStyle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en-US" noProof="0" dirty="0" smtClean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smtClean="0"/>
              <a:t>Bayer 4:3 Template 2010 • March 2016</a:t>
            </a:r>
            <a:endParaRPr lang="en-US" dirty="0"/>
          </a:p>
        </p:txBody>
      </p:sp>
      <p:sp>
        <p:nvSpPr>
          <p:cNvPr id="13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88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without Sub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344845" y="1626937"/>
            <a:ext cx="8431515" cy="4545705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en-US" noProof="0" dirty="0" smtClean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 bwMode="gray">
          <a:xfrm>
            <a:off x="329383" y="446436"/>
            <a:ext cx="7349941" cy="85891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zh-TW" altLang="en-US" noProof="0" smtClean="0"/>
              <a:t>按一下以編輯母片標題樣式</a:t>
            </a:r>
            <a:endParaRPr lang="en-US" noProof="0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smtClean="0"/>
              <a:t>Bayer 4:3 Template 2010 • March 2016</a:t>
            </a:r>
            <a:endParaRPr lang="en-US" dirty="0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50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1"/>
          </p:nvPr>
        </p:nvSpPr>
        <p:spPr bwMode="gray">
          <a:xfrm>
            <a:off x="344845" y="1626937"/>
            <a:ext cx="4097231" cy="4545705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en-US" noProof="0" dirty="0" smtClean="0"/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 bwMode="gray">
          <a:xfrm>
            <a:off x="329383" y="382152"/>
            <a:ext cx="7349941" cy="486457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TW" altLang="en-US" noProof="0" smtClean="0"/>
              <a:t>按一下以編輯母片標題樣式</a:t>
            </a:r>
            <a:endParaRPr lang="en-US" noProof="0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0"/>
          </p:nvPr>
        </p:nvSpPr>
        <p:spPr bwMode="gray">
          <a:xfrm>
            <a:off x="337107" y="916966"/>
            <a:ext cx="7342217" cy="3693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0" indent="0" algn="l">
              <a:buNone/>
              <a:defRPr>
                <a:solidFill>
                  <a:schemeClr val="tx1"/>
                </a:solidFill>
              </a:defRPr>
            </a:lvl2pPr>
            <a:lvl3pPr marL="1588" indent="0" algn="l">
              <a:buNone/>
              <a:defRPr>
                <a:solidFill>
                  <a:schemeClr val="tx1"/>
                </a:solidFill>
              </a:defRPr>
            </a:lvl3pPr>
            <a:lvl4pPr marL="3175" indent="0" algn="l">
              <a:buNone/>
              <a:defRPr>
                <a:solidFill>
                  <a:schemeClr val="tx1"/>
                </a:solidFill>
              </a:defRPr>
            </a:lvl4pPr>
            <a:lvl5pPr marL="3175" indent="0" algn="l">
              <a:buNone/>
              <a:defRPr>
                <a:solidFill>
                  <a:schemeClr val="tx1"/>
                </a:solidFill>
              </a:defRPr>
            </a:lvl5pPr>
            <a:lvl6pPr marL="0" indent="0" algn="l"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zh-TW" altLang="en-US" noProof="0" smtClean="0"/>
              <a:t>按一下以編輯母片副標題樣式</a:t>
            </a:r>
            <a:endParaRPr lang="en-US" noProof="0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smtClean="0"/>
              <a:t>Bayer 4:3 Template 2010 • March 2016</a:t>
            </a:r>
            <a:endParaRPr lang="en-US" dirty="0"/>
          </a:p>
        </p:txBody>
      </p:sp>
      <p:sp>
        <p:nvSpPr>
          <p:cNvPr id="13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nhaltsplatzhalter 2"/>
          <p:cNvSpPr>
            <a:spLocks noGrp="1"/>
          </p:cNvSpPr>
          <p:nvPr>
            <p:ph idx="12"/>
          </p:nvPr>
        </p:nvSpPr>
        <p:spPr bwMode="gray">
          <a:xfrm>
            <a:off x="4680512" y="1626937"/>
            <a:ext cx="4097231" cy="4545705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17954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(without Sub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/>
          <p:cNvSpPr>
            <a:spLocks noGrp="1"/>
          </p:cNvSpPr>
          <p:nvPr>
            <p:ph type="title"/>
          </p:nvPr>
        </p:nvSpPr>
        <p:spPr bwMode="gray">
          <a:xfrm>
            <a:off x="329383" y="446436"/>
            <a:ext cx="7349941" cy="85891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zh-TW" altLang="en-US" noProof="0" smtClean="0"/>
              <a:t>按一下以編輯母片標題樣式</a:t>
            </a:r>
            <a:endParaRPr lang="en-US" noProof="0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smtClean="0"/>
              <a:t>Bayer 4:3 Template 2010 • March 2016</a:t>
            </a:r>
            <a:endParaRPr lang="en-US" dirty="0"/>
          </a:p>
        </p:txBody>
      </p:sp>
      <p:sp>
        <p:nvSpPr>
          <p:cNvPr id="13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2"/>
          <p:cNvSpPr>
            <a:spLocks noGrp="1"/>
          </p:cNvSpPr>
          <p:nvPr>
            <p:ph idx="11"/>
          </p:nvPr>
        </p:nvSpPr>
        <p:spPr bwMode="gray">
          <a:xfrm>
            <a:off x="344845" y="1626937"/>
            <a:ext cx="4097231" cy="4545705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en-US" noProof="0" dirty="0" smtClean="0"/>
          </a:p>
        </p:txBody>
      </p:sp>
      <p:sp>
        <p:nvSpPr>
          <p:cNvPr id="10" name="Inhaltsplatzhalter 2"/>
          <p:cNvSpPr>
            <a:spLocks noGrp="1"/>
          </p:cNvSpPr>
          <p:nvPr>
            <p:ph idx="12"/>
          </p:nvPr>
        </p:nvSpPr>
        <p:spPr bwMode="gray">
          <a:xfrm>
            <a:off x="4680512" y="1626937"/>
            <a:ext cx="4097231" cy="4545705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0104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3"/>
          <p:cNvSpPr>
            <a:spLocks noGrp="1"/>
          </p:cNvSpPr>
          <p:nvPr>
            <p:ph type="pic" sz="quarter" idx="12"/>
          </p:nvPr>
        </p:nvSpPr>
        <p:spPr bwMode="gray">
          <a:xfrm>
            <a:off x="4698843" y="1625600"/>
            <a:ext cx="4441990" cy="1879600"/>
          </a:xfrm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de-DE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 bwMode="gray">
          <a:xfrm>
            <a:off x="1" y="1625600"/>
            <a:ext cx="4441990" cy="1879600"/>
          </a:xfrm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de-DE"/>
          </a:p>
        </p:txBody>
      </p:sp>
      <p:sp>
        <p:nvSpPr>
          <p:cNvPr id="5" name="Untertitel 2"/>
          <p:cNvSpPr>
            <a:spLocks noGrp="1"/>
          </p:cNvSpPr>
          <p:nvPr>
            <p:ph type="subTitle" idx="10"/>
          </p:nvPr>
        </p:nvSpPr>
        <p:spPr bwMode="gray">
          <a:xfrm>
            <a:off x="337107" y="916966"/>
            <a:ext cx="7342217" cy="3693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0" indent="0" algn="l">
              <a:buNone/>
              <a:defRPr>
                <a:solidFill>
                  <a:schemeClr val="tx1"/>
                </a:solidFill>
              </a:defRPr>
            </a:lvl2pPr>
            <a:lvl3pPr marL="1588" indent="0" algn="l">
              <a:buNone/>
              <a:defRPr>
                <a:solidFill>
                  <a:schemeClr val="tx1"/>
                </a:solidFill>
              </a:defRPr>
            </a:lvl3pPr>
            <a:lvl4pPr marL="3175" indent="0" algn="l">
              <a:buNone/>
              <a:defRPr>
                <a:solidFill>
                  <a:schemeClr val="tx1"/>
                </a:solidFill>
              </a:defRPr>
            </a:lvl4pPr>
            <a:lvl5pPr marL="3175" indent="0" algn="l">
              <a:buNone/>
              <a:defRPr>
                <a:solidFill>
                  <a:schemeClr val="tx1"/>
                </a:solidFill>
              </a:defRPr>
            </a:lvl5pPr>
            <a:lvl6pPr marL="0" indent="0" algn="l"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zh-TW" altLang="en-US" noProof="0" smtClean="0"/>
              <a:t>按一下以編輯母片副標題樣式</a:t>
            </a:r>
            <a:endParaRPr lang="en-US" noProof="0" dirty="0"/>
          </a:p>
        </p:txBody>
      </p:sp>
      <p:sp>
        <p:nvSpPr>
          <p:cNvPr id="14" name="Titelplatzhalter 1"/>
          <p:cNvSpPr>
            <a:spLocks noGrp="1"/>
          </p:cNvSpPr>
          <p:nvPr>
            <p:ph type="title"/>
          </p:nvPr>
        </p:nvSpPr>
        <p:spPr bwMode="gray">
          <a:xfrm>
            <a:off x="329383" y="382152"/>
            <a:ext cx="7349941" cy="48645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zh-TW" altLang="en-US" noProof="0" smtClean="0"/>
              <a:t>按一下以編輯母片標題樣式</a:t>
            </a:r>
            <a:endParaRPr lang="en-US" noProof="0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smtClean="0"/>
              <a:t>Bayer 4:3 Template 2010 • March 2016</a:t>
            </a:r>
            <a:endParaRPr lang="en-US" dirty="0"/>
          </a:p>
        </p:txBody>
      </p:sp>
      <p:sp>
        <p:nvSpPr>
          <p:cNvPr id="19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0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2"/>
          <p:cNvSpPr>
            <a:spLocks noGrp="1"/>
          </p:cNvSpPr>
          <p:nvPr>
            <p:ph idx="13"/>
          </p:nvPr>
        </p:nvSpPr>
        <p:spPr bwMode="gray">
          <a:xfrm>
            <a:off x="344845" y="3926681"/>
            <a:ext cx="4097231" cy="2245961"/>
          </a:xfrm>
        </p:spPr>
        <p:txBody>
          <a:bodyPr/>
          <a:lstStyle>
            <a:lvl1pPr rtl="0">
              <a:defRPr sz="2000" b="1"/>
            </a:lvl1pPr>
            <a:lvl2pPr marL="0" indent="0">
              <a:buNone/>
              <a:defRPr/>
            </a:lvl2pPr>
            <a:lvl3pPr marL="270000">
              <a:buClr>
                <a:schemeClr val="accent1"/>
              </a:buClr>
              <a:defRPr/>
            </a:lvl3pPr>
            <a:lvl4pPr marL="540000">
              <a:buClr>
                <a:schemeClr val="accent2"/>
              </a:buClr>
              <a:defRPr/>
            </a:lvl4pPr>
            <a:lvl5pPr marL="810000">
              <a:buClr>
                <a:schemeClr val="accent5"/>
              </a:buClr>
              <a:defRPr/>
            </a:lvl5pPr>
          </a:lstStyle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en-US" noProof="0" dirty="0" smtClean="0"/>
          </a:p>
        </p:txBody>
      </p:sp>
      <p:sp>
        <p:nvSpPr>
          <p:cNvPr id="13" name="Inhaltsplatzhalter 2"/>
          <p:cNvSpPr>
            <a:spLocks noGrp="1"/>
          </p:cNvSpPr>
          <p:nvPr>
            <p:ph idx="14"/>
          </p:nvPr>
        </p:nvSpPr>
        <p:spPr bwMode="gray">
          <a:xfrm>
            <a:off x="4680512" y="3926681"/>
            <a:ext cx="4097231" cy="2245961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270000">
              <a:buClr>
                <a:schemeClr val="accent1"/>
              </a:buClr>
              <a:defRPr/>
            </a:lvl3pPr>
            <a:lvl4pPr marL="540000">
              <a:buClr>
                <a:schemeClr val="accent2"/>
              </a:buClr>
              <a:defRPr/>
            </a:lvl4pPr>
            <a:lvl5pPr marL="810000">
              <a:buClr>
                <a:schemeClr val="accent5"/>
              </a:buClr>
              <a:defRPr/>
            </a:lvl5pPr>
          </a:lstStyle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6856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9383" y="382152"/>
            <a:ext cx="7349941" cy="48645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44845" y="1626935"/>
            <a:ext cx="8431515" cy="45457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en-US" noProof="0" dirty="0" smtClean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smtClean="0"/>
              <a:t>Bayer 4:3 Template 2010 • March 2016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7" name="Gerader Verbinder 13"/>
          <p:cNvCxnSpPr/>
          <p:nvPr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10"/>
          <p:cNvCxnSpPr/>
          <p:nvPr/>
        </p:nvCxnSpPr>
        <p:spPr bwMode="gray">
          <a:xfrm>
            <a:off x="0" y="1466187"/>
            <a:ext cx="9145588" cy="0"/>
          </a:xfrm>
          <a:prstGeom prst="line">
            <a:avLst/>
          </a:prstGeom>
          <a:ln w="317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 preferRelativeResize="0"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044450" y="492529"/>
            <a:ext cx="734400" cy="7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6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82" r:id="rId2"/>
    <p:sldLayoutId id="2147483775" r:id="rId3"/>
    <p:sldLayoutId id="2147483786" r:id="rId4"/>
    <p:sldLayoutId id="2147483650" r:id="rId5"/>
    <p:sldLayoutId id="2147483777" r:id="rId6"/>
    <p:sldLayoutId id="2147483652" r:id="rId7"/>
    <p:sldLayoutId id="2147483781" r:id="rId8"/>
    <p:sldLayoutId id="2147483779" r:id="rId9"/>
    <p:sldLayoutId id="2147483780" r:id="rId10"/>
    <p:sldLayoutId id="2147483654" r:id="rId11"/>
    <p:sldLayoutId id="2147483778" r:id="rId12"/>
    <p:sldLayoutId id="2147483783" r:id="rId13"/>
    <p:sldLayoutId id="2147483776" r:id="rId14"/>
    <p:sldLayoutId id="2147483664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21456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21456" rtl="0" eaLnBrk="1" latinLnBrk="0" hangingPunct="1">
        <a:spcBef>
          <a:spcPts val="300"/>
        </a:spcBef>
        <a:spcAft>
          <a:spcPts val="600"/>
        </a:spcAft>
        <a:buClr>
          <a:schemeClr val="accent2"/>
        </a:buClr>
        <a:buSzPct val="110000"/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1221456" rtl="0" eaLnBrk="1" latinLnBrk="0" hangingPunct="1">
        <a:spcBef>
          <a:spcPts val="300"/>
        </a:spcBef>
        <a:spcAft>
          <a:spcPts val="600"/>
        </a:spcAft>
        <a:buClr>
          <a:schemeClr val="accent1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269875" algn="l" defTabSz="1221456" rtl="0" eaLnBrk="1" latinLnBrk="0" hangingPunct="1">
        <a:spcBef>
          <a:spcPts val="300"/>
        </a:spcBef>
        <a:spcAft>
          <a:spcPts val="600"/>
        </a:spcAft>
        <a:buClr>
          <a:srgbClr val="6BC200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9875" algn="l" defTabSz="1221456" rtl="0" eaLnBrk="1" latinLnBrk="0" hangingPunct="1">
        <a:spcBef>
          <a:spcPts val="300"/>
        </a:spcBef>
        <a:spcAft>
          <a:spcPts val="600"/>
        </a:spcAft>
        <a:buClr>
          <a:schemeClr val="accent5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269875" algn="l" defTabSz="1221456" rtl="0" eaLnBrk="1" latinLnBrk="0" hangingPunct="1">
        <a:spcBef>
          <a:spcPts val="300"/>
        </a:spcBef>
        <a:spcAft>
          <a:spcPts val="600"/>
        </a:spcAft>
        <a:buClr>
          <a:schemeClr val="accent6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270000" algn="l" defTabSz="1221456" rtl="0" eaLnBrk="1" latinLnBrk="0" hangingPunct="1">
        <a:spcBef>
          <a:spcPts val="300"/>
        </a:spcBef>
        <a:spcAft>
          <a:spcPts val="600"/>
        </a:spcAft>
        <a:buClr>
          <a:schemeClr val="accent6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70000" algn="l" defTabSz="1221456" rtl="0" eaLnBrk="1" latinLnBrk="0" hangingPunct="1">
        <a:spcBef>
          <a:spcPts val="300"/>
        </a:spcBef>
        <a:spcAft>
          <a:spcPts val="600"/>
        </a:spcAft>
        <a:buClr>
          <a:schemeClr val="accent6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70000" algn="l" defTabSz="1221456" rtl="0" eaLnBrk="1" latinLnBrk="0" hangingPunct="1">
        <a:spcBef>
          <a:spcPts val="300"/>
        </a:spcBef>
        <a:spcAft>
          <a:spcPts val="600"/>
        </a:spcAft>
        <a:buClr>
          <a:schemeClr val="accent6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70000" algn="l" defTabSz="1221456" rtl="0" eaLnBrk="1" latinLnBrk="0" hangingPunct="1">
        <a:spcBef>
          <a:spcPts val="300"/>
        </a:spcBef>
        <a:spcAft>
          <a:spcPts val="600"/>
        </a:spcAft>
        <a:buClr>
          <a:schemeClr val="accent6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728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456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183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2911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3639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4367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5094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5822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025" userDrawn="1">
          <p15:clr>
            <a:srgbClr val="F26B43"/>
          </p15:clr>
        </p15:guide>
        <p15:guide id="2" pos="307" userDrawn="1">
          <p15:clr>
            <a:srgbClr val="F26B43"/>
          </p15:clr>
        </p15:guide>
        <p15:guide id="3" pos="7384" userDrawn="1">
          <p15:clr>
            <a:srgbClr val="F26B43"/>
          </p15:clr>
        </p15:guide>
        <p15:guide id="4" pos="3755" userDrawn="1">
          <p15:clr>
            <a:srgbClr val="F26B43"/>
          </p15:clr>
        </p15:guide>
        <p15:guide id="5" pos="3936" userDrawn="1">
          <p15:clr>
            <a:srgbClr val="F26B43"/>
          </p15:clr>
        </p15:guide>
        <p15:guide id="6" pos="4955" userDrawn="1">
          <p15:clr>
            <a:srgbClr val="F26B43"/>
          </p15:clr>
        </p15:guide>
        <p15:guide id="7" pos="5172" userDrawn="1">
          <p15:clr>
            <a:srgbClr val="F26B43"/>
          </p15:clr>
        </p15:guide>
        <p15:guide id="8" pos="2519" userDrawn="1">
          <p15:clr>
            <a:srgbClr val="F26B43"/>
          </p15:clr>
        </p15:guide>
        <p15:guide id="9" pos="2735" userDrawn="1">
          <p15:clr>
            <a:srgbClr val="F26B43"/>
          </p15:clr>
        </p15:guide>
        <p15:guide id="10" orient="horz" pos="2347" userDrawn="1">
          <p15:clr>
            <a:srgbClr val="F26B43"/>
          </p15:clr>
        </p15:guide>
        <p15:guide id="11" orient="horz" pos="2567" userDrawn="1">
          <p15:clr>
            <a:srgbClr val="F26B43"/>
          </p15:clr>
        </p15:guide>
        <p15:guide id="12" orient="horz" pos="38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 bwMode="gray"/>
        <p:txBody>
          <a:bodyPr/>
          <a:lstStyle/>
          <a:p>
            <a:r>
              <a:rPr lang="en-US" dirty="0" smtClean="0"/>
              <a:t>Aug.22  2017 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Press Conference Proposal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altLang="zh-TW" dirty="0" smtClean="0"/>
              <a:t>Bayer Innovation Award </a:t>
            </a:r>
            <a:endParaRPr 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7F334AE-4EAC-4C2D-A638-92A76F09FCC4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" name="圖片版面配置區 9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1788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altLang="zh-TW" dirty="0" smtClean="0"/>
              <a:t>Agenda </a:t>
            </a:r>
            <a:endParaRPr lang="zh-TW" altLang="en-US" dirty="0"/>
          </a:p>
        </p:txBody>
      </p:sp>
      <p:sp>
        <p:nvSpPr>
          <p:cNvPr id="153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Press Conference </a:t>
            </a:r>
            <a:endParaRPr lang="zh-TW" altLang="en-US" dirty="0" smtClean="0"/>
          </a:p>
        </p:txBody>
      </p:sp>
      <p:sp>
        <p:nvSpPr>
          <p:cNvPr id="15363" name="內容版面配置區 2"/>
          <p:cNvSpPr>
            <a:spLocks noGrp="1"/>
          </p:cNvSpPr>
          <p:nvPr>
            <p:ph idx="1"/>
          </p:nvPr>
        </p:nvSpPr>
        <p:spPr>
          <a:xfrm>
            <a:off x="344845" y="1524101"/>
            <a:ext cx="8432826" cy="753205"/>
          </a:xfrm>
        </p:spPr>
        <p:txBody>
          <a:bodyPr/>
          <a:lstStyle/>
          <a:p>
            <a:pPr eaLnBrk="1" hangingPunct="1"/>
            <a:r>
              <a:rPr lang="en-US" altLang="zh-TW" sz="2000" dirty="0" smtClean="0"/>
              <a:t>Date &amp; Time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9/12(Tue)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13:30 ~ 15:30 </a:t>
            </a:r>
          </a:p>
          <a:p>
            <a:r>
              <a:rPr lang="en-US" altLang="zh-TW" sz="2000" dirty="0" smtClean="0"/>
              <a:t>Venue:  Yue Tue Salon at </a:t>
            </a:r>
            <a:r>
              <a:rPr lang="en-US" altLang="zh-TW" sz="2000" dirty="0" err="1"/>
              <a:t>Songshan</a:t>
            </a:r>
            <a:r>
              <a:rPr lang="en-US" altLang="zh-TW" sz="2000" dirty="0"/>
              <a:t> Cultural and Creative Park </a:t>
            </a:r>
            <a:endParaRPr lang="en-US" altLang="zh-TW" sz="2000" dirty="0" smtClean="0"/>
          </a:p>
          <a:p>
            <a:pPr eaLnBrk="1" hangingPunct="1"/>
            <a:endParaRPr lang="en-US" altLang="zh-TW" sz="2000" dirty="0" smtClean="0"/>
          </a:p>
          <a:p>
            <a:pPr eaLnBrk="1" hangingPunct="1"/>
            <a:endParaRPr lang="zh-TW" altLang="en-US" sz="2000" dirty="0" smtClean="0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7359082"/>
              </p:ext>
            </p:extLst>
          </p:nvPr>
        </p:nvGraphicFramePr>
        <p:xfrm>
          <a:off x="168837" y="2345350"/>
          <a:ext cx="8832658" cy="387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446"/>
                <a:gridCol w="1021278"/>
                <a:gridCol w="3954483"/>
                <a:gridCol w="2814451"/>
              </a:tblGrid>
              <a:tr h="173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+mj-ea"/>
                          <a:ea typeface="+mj-ea"/>
                        </a:rPr>
                        <a:t>Time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 marL="93696" marR="93696" marT="45860" marB="45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+mj-ea"/>
                          <a:ea typeface="+mj-ea"/>
                        </a:rPr>
                        <a:t>Duration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 marL="93696" marR="93696" marT="45860" marB="45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+mj-ea"/>
                          <a:ea typeface="+mj-ea"/>
                        </a:rPr>
                        <a:t>Activity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 marL="93696" marR="93696" marT="45860" marB="45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+mj-ea"/>
                          <a:ea typeface="+mj-ea"/>
                        </a:rPr>
                        <a:t>Note</a:t>
                      </a:r>
                      <a:r>
                        <a:rPr lang="en-US" altLang="zh-TW" sz="1400" baseline="0" dirty="0" smtClean="0">
                          <a:latin typeface="+mj-ea"/>
                          <a:ea typeface="+mj-ea"/>
                        </a:rPr>
                        <a:t> 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 marL="93696" marR="93696" marT="45860" marB="4586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13:30-14:00</a:t>
                      </a:r>
                      <a:endParaRPr lang="zh-TW" altLang="en-US" sz="120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 marL="93696" marR="93696" marT="45860" marB="45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30</a:t>
                      </a:r>
                      <a:endParaRPr lang="zh-TW" altLang="en-US" sz="120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 marL="93696" marR="93696" marT="45860" marB="45860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Reception</a:t>
                      </a:r>
                      <a:r>
                        <a:rPr lang="en-US" altLang="zh-TW" sz="1200" baseline="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zh-TW" altLang="en-US" sz="1200" baseline="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接待</a:t>
                      </a:r>
                      <a:endParaRPr lang="zh-TW" altLang="en-US" sz="120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 marL="93696" marR="93696" marT="45860" marB="45860"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 marL="93696" marR="93696" marT="45860" marB="4586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14:00-14:05</a:t>
                      </a:r>
                      <a:endParaRPr lang="zh-TW" altLang="en-US" sz="120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 marL="93696" marR="93696" marT="45860" marB="45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05</a:t>
                      </a:r>
                      <a:endParaRPr lang="zh-TW" altLang="en-US" sz="120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 marL="93696" marR="93696" marT="45860" marB="45860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Opening</a:t>
                      </a:r>
                      <a:r>
                        <a:rPr lang="en-US" altLang="zh-TW" sz="1200" baseline="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zh-TW" altLang="en-US" sz="1200" baseline="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  開場</a:t>
                      </a:r>
                      <a:endParaRPr lang="zh-TW" altLang="en-US" sz="120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 marL="93696" marR="93696" marT="45860" marB="45860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Host </a:t>
                      </a:r>
                      <a:endParaRPr lang="zh-TW" altLang="en-US" sz="120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 marL="93696" marR="93696" marT="45860" marB="45860"/>
                </a:tc>
              </a:tr>
              <a:tr h="210297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14:05-14:15</a:t>
                      </a:r>
                      <a:endParaRPr lang="zh-TW" altLang="en-US" sz="120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 marL="93696" marR="93696" marT="45860" marB="45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15</a:t>
                      </a:r>
                      <a:endParaRPr lang="zh-TW" altLang="en-US" sz="120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 marL="93696" marR="93696" marT="45860" marB="45860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Callings for </a:t>
                      </a:r>
                      <a:r>
                        <a:rPr lang="en-US" altLang="zh-TW" sz="1200" baseline="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Innovation /  Start Up </a:t>
                      </a:r>
                    </a:p>
                    <a:p>
                      <a:r>
                        <a:rPr lang="en-US" altLang="zh-TW" sz="1200" baseline="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[Cross Generation Dialogue</a:t>
                      </a:r>
                      <a:r>
                        <a:rPr lang="en-US" altLang="zh-TW" sz="1200" baseline="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]</a:t>
                      </a:r>
                    </a:p>
                    <a:p>
                      <a:r>
                        <a:rPr lang="zh-TW" altLang="en-US" sz="1200" baseline="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創新</a:t>
                      </a:r>
                      <a:r>
                        <a:rPr lang="en-US" altLang="zh-TW" sz="1200" baseline="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zh-TW" altLang="en-US" sz="1200" baseline="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新創的使命 </a:t>
                      </a:r>
                      <a:r>
                        <a:rPr lang="en-US" altLang="zh-TW" sz="1200" baseline="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[</a:t>
                      </a:r>
                      <a:r>
                        <a:rPr lang="zh-TW" altLang="en-US" sz="1200" baseline="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跨世紀對談</a:t>
                      </a:r>
                      <a:r>
                        <a:rPr lang="en-US" altLang="zh-TW" sz="1200" baseline="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] </a:t>
                      </a:r>
                      <a:endParaRPr lang="en-US" altLang="zh-TW" sz="1200" dirty="0" smtClean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 marL="93696" marR="93696" marT="45860" marB="45860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Bayer Greater China President - Celina Chew</a:t>
                      </a:r>
                    </a:p>
                    <a:p>
                      <a:r>
                        <a:rPr lang="en-US" altLang="zh-TW" sz="120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Gray Whale Design  – </a:t>
                      </a:r>
                      <a:r>
                        <a:rPr lang="en-US" altLang="zh-TW" sz="1200" kern="1200" dirty="0" err="1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  <a:cs typeface="+mn-cs"/>
                        </a:rPr>
                        <a:t>Szu</a:t>
                      </a:r>
                      <a:r>
                        <a:rPr lang="en-US" altLang="zh-TW" sz="1200" kern="120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  <a:cs typeface="+mn-cs"/>
                        </a:rPr>
                        <a:t>-Yang Cho</a:t>
                      </a:r>
                      <a:endParaRPr lang="zh-TW" altLang="en-US" sz="1200" kern="1200" dirty="0">
                        <a:solidFill>
                          <a:schemeClr val="tx2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3696" marR="93696" marT="45860" marB="4586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14:15-14:20</a:t>
                      </a:r>
                      <a:endParaRPr lang="zh-TW" altLang="en-US" sz="120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 marL="93696" marR="93696" marT="45860" marB="45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05</a:t>
                      </a:r>
                      <a:endParaRPr lang="zh-TW" altLang="en-US" sz="120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 marL="93696" marR="93696" marT="45860" marB="45860"/>
                </a:tc>
                <a:tc>
                  <a:txBody>
                    <a:bodyPr/>
                    <a:lstStyle/>
                    <a:p>
                      <a:pPr marL="0" marR="0" indent="0" algn="l" defTabSz="12214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2"/>
                          </a:solidFill>
                          <a:latin typeface="+mj-ea"/>
                          <a:ea typeface="+mn-ea"/>
                          <a:cs typeface="+mn-cs"/>
                        </a:rPr>
                        <a:t>Introduce</a:t>
                      </a:r>
                      <a:r>
                        <a:rPr lang="en-US" altLang="zh-TW" sz="1200" kern="1200" baseline="0" dirty="0" smtClean="0">
                          <a:solidFill>
                            <a:schemeClr val="tx2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200" kern="1200" baseline="0" dirty="0" err="1" smtClean="0">
                          <a:solidFill>
                            <a:schemeClr val="tx2"/>
                          </a:solidFill>
                          <a:latin typeface="+mj-ea"/>
                          <a:ea typeface="+mn-ea"/>
                          <a:cs typeface="+mn-cs"/>
                        </a:rPr>
                        <a:t>Hondao</a:t>
                      </a:r>
                      <a:r>
                        <a:rPr lang="en-US" altLang="zh-TW" sz="1200" kern="1200" baseline="0" dirty="0" smtClean="0">
                          <a:solidFill>
                            <a:schemeClr val="tx2"/>
                          </a:solidFill>
                          <a:latin typeface="+mj-ea"/>
                          <a:ea typeface="+mn-ea"/>
                          <a:cs typeface="+mn-cs"/>
                        </a:rPr>
                        <a:t> Senior Citizen’s Welfare </a:t>
                      </a:r>
                      <a:r>
                        <a:rPr lang="en-US" altLang="zh-TW" sz="1200" kern="1200" baseline="0" dirty="0" smtClean="0">
                          <a:solidFill>
                            <a:schemeClr val="tx2"/>
                          </a:solidFill>
                          <a:latin typeface="+mj-ea"/>
                          <a:ea typeface="+mn-ea"/>
                          <a:cs typeface="+mn-cs"/>
                        </a:rPr>
                        <a:t>Foundation</a:t>
                      </a:r>
                    </a:p>
                    <a:p>
                      <a:pPr marL="0" marR="0" indent="0" algn="l" defTabSz="12214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baseline="0" dirty="0" smtClean="0">
                          <a:solidFill>
                            <a:schemeClr val="tx2"/>
                          </a:solidFill>
                          <a:latin typeface="+mj-ea"/>
                          <a:ea typeface="+mn-ea"/>
                          <a:cs typeface="+mn-cs"/>
                        </a:rPr>
                        <a:t>介紹弘道老人基金會代表</a:t>
                      </a:r>
                      <a:endParaRPr lang="zh-TW" altLang="en-US" sz="1200" kern="1200" dirty="0" smtClean="0">
                        <a:solidFill>
                          <a:schemeClr val="tx2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3696" marR="93696" marT="45860" marB="45860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Host </a:t>
                      </a:r>
                      <a:endParaRPr lang="zh-TW" altLang="en-US" sz="120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 marL="93696" marR="93696" marT="45860" marB="4586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14:20-14:35</a:t>
                      </a:r>
                      <a:endParaRPr lang="zh-TW" altLang="en-US" sz="120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 marL="93696" marR="93696" marT="45860" marB="45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15</a:t>
                      </a:r>
                      <a:endParaRPr lang="zh-TW" altLang="en-US" sz="120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 marL="93696" marR="93696" marT="45860" marB="45860"/>
                </a:tc>
                <a:tc>
                  <a:txBody>
                    <a:bodyPr/>
                    <a:lstStyle/>
                    <a:p>
                      <a:pPr marL="0" marR="0" indent="0" algn="l" defTabSz="12214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2"/>
                          </a:solidFill>
                          <a:latin typeface="+mj-ea"/>
                          <a:ea typeface="+mn-ea"/>
                          <a:cs typeface="+mn-cs"/>
                        </a:rPr>
                        <a:t>Take up the challenge for a better </a:t>
                      </a:r>
                      <a:r>
                        <a:rPr lang="en-US" altLang="zh-TW" sz="1200" kern="1200" dirty="0" smtClean="0">
                          <a:solidFill>
                            <a:schemeClr val="tx2"/>
                          </a:solidFill>
                          <a:latin typeface="+mj-ea"/>
                          <a:ea typeface="+mn-ea"/>
                          <a:cs typeface="+mn-cs"/>
                        </a:rPr>
                        <a:t>future</a:t>
                      </a:r>
                      <a:r>
                        <a:rPr lang="zh-TW" altLang="en-US" sz="1200" kern="1200" dirty="0" smtClean="0">
                          <a:solidFill>
                            <a:schemeClr val="tx2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200" kern="1200" dirty="0" smtClean="0">
                          <a:solidFill>
                            <a:schemeClr val="tx2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200" kern="1200" dirty="0" smtClean="0">
                          <a:solidFill>
                            <a:schemeClr val="tx2"/>
                          </a:solidFill>
                          <a:latin typeface="+mj-ea"/>
                          <a:ea typeface="+mn-ea"/>
                          <a:cs typeface="+mn-cs"/>
                        </a:rPr>
                        <a:t>Share</a:t>
                      </a:r>
                      <a:r>
                        <a:rPr lang="en-US" altLang="zh-TW" sz="1200" kern="1200" baseline="0" dirty="0" smtClean="0">
                          <a:solidFill>
                            <a:schemeClr val="tx2"/>
                          </a:solidFill>
                          <a:latin typeface="+mj-ea"/>
                          <a:ea typeface="+mn-ea"/>
                          <a:cs typeface="+mn-cs"/>
                        </a:rPr>
                        <a:t> Survey Result</a:t>
                      </a:r>
                      <a:r>
                        <a:rPr lang="en-US" altLang="zh-TW" sz="1200" kern="1200" dirty="0" smtClean="0">
                          <a:solidFill>
                            <a:schemeClr val="tx2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12214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tx2"/>
                          </a:solidFill>
                          <a:latin typeface="+mj-ea"/>
                          <a:ea typeface="+mn-ea"/>
                          <a:cs typeface="+mn-cs"/>
                        </a:rPr>
                        <a:t>老人出題年輕人接招 </a:t>
                      </a:r>
                      <a:r>
                        <a:rPr lang="en-US" altLang="zh-TW" sz="1200" kern="1200" dirty="0" smtClean="0">
                          <a:solidFill>
                            <a:schemeClr val="tx2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200" kern="1200" dirty="0" smtClean="0">
                          <a:solidFill>
                            <a:schemeClr val="tx2"/>
                          </a:solidFill>
                          <a:latin typeface="+mj-ea"/>
                          <a:ea typeface="+mn-ea"/>
                          <a:cs typeface="+mn-cs"/>
                        </a:rPr>
                        <a:t>分享問卷結果</a:t>
                      </a:r>
                      <a:r>
                        <a:rPr lang="en-US" altLang="zh-TW" sz="1200" kern="1200" dirty="0" smtClean="0">
                          <a:solidFill>
                            <a:schemeClr val="tx2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zh-TW" altLang="en-US" sz="120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 marL="93696" marR="93696" marT="45860" marB="45860"/>
                </a:tc>
                <a:tc>
                  <a:txBody>
                    <a:bodyPr/>
                    <a:lstStyle/>
                    <a:p>
                      <a:pPr marL="0" marR="0" indent="0" algn="l" defTabSz="12214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baseline="0" dirty="0" err="1" smtClean="0">
                          <a:solidFill>
                            <a:schemeClr val="tx2"/>
                          </a:solidFill>
                          <a:latin typeface="+mj-ea"/>
                          <a:ea typeface="+mn-ea"/>
                          <a:cs typeface="+mn-cs"/>
                        </a:rPr>
                        <a:t>Hondao</a:t>
                      </a:r>
                      <a:r>
                        <a:rPr lang="en-US" altLang="zh-TW" sz="1200" kern="1200" baseline="0" dirty="0" smtClean="0">
                          <a:solidFill>
                            <a:schemeClr val="tx2"/>
                          </a:solidFill>
                          <a:latin typeface="+mj-ea"/>
                          <a:ea typeface="+mn-ea"/>
                          <a:cs typeface="+mn-cs"/>
                        </a:rPr>
                        <a:t> Senior Citizen’s Welfare Foundation</a:t>
                      </a:r>
                      <a:endParaRPr lang="zh-TW" altLang="en-US" sz="1200" kern="1200" dirty="0" smtClean="0">
                        <a:solidFill>
                          <a:schemeClr val="tx2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TW" altLang="en-US" sz="120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 marL="93696" marR="93696" marT="45860" marB="4586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14:35-14:40</a:t>
                      </a:r>
                      <a:endParaRPr lang="zh-TW" altLang="en-US" sz="120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 marL="93696" marR="93696" marT="45860" marB="45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05</a:t>
                      </a:r>
                      <a:endParaRPr lang="zh-TW" altLang="en-US" sz="120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 marL="93696" marR="93696" marT="45860" marB="45860"/>
                </a:tc>
                <a:tc>
                  <a:txBody>
                    <a:bodyPr/>
                    <a:lstStyle/>
                    <a:p>
                      <a:pPr marL="0" marR="0" indent="0" algn="l" defTabSz="12214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2"/>
                          </a:solidFill>
                          <a:latin typeface="+mj-ea"/>
                          <a:ea typeface="+mn-ea"/>
                          <a:cs typeface="+mn-cs"/>
                        </a:rPr>
                        <a:t>Introduce Bayer Representative </a:t>
                      </a:r>
                      <a:r>
                        <a:rPr lang="zh-TW" altLang="en-US" sz="1200" kern="1200" dirty="0" smtClean="0">
                          <a:solidFill>
                            <a:schemeClr val="tx2"/>
                          </a:solidFill>
                          <a:latin typeface="+mj-ea"/>
                          <a:ea typeface="+mn-ea"/>
                          <a:cs typeface="+mn-cs"/>
                        </a:rPr>
                        <a:t>介紹拜耳代表</a:t>
                      </a:r>
                      <a:endParaRPr lang="en-US" altLang="zh-TW" sz="1200" kern="1200" dirty="0" smtClean="0">
                        <a:solidFill>
                          <a:schemeClr val="tx2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3696" marR="93696" marT="45860" marB="45860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Host </a:t>
                      </a:r>
                      <a:endParaRPr lang="zh-TW" altLang="en-US" sz="120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 marL="93696" marR="93696" marT="45860" marB="4586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14:40-:14:50</a:t>
                      </a:r>
                      <a:endParaRPr lang="zh-TW" altLang="en-US" sz="120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 marL="93696" marR="93696" marT="45860" marB="45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10</a:t>
                      </a:r>
                      <a:endParaRPr lang="zh-TW" altLang="en-US" sz="120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 marL="93696" marR="93696" marT="45860" marB="458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Introduce Bayer Innovation </a:t>
                      </a:r>
                      <a:r>
                        <a:rPr lang="en-US" altLang="zh-TW" sz="120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Award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介紹拜耳創新獎</a:t>
                      </a:r>
                      <a:r>
                        <a:rPr lang="en-US" altLang="zh-TW" sz="120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 </a:t>
                      </a:r>
                      <a:endParaRPr lang="zh-TW" altLang="en-US" sz="1200" dirty="0" smtClean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 marL="93696" marR="93696" marT="45860" marB="45860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Bayer</a:t>
                      </a:r>
                      <a:r>
                        <a:rPr lang="en-US" altLang="zh-TW" sz="1200" baseline="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 Taiwan Managing Director</a:t>
                      </a:r>
                      <a:r>
                        <a:rPr lang="en-US" altLang="zh-TW" sz="120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– Freda Lin </a:t>
                      </a:r>
                      <a:r>
                        <a:rPr lang="en-US" altLang="zh-TW" sz="1200" baseline="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 </a:t>
                      </a:r>
                      <a:endParaRPr lang="zh-TW" altLang="en-US" sz="120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 marL="93696" marR="93696" marT="45860" marB="4586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14:50-15:00</a:t>
                      </a:r>
                      <a:endParaRPr lang="zh-TW" altLang="en-US" sz="120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 marL="93696" marR="93696" marT="45860" marB="45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10</a:t>
                      </a:r>
                      <a:endParaRPr lang="zh-TW" altLang="en-US" sz="120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 marL="93696" marR="93696" marT="45860" marB="45860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Ceremony </a:t>
                      </a:r>
                      <a:r>
                        <a:rPr lang="zh-TW" altLang="en-US" sz="120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開跑儀式</a:t>
                      </a:r>
                      <a:endParaRPr lang="zh-TW" altLang="en-US" sz="120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 marL="93696" marR="93696" marT="45860" marB="45860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Group photo</a:t>
                      </a:r>
                      <a:endParaRPr lang="zh-TW" altLang="en-US" sz="120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 marL="93696" marR="93696" marT="45860" marB="4586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15:00-15:30</a:t>
                      </a:r>
                      <a:endParaRPr lang="zh-TW" altLang="en-US" sz="120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 marL="93696" marR="93696" marT="45860" marB="45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30</a:t>
                      </a:r>
                      <a:endParaRPr lang="zh-TW" altLang="en-US" sz="120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 marL="93696" marR="93696" marT="45860" marB="45860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Media</a:t>
                      </a:r>
                      <a:r>
                        <a:rPr lang="en-US" altLang="zh-TW" sz="1200" baseline="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 interview </a:t>
                      </a:r>
                      <a:r>
                        <a:rPr lang="zh-TW" altLang="en-US" sz="1200" baseline="0" dirty="0" smtClean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a:t> 媒體採訪</a:t>
                      </a:r>
                      <a:endParaRPr lang="zh-TW" altLang="en-US" sz="120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 marL="93696" marR="93696" marT="45860" marB="45860"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2"/>
                        </a:solidFill>
                        <a:latin typeface="+mj-ea"/>
                        <a:ea typeface="+mj-ea"/>
                      </a:endParaRPr>
                    </a:p>
                  </a:txBody>
                  <a:tcPr marL="93696" marR="93696" marT="45860" marB="458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64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idx="10"/>
          </p:nvPr>
        </p:nvSpPr>
        <p:spPr>
          <a:xfrm>
            <a:off x="337107" y="916966"/>
            <a:ext cx="7342217" cy="369332"/>
          </a:xfrm>
        </p:spPr>
        <p:txBody>
          <a:bodyPr/>
          <a:lstStyle/>
          <a:p>
            <a:r>
              <a:rPr lang="en-US" altLang="zh-TW" dirty="0">
                <a:solidFill>
                  <a:schemeClr val="tx2"/>
                </a:solidFill>
                <a:latin typeface="+mj-ea"/>
              </a:rPr>
              <a:t>Cross Generation </a:t>
            </a:r>
            <a:r>
              <a:rPr lang="en-US" altLang="zh-TW" dirty="0" smtClean="0">
                <a:solidFill>
                  <a:schemeClr val="tx2"/>
                </a:solidFill>
                <a:latin typeface="+mj-ea"/>
              </a:rPr>
              <a:t>Dialogue key messages 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2"/>
                </a:solidFill>
                <a:latin typeface="+mj-ea"/>
              </a:rPr>
              <a:t>Callings for Innovation /  Start Up 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44845" y="1520062"/>
            <a:ext cx="8432826" cy="4545705"/>
          </a:xfrm>
        </p:spPr>
        <p:txBody>
          <a:bodyPr/>
          <a:lstStyle/>
          <a:p>
            <a:r>
              <a:rPr lang="en-US" altLang="zh-TW" b="1" u="sng" dirty="0" smtClean="0">
                <a:solidFill>
                  <a:schemeClr val="tx2"/>
                </a:solidFill>
              </a:rPr>
              <a:t>Celina: (5 minutes)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spc="-30" dirty="0" smtClean="0">
                <a:solidFill>
                  <a:schemeClr val="tx2"/>
                </a:solidFill>
              </a:rPr>
              <a:t>At </a:t>
            </a:r>
            <a:r>
              <a:rPr lang="en-US" altLang="zh-TW" sz="1600" spc="-30" dirty="0">
                <a:solidFill>
                  <a:schemeClr val="tx2"/>
                </a:solidFill>
              </a:rPr>
              <a:t>Bayer, we’re excited about the future and all its possibilities. </a:t>
            </a:r>
            <a:r>
              <a:rPr lang="en-US" altLang="zh-TW" sz="1600" dirty="0">
                <a:solidFill>
                  <a:schemeClr val="tx2"/>
                </a:solidFill>
              </a:rPr>
              <a:t>Advancing health and nutrition is what we do best and care about most. Because the solutions we create today will advance life tomorrow, and help people and the planet to </a:t>
            </a:r>
            <a:r>
              <a:rPr lang="en-US" altLang="zh-TW" sz="1600" dirty="0" smtClean="0">
                <a:solidFill>
                  <a:schemeClr val="tx2"/>
                </a:solidFill>
              </a:rPr>
              <a:t>thrive.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olidFill>
                  <a:schemeClr val="tx2"/>
                </a:solidFill>
              </a:rPr>
              <a:t>Innovation need to close to social needs and the purpose is to respond to these needs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olidFill>
                  <a:schemeClr val="tx2"/>
                </a:solidFill>
              </a:rPr>
              <a:t>Our </a:t>
            </a:r>
            <a:r>
              <a:rPr lang="en-US" altLang="zh-TW" sz="1600" dirty="0">
                <a:solidFill>
                  <a:schemeClr val="tx2"/>
                </a:solidFill>
              </a:rPr>
              <a:t>innovation capabilities and relentless pursuit for sustainability compel us to drive positive change for people and </a:t>
            </a:r>
            <a:r>
              <a:rPr lang="en-US" altLang="zh-TW" sz="1600" dirty="0" smtClean="0">
                <a:solidFill>
                  <a:schemeClr val="tx2"/>
                </a:solidFill>
              </a:rPr>
              <a:t>planet</a:t>
            </a:r>
            <a:endParaRPr lang="en-US" altLang="zh-TW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olidFill>
                  <a:schemeClr val="tx2"/>
                </a:solidFill>
              </a:rPr>
              <a:t>Bayer fosters open innovation to integrate research and insights </a:t>
            </a:r>
          </a:p>
          <a:p>
            <a:r>
              <a:rPr lang="en-US" altLang="zh-TW" b="1" u="sng" dirty="0" err="1">
                <a:solidFill>
                  <a:schemeClr val="tx2"/>
                </a:solidFill>
              </a:rPr>
              <a:t>Szu</a:t>
            </a:r>
            <a:r>
              <a:rPr lang="en-US" altLang="zh-TW" b="1" u="sng" dirty="0">
                <a:solidFill>
                  <a:schemeClr val="tx2"/>
                </a:solidFill>
              </a:rPr>
              <a:t>-Yang: (5 Minutes)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2"/>
                </a:solidFill>
              </a:rPr>
              <a:t>Innovation starts from needs, our award winning project “Memory monopoly” is an example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Brief introduction of how they learned the needs and came up the solution and realize the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2"/>
                </a:solidFill>
              </a:rPr>
              <a:t>Now as an entrepreneur, our company is focus on innovative products and services to assist elders to have better live. It includes research – understand needs; design and realization.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 dirty="0">
              <a:solidFill>
                <a:schemeClr val="tx2"/>
              </a:solidFill>
            </a:endParaRPr>
          </a:p>
          <a:p>
            <a:endParaRPr lang="en-US" altLang="zh-TW" dirty="0">
              <a:solidFill>
                <a:schemeClr val="tx2"/>
              </a:solidFill>
            </a:endParaRP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7F334AE-4EAC-4C2D-A638-92A76F09FCC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5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idx="10"/>
          </p:nvPr>
        </p:nvSpPr>
        <p:spPr>
          <a:xfrm>
            <a:off x="337107" y="916966"/>
            <a:ext cx="7342217" cy="369332"/>
          </a:xfrm>
        </p:spPr>
        <p:txBody>
          <a:bodyPr/>
          <a:lstStyle/>
          <a:p>
            <a:r>
              <a:rPr lang="en-US" altLang="zh-TW" dirty="0">
                <a:solidFill>
                  <a:schemeClr val="tx2"/>
                </a:solidFill>
                <a:latin typeface="+mj-ea"/>
              </a:rPr>
              <a:t>Cross Generation </a:t>
            </a:r>
            <a:r>
              <a:rPr lang="en-US" altLang="zh-TW" dirty="0" smtClean="0">
                <a:solidFill>
                  <a:schemeClr val="tx2"/>
                </a:solidFill>
                <a:latin typeface="+mj-ea"/>
              </a:rPr>
              <a:t>Dialogue key messages 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2"/>
                </a:solidFill>
                <a:latin typeface="+mj-ea"/>
              </a:rPr>
              <a:t>Callings for Innovation /  Start Up 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u="sng" dirty="0" smtClean="0">
                <a:solidFill>
                  <a:schemeClr val="tx2"/>
                </a:solidFill>
              </a:rPr>
              <a:t>Dialogue: (5 Minutes)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 smtClean="0">
                <a:solidFill>
                  <a:schemeClr val="tx2"/>
                </a:solidFill>
              </a:rPr>
              <a:t>Q (Celina) </a:t>
            </a:r>
            <a:r>
              <a:rPr lang="en-US" altLang="zh-TW" sz="1600" dirty="0" smtClean="0">
                <a:solidFill>
                  <a:schemeClr val="tx2"/>
                </a:solidFill>
              </a:rPr>
              <a:t>: What makes you decide to start up your own business and focusing on fulfill elder needs 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 smtClean="0">
                <a:solidFill>
                  <a:schemeClr val="tx2"/>
                </a:solidFill>
              </a:rPr>
              <a:t>A (</a:t>
            </a:r>
            <a:r>
              <a:rPr lang="en-US" altLang="zh-TW" sz="1600" b="1" dirty="0" err="1" smtClean="0">
                <a:solidFill>
                  <a:schemeClr val="tx2"/>
                </a:solidFill>
              </a:rPr>
              <a:t>Szu</a:t>
            </a:r>
            <a:r>
              <a:rPr lang="en-US" altLang="zh-TW" sz="1600" b="1" dirty="0" smtClean="0">
                <a:solidFill>
                  <a:schemeClr val="tx2"/>
                </a:solidFill>
              </a:rPr>
              <a:t>-Yang): </a:t>
            </a:r>
            <a:r>
              <a:rPr lang="en-US" altLang="zh-TW" sz="1600" dirty="0" smtClean="0">
                <a:solidFill>
                  <a:schemeClr val="tx2"/>
                </a:solidFill>
              </a:rPr>
              <a:t>I believe there is callings for innovation and start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 smtClean="0">
                <a:solidFill>
                  <a:schemeClr val="tx2"/>
                </a:solidFill>
              </a:rPr>
              <a:t>Q (</a:t>
            </a:r>
            <a:r>
              <a:rPr lang="en-US" altLang="zh-TW" sz="1600" b="1" dirty="0" err="1" smtClean="0">
                <a:solidFill>
                  <a:schemeClr val="tx2"/>
                </a:solidFill>
              </a:rPr>
              <a:t>Szu</a:t>
            </a:r>
            <a:r>
              <a:rPr lang="en-US" altLang="zh-TW" sz="1600" b="1" dirty="0" smtClean="0">
                <a:solidFill>
                  <a:schemeClr val="tx2"/>
                </a:solidFill>
              </a:rPr>
              <a:t>-Yang): </a:t>
            </a:r>
            <a:r>
              <a:rPr lang="en-US" altLang="zh-TW" sz="1600" dirty="0" smtClean="0">
                <a:solidFill>
                  <a:schemeClr val="tx2"/>
                </a:solidFill>
              </a:rPr>
              <a:t>What’s Bayer’s view on innovation /start ups 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 smtClean="0">
                <a:solidFill>
                  <a:schemeClr val="tx2"/>
                </a:solidFill>
              </a:rPr>
              <a:t>A (Celina):</a:t>
            </a:r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1600" dirty="0">
                <a:solidFill>
                  <a:schemeClr val="tx2"/>
                </a:solidFill>
              </a:rPr>
              <a:t>Bayer fosters open innovation to integrate research and </a:t>
            </a:r>
            <a:r>
              <a:rPr lang="en-US" altLang="zh-TW" sz="1600" dirty="0" smtClean="0">
                <a:solidFill>
                  <a:schemeClr val="tx2"/>
                </a:solidFill>
              </a:rPr>
              <a:t>insights.</a:t>
            </a:r>
          </a:p>
          <a:p>
            <a:pPr marL="555625" lvl="1" indent="-285750"/>
            <a:r>
              <a:rPr lang="en-US" altLang="zh-TW" sz="1600" dirty="0" smtClean="0">
                <a:solidFill>
                  <a:schemeClr val="tx2"/>
                </a:solidFill>
              </a:rPr>
              <a:t>Grands4App</a:t>
            </a:r>
          </a:p>
          <a:p>
            <a:pPr marL="555625" lvl="1" indent="-285750"/>
            <a:r>
              <a:rPr lang="en-US" altLang="zh-TW" sz="1600" dirty="0" smtClean="0">
                <a:solidFill>
                  <a:schemeClr val="tx2"/>
                </a:solidFill>
              </a:rPr>
              <a:t>Grands4Indication</a:t>
            </a:r>
          </a:p>
          <a:p>
            <a:pPr marL="555625" lvl="1" indent="-285750"/>
            <a:r>
              <a:rPr lang="en-US" altLang="zh-TW" sz="1600" dirty="0" smtClean="0">
                <a:solidFill>
                  <a:schemeClr val="tx2"/>
                </a:solidFill>
              </a:rPr>
              <a:t>Aspirin social innovation award</a:t>
            </a:r>
          </a:p>
          <a:p>
            <a:pPr marL="285750" indent="-285750"/>
            <a:endParaRPr lang="en-US" altLang="zh-TW" sz="1600" dirty="0" smtClean="0">
              <a:solidFill>
                <a:schemeClr val="tx2"/>
              </a:solidFill>
            </a:endParaRPr>
          </a:p>
          <a:p>
            <a:r>
              <a:rPr lang="en-US" altLang="zh-TW" sz="1600" b="1" u="sng" dirty="0" smtClean="0">
                <a:solidFill>
                  <a:schemeClr val="tx2"/>
                </a:solidFill>
              </a:rPr>
              <a:t>Celina</a:t>
            </a:r>
            <a:r>
              <a:rPr lang="en-US" altLang="zh-TW" sz="1600" b="1" dirty="0" smtClean="0">
                <a:solidFill>
                  <a:schemeClr val="tx2"/>
                </a:solidFill>
              </a:rPr>
              <a:t>: Excited to see so many young talent from Taiwan so passionate and down to earth . Thank you for young generation’s contributions. </a:t>
            </a:r>
            <a:endParaRPr lang="en-US" altLang="zh-TW" sz="1600" b="1" dirty="0">
              <a:solidFill>
                <a:schemeClr val="tx2"/>
              </a:solidFill>
            </a:endParaRPr>
          </a:p>
          <a:p>
            <a:pPr marL="555625" lvl="1" indent="-285750"/>
            <a:endParaRPr lang="en-US" altLang="zh-TW" sz="16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7F334AE-4EAC-4C2D-A638-92A76F09FCC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5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7F334AE-4EAC-4C2D-A638-92A76F09FCC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圖片版面配置區 9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2553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_BAG_PPT2010_4-3_Template_160225">
  <a:themeElements>
    <a:clrScheme name="NewBayer_Color Palette">
      <a:dk1>
        <a:srgbClr val="4D4D4D"/>
      </a:dk1>
      <a:lt1>
        <a:srgbClr val="FFFFFF"/>
      </a:lt1>
      <a:dk2>
        <a:srgbClr val="000000"/>
      </a:dk2>
      <a:lt2>
        <a:srgbClr val="BFBFBF"/>
      </a:lt2>
      <a:accent1>
        <a:srgbClr val="0090C5"/>
      </a:accent1>
      <a:accent2>
        <a:srgbClr val="6BC200"/>
      </a:accent2>
      <a:accent3>
        <a:srgbClr val="005598"/>
      </a:accent3>
      <a:accent4>
        <a:srgbClr val="008259"/>
      </a:accent4>
      <a:accent5>
        <a:srgbClr val="FF8200"/>
      </a:accent5>
      <a:accent6>
        <a:srgbClr val="C32A1F"/>
      </a:accent6>
      <a:hlink>
        <a:srgbClr val="0090C5"/>
      </a:hlink>
      <a:folHlink>
        <a:srgbClr val="6BC200"/>
      </a:folHlink>
    </a:clrScheme>
    <a:fontScheme name="Bay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algn="ctr">
          <a:noFill/>
          <a:miter lim="800000"/>
          <a:headEnd/>
          <a:tailEnd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defRPr dirty="0" err="1" smtClean="0"/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/>
      <a:bodyPr vert="horz" lIns="0" tIns="0" rIns="0" bIns="0" rtlCol="0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_BAG_PPT2010_16-9_Template_160111.potx" id="{8412322E-1966-4076-BA98-580F7B89F94A}" vid="{8244B4DC-52F0-43CA-AC0C-4B867B260F31}"/>
    </a:ext>
  </a:extLst>
</a:theme>
</file>

<file path=ppt/theme/theme2.xml><?xml version="1.0" encoding="utf-8"?>
<a:theme xmlns:a="http://schemas.openxmlformats.org/drawingml/2006/main" name="Larissa">
  <a:themeElements>
    <a:clrScheme name="Bayer">
      <a:dk1>
        <a:srgbClr val="676767"/>
      </a:dk1>
      <a:lt1>
        <a:srgbClr val="FFFFFF"/>
      </a:lt1>
      <a:dk2>
        <a:srgbClr val="000000"/>
      </a:dk2>
      <a:lt2>
        <a:srgbClr val="BFBFBF"/>
      </a:lt2>
      <a:accent1>
        <a:srgbClr val="0090C5"/>
      </a:accent1>
      <a:accent2>
        <a:srgbClr val="6BC200"/>
      </a:accent2>
      <a:accent3>
        <a:srgbClr val="005598"/>
      </a:accent3>
      <a:accent4>
        <a:srgbClr val="008259"/>
      </a:accent4>
      <a:accent5>
        <a:srgbClr val="FF8200"/>
      </a:accent5>
      <a:accent6>
        <a:srgbClr val="C32A1F"/>
      </a:accent6>
      <a:hlink>
        <a:srgbClr val="0090C5"/>
      </a:hlink>
      <a:folHlink>
        <a:srgbClr val="6BC200"/>
      </a:folHlink>
    </a:clrScheme>
    <a:fontScheme name="Bay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Bayer Holding">
      <a:dk1>
        <a:srgbClr val="FFFFFF"/>
      </a:dk1>
      <a:lt1>
        <a:srgbClr val="002864"/>
      </a:lt1>
      <a:dk2>
        <a:srgbClr val="7787B5"/>
      </a:dk2>
      <a:lt2>
        <a:srgbClr val="676767"/>
      </a:lt2>
      <a:accent1>
        <a:srgbClr val="0090C5"/>
      </a:accent1>
      <a:accent2>
        <a:srgbClr val="6BC200"/>
      </a:accent2>
      <a:accent3>
        <a:srgbClr val="676767"/>
      </a:accent3>
      <a:accent4>
        <a:srgbClr val="000000"/>
      </a:accent4>
      <a:accent5>
        <a:srgbClr val="818181"/>
      </a:accent5>
      <a:accent6>
        <a:srgbClr val="00BABA"/>
      </a:accent6>
      <a:hlink>
        <a:srgbClr val="00334C"/>
      </a:hlink>
      <a:folHlink>
        <a:srgbClr val="00698E"/>
      </a:folHlink>
    </a:clrScheme>
    <a:fontScheme name="Bay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PR_BAG_PPT2010_4-3_Template_160225</Template>
  <TotalTime>0</TotalTime>
  <Words>474</Words>
  <Application>Microsoft Office PowerPoint</Application>
  <PresentationFormat>自訂</PresentationFormat>
  <Paragraphs>82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PR_BAG_PPT2010_4-3_Template_160225</vt:lpstr>
      <vt:lpstr>Bayer Innovation Award </vt:lpstr>
      <vt:lpstr>Press Conference </vt:lpstr>
      <vt:lpstr>Callings for Innovation /  Start Up </vt:lpstr>
      <vt:lpstr>Callings for Innovation /  Start Up </vt:lpstr>
      <vt:lpstr>Thank you!</vt:lpstr>
    </vt:vector>
  </TitlesOfParts>
  <Company>Bayer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 you!</dc:title>
  <dc:subject>PowerPoint 2010 template 16:9</dc:subject>
  <dc:creator>Amanda Su</dc:creator>
  <cp:keywords>Classification: Secret</cp:keywords>
  <cp:lastModifiedBy>Amanda Su</cp:lastModifiedBy>
  <cp:revision>260</cp:revision>
  <cp:lastPrinted>2017-08-28T07:59:42Z</cp:lastPrinted>
  <dcterms:created xsi:type="dcterms:W3CDTF">2017-01-04T19:25:23Z</dcterms:created>
  <dcterms:modified xsi:type="dcterms:W3CDTF">2017-08-29T02:47:09Z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Secret</vt:lpwstr>
  </property>
  <property fmtid="{D5CDD505-2E9C-101B-9397-08002B2CF9AE}" pid="3" name="ClassLabelPos">
    <vt:lpwstr>599;513;573;513;617;513</vt:lpwstr>
  </property>
</Properties>
</file>