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341" r:id="rId4"/>
    <p:sldId id="342" r:id="rId5"/>
    <p:sldId id="332" r:id="rId6"/>
    <p:sldId id="344" r:id="rId7"/>
    <p:sldId id="343" r:id="rId8"/>
    <p:sldId id="345" r:id="rId9"/>
    <p:sldId id="295" r:id="rId10"/>
    <p:sldId id="329" r:id="rId11"/>
    <p:sldId id="296" r:id="rId12"/>
    <p:sldId id="297" r:id="rId13"/>
    <p:sldId id="330" r:id="rId14"/>
    <p:sldId id="298" r:id="rId15"/>
    <p:sldId id="299" r:id="rId16"/>
    <p:sldId id="331" r:id="rId17"/>
    <p:sldId id="300" r:id="rId18"/>
    <p:sldId id="30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6733" autoAdjust="0"/>
  </p:normalViewPr>
  <p:slideViewPr>
    <p:cSldViewPr>
      <p:cViewPr>
        <p:scale>
          <a:sx n="70" d="100"/>
          <a:sy n="70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3F794-E039-4B68-91BA-098A945D450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6079A00-6F69-44CF-97E7-FE39DFAF7FEA}">
      <dgm:prSet phldrT="[文字]"/>
      <dgm:spPr/>
      <dgm:t>
        <a:bodyPr/>
        <a:lstStyle/>
        <a:p>
          <a:r>
            <a:rPr lang="en-US" altLang="zh-TW" dirty="0" smtClean="0"/>
            <a:t>Dashboard</a:t>
          </a:r>
          <a:endParaRPr lang="zh-TW" altLang="en-US" dirty="0"/>
        </a:p>
      </dgm:t>
    </dgm:pt>
    <dgm:pt modelId="{1237342D-F63D-4AB9-8195-9E62EC8D5CDD}" type="parTrans" cxnId="{1C6C6798-7727-40B2-8993-8A282B5E4606}">
      <dgm:prSet/>
      <dgm:spPr/>
      <dgm:t>
        <a:bodyPr/>
        <a:lstStyle/>
        <a:p>
          <a:endParaRPr lang="zh-TW" altLang="en-US"/>
        </a:p>
      </dgm:t>
    </dgm:pt>
    <dgm:pt modelId="{47AB4F37-D2C2-4174-BE53-1D892DD468C2}" type="sibTrans" cxnId="{1C6C6798-7727-40B2-8993-8A282B5E4606}">
      <dgm:prSet/>
      <dgm:spPr/>
      <dgm:t>
        <a:bodyPr/>
        <a:lstStyle/>
        <a:p>
          <a:endParaRPr lang="zh-TW" altLang="en-US"/>
        </a:p>
      </dgm:t>
    </dgm:pt>
    <dgm:pt modelId="{C55799F0-762D-428A-B493-3E82143EAE69}">
      <dgm:prSet phldrT="[文字]"/>
      <dgm:spPr/>
      <dgm:t>
        <a:bodyPr/>
        <a:lstStyle/>
        <a:p>
          <a:r>
            <a:rPr lang="en-US" altLang="zh-TW" dirty="0" smtClean="0"/>
            <a:t>my Product/ Device</a:t>
          </a:r>
          <a:endParaRPr lang="zh-TW" altLang="en-US" dirty="0"/>
        </a:p>
      </dgm:t>
    </dgm:pt>
    <dgm:pt modelId="{10399C33-4DC3-44ED-BBB9-83305F5E1C3D}" type="parTrans" cxnId="{08AC7D18-5B70-4BA9-A5B1-68E3735A2EE1}">
      <dgm:prSet/>
      <dgm:spPr/>
      <dgm:t>
        <a:bodyPr/>
        <a:lstStyle/>
        <a:p>
          <a:endParaRPr lang="zh-TW" altLang="en-US"/>
        </a:p>
      </dgm:t>
    </dgm:pt>
    <dgm:pt modelId="{2AD7CDF7-9F15-4205-B4EE-5D3C213607DE}" type="sibTrans" cxnId="{08AC7D18-5B70-4BA9-A5B1-68E3735A2EE1}">
      <dgm:prSet/>
      <dgm:spPr/>
      <dgm:t>
        <a:bodyPr/>
        <a:lstStyle/>
        <a:p>
          <a:endParaRPr lang="zh-TW" altLang="en-US"/>
        </a:p>
      </dgm:t>
    </dgm:pt>
    <dgm:pt modelId="{AC85C127-F621-45F7-ABDD-A243298D16D7}">
      <dgm:prSet phldrT="[文字]"/>
      <dgm:spPr/>
      <dgm:t>
        <a:bodyPr/>
        <a:lstStyle/>
        <a:p>
          <a:r>
            <a:rPr lang="en-US" altLang="zh-TW" dirty="0" smtClean="0"/>
            <a:t>my Account</a:t>
          </a:r>
          <a:endParaRPr lang="zh-TW" altLang="en-US" dirty="0"/>
        </a:p>
      </dgm:t>
    </dgm:pt>
    <dgm:pt modelId="{77665444-41DA-4EE4-829C-67ACEC45CCEF}" type="parTrans" cxnId="{CBA343D6-72F9-477E-A2CD-B9A8023DDB7C}">
      <dgm:prSet/>
      <dgm:spPr/>
      <dgm:t>
        <a:bodyPr/>
        <a:lstStyle/>
        <a:p>
          <a:endParaRPr lang="zh-TW" altLang="en-US"/>
        </a:p>
      </dgm:t>
    </dgm:pt>
    <dgm:pt modelId="{00928476-E2F3-4440-B7EC-868170ABD6D0}" type="sibTrans" cxnId="{CBA343D6-72F9-477E-A2CD-B9A8023DDB7C}">
      <dgm:prSet/>
      <dgm:spPr/>
      <dgm:t>
        <a:bodyPr/>
        <a:lstStyle/>
        <a:p>
          <a:endParaRPr lang="zh-TW" altLang="en-US"/>
        </a:p>
      </dgm:t>
    </dgm:pt>
    <dgm:pt modelId="{9DA6358C-3AAD-4C0F-A70E-52E44CEF4F83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my Event</a:t>
          </a:r>
          <a:endParaRPr lang="zh-TW" altLang="en-US" dirty="0"/>
        </a:p>
      </dgm:t>
    </dgm:pt>
    <dgm:pt modelId="{4A9F4005-C7B5-4792-AAED-2F0C4567293A}" type="parTrans" cxnId="{E77EAA1A-4A07-4AB6-A914-991AFEF576C6}">
      <dgm:prSet/>
      <dgm:spPr/>
      <dgm:t>
        <a:bodyPr/>
        <a:lstStyle/>
        <a:p>
          <a:endParaRPr lang="zh-TW" altLang="en-US"/>
        </a:p>
      </dgm:t>
    </dgm:pt>
    <dgm:pt modelId="{85380632-77B8-4FA8-81B6-C8147722C5B0}" type="sibTrans" cxnId="{E77EAA1A-4A07-4AB6-A914-991AFEF576C6}">
      <dgm:prSet/>
      <dgm:spPr/>
      <dgm:t>
        <a:bodyPr/>
        <a:lstStyle/>
        <a:p>
          <a:endParaRPr lang="zh-TW" altLang="en-US"/>
        </a:p>
      </dgm:t>
    </dgm:pt>
    <dgm:pt modelId="{41D43B85-DB90-4102-B77C-0AB139B6FBE5}">
      <dgm:prSet phldrT="[文字]"/>
      <dgm:spPr/>
      <dgm:t>
        <a:bodyPr/>
        <a:lstStyle/>
        <a:p>
          <a:r>
            <a:rPr lang="en-US" altLang="zh-TW" dirty="0" smtClean="0"/>
            <a:t>my Message</a:t>
          </a:r>
          <a:endParaRPr lang="zh-TW" altLang="en-US" dirty="0"/>
        </a:p>
      </dgm:t>
    </dgm:pt>
    <dgm:pt modelId="{20652E67-9EB5-4158-AC16-864118F9A30F}" type="parTrans" cxnId="{D306C7DB-81AB-482C-8C9E-D759B74F6B09}">
      <dgm:prSet/>
      <dgm:spPr/>
      <dgm:t>
        <a:bodyPr/>
        <a:lstStyle/>
        <a:p>
          <a:endParaRPr lang="zh-TW" altLang="en-US"/>
        </a:p>
      </dgm:t>
    </dgm:pt>
    <dgm:pt modelId="{E10407E6-92D9-4AF2-A23A-B31C8243A9D0}" type="sibTrans" cxnId="{D306C7DB-81AB-482C-8C9E-D759B74F6B09}">
      <dgm:prSet/>
      <dgm:spPr/>
      <dgm:t>
        <a:bodyPr/>
        <a:lstStyle/>
        <a:p>
          <a:endParaRPr lang="zh-TW" altLang="en-US"/>
        </a:p>
      </dgm:t>
    </dgm:pt>
    <dgm:pt modelId="{B3FC4CF8-4776-4782-958E-407CF10CB635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other service</a:t>
          </a:r>
          <a:endParaRPr lang="zh-TW" altLang="en-US" dirty="0"/>
        </a:p>
      </dgm:t>
    </dgm:pt>
    <dgm:pt modelId="{E83CAB04-611F-460B-918E-AF3DD833DC1E}" type="parTrans" cxnId="{EA8B814F-A656-4843-BE51-CFBB9DE85105}">
      <dgm:prSet/>
      <dgm:spPr/>
      <dgm:t>
        <a:bodyPr/>
        <a:lstStyle/>
        <a:p>
          <a:endParaRPr lang="zh-TW" altLang="en-US"/>
        </a:p>
      </dgm:t>
    </dgm:pt>
    <dgm:pt modelId="{2970612D-2B4A-44BA-9FFF-C36C458A1AAE}" type="sibTrans" cxnId="{EA8B814F-A656-4843-BE51-CFBB9DE85105}">
      <dgm:prSet/>
      <dgm:spPr/>
      <dgm:t>
        <a:bodyPr/>
        <a:lstStyle/>
        <a:p>
          <a:endParaRPr lang="zh-TW" altLang="en-US"/>
        </a:p>
      </dgm:t>
    </dgm:pt>
    <dgm:pt modelId="{F750B45C-202E-4BDD-9EB3-7629C57A2BA2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my Order</a:t>
          </a:r>
          <a:endParaRPr lang="zh-TW" altLang="en-US" dirty="0"/>
        </a:p>
      </dgm:t>
    </dgm:pt>
    <dgm:pt modelId="{E02D690D-CB9F-4CB8-A987-40666B43AB0C}" type="parTrans" cxnId="{DF31F2AB-79CC-43DF-BC37-B9BF6117B490}">
      <dgm:prSet/>
      <dgm:spPr/>
      <dgm:t>
        <a:bodyPr/>
        <a:lstStyle/>
        <a:p>
          <a:endParaRPr lang="zh-TW" altLang="en-US"/>
        </a:p>
      </dgm:t>
    </dgm:pt>
    <dgm:pt modelId="{67CD0E81-FF69-46B8-88B8-167280D8B310}" type="sibTrans" cxnId="{DF31F2AB-79CC-43DF-BC37-B9BF6117B490}">
      <dgm:prSet/>
      <dgm:spPr/>
      <dgm:t>
        <a:bodyPr/>
        <a:lstStyle/>
        <a:p>
          <a:endParaRPr lang="zh-TW" altLang="en-US"/>
        </a:p>
      </dgm:t>
    </dgm:pt>
    <dgm:pt modelId="{1499422D-EBEF-4FE1-B7ED-F8522924F4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my Learning</a:t>
          </a:r>
          <a:endParaRPr lang="zh-TW" altLang="en-US" dirty="0"/>
        </a:p>
      </dgm:t>
    </dgm:pt>
    <dgm:pt modelId="{89EE3004-EA7A-4ED9-BD30-969E8EAF5542}" type="parTrans" cxnId="{3D9A15F9-EA44-4593-8A28-A2B7A33CF1A0}">
      <dgm:prSet/>
      <dgm:spPr/>
      <dgm:t>
        <a:bodyPr/>
        <a:lstStyle/>
        <a:p>
          <a:endParaRPr lang="zh-TW" altLang="en-US"/>
        </a:p>
      </dgm:t>
    </dgm:pt>
    <dgm:pt modelId="{25017293-39DA-4F39-BD99-262BAE8888A7}" type="sibTrans" cxnId="{3D9A15F9-EA44-4593-8A28-A2B7A33CF1A0}">
      <dgm:prSet/>
      <dgm:spPr/>
      <dgm:t>
        <a:bodyPr/>
        <a:lstStyle/>
        <a:p>
          <a:endParaRPr lang="zh-TW" altLang="en-US"/>
        </a:p>
      </dgm:t>
    </dgm:pt>
    <dgm:pt modelId="{48DD5976-DDF5-4CFB-A4EC-97D3D7FBEE43}">
      <dgm:prSet phldrT="[文字]"/>
      <dgm:spPr/>
      <dgm:t>
        <a:bodyPr/>
        <a:lstStyle/>
        <a:p>
          <a:r>
            <a:rPr lang="en-US" altLang="zh-TW" dirty="0" smtClean="0"/>
            <a:t>my Friends</a:t>
          </a:r>
          <a:endParaRPr lang="zh-TW" altLang="en-US" dirty="0"/>
        </a:p>
      </dgm:t>
    </dgm:pt>
    <dgm:pt modelId="{AE361A3A-5A2B-41FC-9DA6-3E12384AB9DD}" type="parTrans" cxnId="{9745A239-DBC3-4DBB-86DD-0754F76B8D7F}">
      <dgm:prSet/>
      <dgm:spPr/>
      <dgm:t>
        <a:bodyPr/>
        <a:lstStyle/>
        <a:p>
          <a:endParaRPr lang="zh-TW" altLang="en-US"/>
        </a:p>
      </dgm:t>
    </dgm:pt>
    <dgm:pt modelId="{0891F854-B5F2-42EF-8794-C63CBD63DEE8}" type="sibTrans" cxnId="{9745A239-DBC3-4DBB-86DD-0754F76B8D7F}">
      <dgm:prSet/>
      <dgm:spPr/>
      <dgm:t>
        <a:bodyPr/>
        <a:lstStyle/>
        <a:p>
          <a:endParaRPr lang="zh-TW" altLang="en-US"/>
        </a:p>
      </dgm:t>
    </dgm:pt>
    <dgm:pt modelId="{8435DD18-F94F-4E1E-BC19-B50117C9B1F0}">
      <dgm:prSet phldrT="[文字]"/>
      <dgm:spPr/>
      <dgm:t>
        <a:bodyPr/>
        <a:lstStyle/>
        <a:p>
          <a:r>
            <a:rPr lang="en-US" altLang="zh-TW" dirty="0" smtClean="0"/>
            <a:t>my Forum</a:t>
          </a:r>
          <a:endParaRPr lang="zh-TW" altLang="en-US" dirty="0"/>
        </a:p>
      </dgm:t>
    </dgm:pt>
    <dgm:pt modelId="{D47CDC07-5D7A-44F5-9099-19D0A2823204}" type="parTrans" cxnId="{BDDCDD19-778D-456D-976B-5A388C36C3DB}">
      <dgm:prSet/>
      <dgm:spPr/>
      <dgm:t>
        <a:bodyPr/>
        <a:lstStyle/>
        <a:p>
          <a:endParaRPr lang="zh-TW" altLang="en-US"/>
        </a:p>
      </dgm:t>
    </dgm:pt>
    <dgm:pt modelId="{3CFB21CD-7208-49BD-8535-E29DC0BA9D9C}" type="sibTrans" cxnId="{BDDCDD19-778D-456D-976B-5A388C36C3DB}">
      <dgm:prSet/>
      <dgm:spPr/>
      <dgm:t>
        <a:bodyPr/>
        <a:lstStyle/>
        <a:p>
          <a:endParaRPr lang="zh-TW" altLang="en-US"/>
        </a:p>
      </dgm:t>
    </dgm:pt>
    <dgm:pt modelId="{387C908C-EAB8-4A1D-AA1C-FC0B9D8E8128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my APPs</a:t>
          </a:r>
          <a:endParaRPr lang="zh-TW" altLang="en-US" dirty="0"/>
        </a:p>
      </dgm:t>
    </dgm:pt>
    <dgm:pt modelId="{899642FC-A705-48E3-B610-17B512078C44}" type="parTrans" cxnId="{FE566BE2-E798-4FA7-91F6-C5AA4E1C9A24}">
      <dgm:prSet/>
      <dgm:spPr/>
      <dgm:t>
        <a:bodyPr/>
        <a:lstStyle/>
        <a:p>
          <a:endParaRPr lang="zh-TW" altLang="en-US"/>
        </a:p>
      </dgm:t>
    </dgm:pt>
    <dgm:pt modelId="{1A369D52-30EA-4ED0-90D4-6432BCF58FFF}" type="sibTrans" cxnId="{FE566BE2-E798-4FA7-91F6-C5AA4E1C9A24}">
      <dgm:prSet/>
      <dgm:spPr/>
      <dgm:t>
        <a:bodyPr/>
        <a:lstStyle/>
        <a:p>
          <a:endParaRPr lang="zh-TW" altLang="en-US"/>
        </a:p>
      </dgm:t>
    </dgm:pt>
    <dgm:pt modelId="{AE734462-8A30-44F6-AFB3-F0253166FE6E}" type="pres">
      <dgm:prSet presAssocID="{71D3F794-E039-4B68-91BA-098A945D450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97FBACB-3E05-49AE-8768-6CBBD359DF75}" type="pres">
      <dgm:prSet presAssocID="{A6079A00-6F69-44CF-97E7-FE39DFAF7FEA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BE1EA691-EA9C-4D6E-8104-D6472DB1C1FB}" type="pres">
      <dgm:prSet presAssocID="{77665444-41DA-4EE4-829C-67ACEC45CCEF}" presName="Name9" presStyleLbl="parChTrans1D2" presStyleIdx="0" presStyleCnt="10"/>
      <dgm:spPr/>
      <dgm:t>
        <a:bodyPr/>
        <a:lstStyle/>
        <a:p>
          <a:endParaRPr lang="zh-TW" altLang="en-US"/>
        </a:p>
      </dgm:t>
    </dgm:pt>
    <dgm:pt modelId="{2F883CB5-69EC-41F0-AA9B-2EDE2423125B}" type="pres">
      <dgm:prSet presAssocID="{77665444-41DA-4EE4-829C-67ACEC45CCEF}" presName="connTx" presStyleLbl="parChTrans1D2" presStyleIdx="0" presStyleCnt="10"/>
      <dgm:spPr/>
      <dgm:t>
        <a:bodyPr/>
        <a:lstStyle/>
        <a:p>
          <a:endParaRPr lang="zh-TW" altLang="en-US"/>
        </a:p>
      </dgm:t>
    </dgm:pt>
    <dgm:pt modelId="{EE772C1E-4CDF-435C-A118-E39E1CFB0F58}" type="pres">
      <dgm:prSet presAssocID="{AC85C127-F621-45F7-ABDD-A243298D16D7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5CEEC-DA77-4E28-8D95-132038F599F5}" type="pres">
      <dgm:prSet presAssocID="{AE361A3A-5A2B-41FC-9DA6-3E12384AB9DD}" presName="Name9" presStyleLbl="parChTrans1D2" presStyleIdx="1" presStyleCnt="10"/>
      <dgm:spPr/>
      <dgm:t>
        <a:bodyPr/>
        <a:lstStyle/>
        <a:p>
          <a:endParaRPr lang="zh-TW" altLang="en-US"/>
        </a:p>
      </dgm:t>
    </dgm:pt>
    <dgm:pt modelId="{9A98A07E-5C23-498B-AA38-0EA033F6E9E6}" type="pres">
      <dgm:prSet presAssocID="{AE361A3A-5A2B-41FC-9DA6-3E12384AB9DD}" presName="connTx" presStyleLbl="parChTrans1D2" presStyleIdx="1" presStyleCnt="10"/>
      <dgm:spPr/>
      <dgm:t>
        <a:bodyPr/>
        <a:lstStyle/>
        <a:p>
          <a:endParaRPr lang="zh-TW" altLang="en-US"/>
        </a:p>
      </dgm:t>
    </dgm:pt>
    <dgm:pt modelId="{B3921710-2C7A-4EF3-8CE2-D6E7DAD352C0}" type="pres">
      <dgm:prSet presAssocID="{48DD5976-DDF5-4CFB-A4EC-97D3D7FBEE4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3EA2A4-940C-45D2-8F91-7A7B0CFBCF53}" type="pres">
      <dgm:prSet presAssocID="{10399C33-4DC3-44ED-BBB9-83305F5E1C3D}" presName="Name9" presStyleLbl="parChTrans1D2" presStyleIdx="2" presStyleCnt="10"/>
      <dgm:spPr/>
      <dgm:t>
        <a:bodyPr/>
        <a:lstStyle/>
        <a:p>
          <a:endParaRPr lang="zh-TW" altLang="en-US"/>
        </a:p>
      </dgm:t>
    </dgm:pt>
    <dgm:pt modelId="{C0C4F031-0499-4E75-BACE-2C43FE7722C2}" type="pres">
      <dgm:prSet presAssocID="{10399C33-4DC3-44ED-BBB9-83305F5E1C3D}" presName="connTx" presStyleLbl="parChTrans1D2" presStyleIdx="2" presStyleCnt="10"/>
      <dgm:spPr/>
      <dgm:t>
        <a:bodyPr/>
        <a:lstStyle/>
        <a:p>
          <a:endParaRPr lang="zh-TW" altLang="en-US"/>
        </a:p>
      </dgm:t>
    </dgm:pt>
    <dgm:pt modelId="{8895E164-04F1-437B-9614-A706AD6F419B}" type="pres">
      <dgm:prSet presAssocID="{C55799F0-762D-428A-B493-3E82143EAE6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B2CF1F-CF90-4B88-89D5-E2242B57BA09}" type="pres">
      <dgm:prSet presAssocID="{20652E67-9EB5-4158-AC16-864118F9A30F}" presName="Name9" presStyleLbl="parChTrans1D2" presStyleIdx="3" presStyleCnt="10"/>
      <dgm:spPr/>
      <dgm:t>
        <a:bodyPr/>
        <a:lstStyle/>
        <a:p>
          <a:endParaRPr lang="zh-TW" altLang="en-US"/>
        </a:p>
      </dgm:t>
    </dgm:pt>
    <dgm:pt modelId="{4D21F34C-89AA-44C8-A4BC-F1EE02EC56DC}" type="pres">
      <dgm:prSet presAssocID="{20652E67-9EB5-4158-AC16-864118F9A30F}" presName="connTx" presStyleLbl="parChTrans1D2" presStyleIdx="3" presStyleCnt="10"/>
      <dgm:spPr/>
      <dgm:t>
        <a:bodyPr/>
        <a:lstStyle/>
        <a:p>
          <a:endParaRPr lang="zh-TW" altLang="en-US"/>
        </a:p>
      </dgm:t>
    </dgm:pt>
    <dgm:pt modelId="{41839FB0-F954-4FBF-8AF5-1BD0658C310F}" type="pres">
      <dgm:prSet presAssocID="{41D43B85-DB90-4102-B77C-0AB139B6FBE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98D736-EBFF-439C-90B9-50A43B04B40D}" type="pres">
      <dgm:prSet presAssocID="{D47CDC07-5D7A-44F5-9099-19D0A2823204}" presName="Name9" presStyleLbl="parChTrans1D2" presStyleIdx="4" presStyleCnt="10"/>
      <dgm:spPr/>
      <dgm:t>
        <a:bodyPr/>
        <a:lstStyle/>
        <a:p>
          <a:endParaRPr lang="zh-TW" altLang="en-US"/>
        </a:p>
      </dgm:t>
    </dgm:pt>
    <dgm:pt modelId="{E50C5287-3B02-41BF-A046-2D9CC93E456F}" type="pres">
      <dgm:prSet presAssocID="{D47CDC07-5D7A-44F5-9099-19D0A2823204}" presName="connTx" presStyleLbl="parChTrans1D2" presStyleIdx="4" presStyleCnt="10"/>
      <dgm:spPr/>
      <dgm:t>
        <a:bodyPr/>
        <a:lstStyle/>
        <a:p>
          <a:endParaRPr lang="zh-TW" altLang="en-US"/>
        </a:p>
      </dgm:t>
    </dgm:pt>
    <dgm:pt modelId="{D955E722-2F3B-4CE1-AC53-A9370DCD59BE}" type="pres">
      <dgm:prSet presAssocID="{8435DD18-F94F-4E1E-BC19-B50117C9B1F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253B3D-3FD9-428E-B1E0-84260E0445BF}" type="pres">
      <dgm:prSet presAssocID="{4A9F4005-C7B5-4792-AAED-2F0C4567293A}" presName="Name9" presStyleLbl="parChTrans1D2" presStyleIdx="5" presStyleCnt="10"/>
      <dgm:spPr/>
      <dgm:t>
        <a:bodyPr/>
        <a:lstStyle/>
        <a:p>
          <a:endParaRPr lang="zh-TW" altLang="en-US"/>
        </a:p>
      </dgm:t>
    </dgm:pt>
    <dgm:pt modelId="{4898056D-81A4-4319-A9FC-D3864167EA8D}" type="pres">
      <dgm:prSet presAssocID="{4A9F4005-C7B5-4792-AAED-2F0C4567293A}" presName="connTx" presStyleLbl="parChTrans1D2" presStyleIdx="5" presStyleCnt="10"/>
      <dgm:spPr/>
      <dgm:t>
        <a:bodyPr/>
        <a:lstStyle/>
        <a:p>
          <a:endParaRPr lang="zh-TW" altLang="en-US"/>
        </a:p>
      </dgm:t>
    </dgm:pt>
    <dgm:pt modelId="{9E858B61-409E-4611-8EB4-1D5394796F96}" type="pres">
      <dgm:prSet presAssocID="{9DA6358C-3AAD-4C0F-A70E-52E44CEF4F8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828176-C7CF-4FFE-B1D7-B16A60D1173D}" type="pres">
      <dgm:prSet presAssocID="{E02D690D-CB9F-4CB8-A987-40666B43AB0C}" presName="Name9" presStyleLbl="parChTrans1D2" presStyleIdx="6" presStyleCnt="10"/>
      <dgm:spPr/>
      <dgm:t>
        <a:bodyPr/>
        <a:lstStyle/>
        <a:p>
          <a:endParaRPr lang="zh-TW" altLang="en-US"/>
        </a:p>
      </dgm:t>
    </dgm:pt>
    <dgm:pt modelId="{397CA0D8-0BA4-49F0-827C-044FAA5EA2C5}" type="pres">
      <dgm:prSet presAssocID="{E02D690D-CB9F-4CB8-A987-40666B43AB0C}" presName="connTx" presStyleLbl="parChTrans1D2" presStyleIdx="6" presStyleCnt="10"/>
      <dgm:spPr/>
      <dgm:t>
        <a:bodyPr/>
        <a:lstStyle/>
        <a:p>
          <a:endParaRPr lang="zh-TW" altLang="en-US"/>
        </a:p>
      </dgm:t>
    </dgm:pt>
    <dgm:pt modelId="{F53D84F3-FEB7-4C53-87A8-9A1F0EE5DD68}" type="pres">
      <dgm:prSet presAssocID="{F750B45C-202E-4BDD-9EB3-7629C57A2BA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9FF007-5751-4F79-91D1-9E17E93FA18F}" type="pres">
      <dgm:prSet presAssocID="{89EE3004-EA7A-4ED9-BD30-969E8EAF5542}" presName="Name9" presStyleLbl="parChTrans1D2" presStyleIdx="7" presStyleCnt="10"/>
      <dgm:spPr/>
      <dgm:t>
        <a:bodyPr/>
        <a:lstStyle/>
        <a:p>
          <a:endParaRPr lang="zh-TW" altLang="en-US"/>
        </a:p>
      </dgm:t>
    </dgm:pt>
    <dgm:pt modelId="{92811BF9-AB1F-4FBE-9275-895798212ED8}" type="pres">
      <dgm:prSet presAssocID="{89EE3004-EA7A-4ED9-BD30-969E8EAF5542}" presName="connTx" presStyleLbl="parChTrans1D2" presStyleIdx="7" presStyleCnt="10"/>
      <dgm:spPr/>
      <dgm:t>
        <a:bodyPr/>
        <a:lstStyle/>
        <a:p>
          <a:endParaRPr lang="zh-TW" altLang="en-US"/>
        </a:p>
      </dgm:t>
    </dgm:pt>
    <dgm:pt modelId="{AB544E3E-9A70-49F9-9888-EAC109AAB6ED}" type="pres">
      <dgm:prSet presAssocID="{1499422D-EBEF-4FE1-B7ED-F8522924F4A9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980DDF-0F06-4453-8174-C97725E418BE}" type="pres">
      <dgm:prSet presAssocID="{899642FC-A705-48E3-B610-17B512078C44}" presName="Name9" presStyleLbl="parChTrans1D2" presStyleIdx="8" presStyleCnt="10"/>
      <dgm:spPr/>
      <dgm:t>
        <a:bodyPr/>
        <a:lstStyle/>
        <a:p>
          <a:endParaRPr lang="zh-TW" altLang="en-US"/>
        </a:p>
      </dgm:t>
    </dgm:pt>
    <dgm:pt modelId="{7E94C55A-BE44-47F5-B597-06A3D9826BEB}" type="pres">
      <dgm:prSet presAssocID="{899642FC-A705-48E3-B610-17B512078C44}" presName="connTx" presStyleLbl="parChTrans1D2" presStyleIdx="8" presStyleCnt="10"/>
      <dgm:spPr/>
      <dgm:t>
        <a:bodyPr/>
        <a:lstStyle/>
        <a:p>
          <a:endParaRPr lang="zh-TW" altLang="en-US"/>
        </a:p>
      </dgm:t>
    </dgm:pt>
    <dgm:pt modelId="{9E70CB68-AA65-4CDC-A718-DDB3F2081F73}" type="pres">
      <dgm:prSet presAssocID="{387C908C-EAB8-4A1D-AA1C-FC0B9D8E8128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3A24C5-65E6-4327-BC4D-DD124049E648}" type="pres">
      <dgm:prSet presAssocID="{E83CAB04-611F-460B-918E-AF3DD833DC1E}" presName="Name9" presStyleLbl="parChTrans1D2" presStyleIdx="9" presStyleCnt="10"/>
      <dgm:spPr/>
      <dgm:t>
        <a:bodyPr/>
        <a:lstStyle/>
        <a:p>
          <a:endParaRPr lang="zh-TW" altLang="en-US"/>
        </a:p>
      </dgm:t>
    </dgm:pt>
    <dgm:pt modelId="{9CA235D6-133C-43F0-8073-E1FB85378BF4}" type="pres">
      <dgm:prSet presAssocID="{E83CAB04-611F-460B-918E-AF3DD833DC1E}" presName="connTx" presStyleLbl="parChTrans1D2" presStyleIdx="9" presStyleCnt="10"/>
      <dgm:spPr/>
      <dgm:t>
        <a:bodyPr/>
        <a:lstStyle/>
        <a:p>
          <a:endParaRPr lang="zh-TW" altLang="en-US"/>
        </a:p>
      </dgm:t>
    </dgm:pt>
    <dgm:pt modelId="{3EF65596-08D7-4FA6-9C21-B6BA96496970}" type="pres">
      <dgm:prSet presAssocID="{B3FC4CF8-4776-4782-958E-407CF10CB63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2A5C12-0354-4C6C-8E79-6FEE2D06B72C}" type="presOf" srcId="{10399C33-4DC3-44ED-BBB9-83305F5E1C3D}" destId="{C0C4F031-0499-4E75-BACE-2C43FE7722C2}" srcOrd="1" destOrd="0" presId="urn:microsoft.com/office/officeart/2005/8/layout/radial1"/>
    <dgm:cxn modelId="{E173894C-048B-4178-87F8-7C2FF2059814}" type="presOf" srcId="{20652E67-9EB5-4158-AC16-864118F9A30F}" destId="{2CB2CF1F-CF90-4B88-89D5-E2242B57BA09}" srcOrd="0" destOrd="0" presId="urn:microsoft.com/office/officeart/2005/8/layout/radial1"/>
    <dgm:cxn modelId="{AC483ECC-DE93-4A5C-81F1-E60C59420B2E}" type="presOf" srcId="{20652E67-9EB5-4158-AC16-864118F9A30F}" destId="{4D21F34C-89AA-44C8-A4BC-F1EE02EC56DC}" srcOrd="1" destOrd="0" presId="urn:microsoft.com/office/officeart/2005/8/layout/radial1"/>
    <dgm:cxn modelId="{5CD669A6-1064-4DEA-BC66-A3FEE38FD5A8}" type="presOf" srcId="{1499422D-EBEF-4FE1-B7ED-F8522924F4A9}" destId="{AB544E3E-9A70-49F9-9888-EAC109AAB6ED}" srcOrd="0" destOrd="0" presId="urn:microsoft.com/office/officeart/2005/8/layout/radial1"/>
    <dgm:cxn modelId="{B660821B-4411-4EA4-8F63-3998DFCC6F8D}" type="presOf" srcId="{89EE3004-EA7A-4ED9-BD30-969E8EAF5542}" destId="{92811BF9-AB1F-4FBE-9275-895798212ED8}" srcOrd="1" destOrd="0" presId="urn:microsoft.com/office/officeart/2005/8/layout/radial1"/>
    <dgm:cxn modelId="{E511F247-8AD3-4FEF-8E93-51EC405FAB21}" type="presOf" srcId="{AC85C127-F621-45F7-ABDD-A243298D16D7}" destId="{EE772C1E-4CDF-435C-A118-E39E1CFB0F58}" srcOrd="0" destOrd="0" presId="urn:microsoft.com/office/officeart/2005/8/layout/radial1"/>
    <dgm:cxn modelId="{1C6C6798-7727-40B2-8993-8A282B5E4606}" srcId="{71D3F794-E039-4B68-91BA-098A945D4509}" destId="{A6079A00-6F69-44CF-97E7-FE39DFAF7FEA}" srcOrd="0" destOrd="0" parTransId="{1237342D-F63D-4AB9-8195-9E62EC8D5CDD}" sibTransId="{47AB4F37-D2C2-4174-BE53-1D892DD468C2}"/>
    <dgm:cxn modelId="{E4E1C2C3-CDB3-494B-8BDC-55C8F0877078}" type="presOf" srcId="{10399C33-4DC3-44ED-BBB9-83305F5E1C3D}" destId="{AD3EA2A4-940C-45D2-8F91-7A7B0CFBCF53}" srcOrd="0" destOrd="0" presId="urn:microsoft.com/office/officeart/2005/8/layout/radial1"/>
    <dgm:cxn modelId="{81FB3489-3DA3-4404-AB72-D8081543684B}" type="presOf" srcId="{F750B45C-202E-4BDD-9EB3-7629C57A2BA2}" destId="{F53D84F3-FEB7-4C53-87A8-9A1F0EE5DD68}" srcOrd="0" destOrd="0" presId="urn:microsoft.com/office/officeart/2005/8/layout/radial1"/>
    <dgm:cxn modelId="{74AFDB9E-D476-4541-A765-A915E5508CCB}" type="presOf" srcId="{4A9F4005-C7B5-4792-AAED-2F0C4567293A}" destId="{4898056D-81A4-4319-A9FC-D3864167EA8D}" srcOrd="1" destOrd="0" presId="urn:microsoft.com/office/officeart/2005/8/layout/radial1"/>
    <dgm:cxn modelId="{45182B66-EB62-44B7-AD24-47A98EF53BCE}" type="presOf" srcId="{387C908C-EAB8-4A1D-AA1C-FC0B9D8E8128}" destId="{9E70CB68-AA65-4CDC-A718-DDB3F2081F73}" srcOrd="0" destOrd="0" presId="urn:microsoft.com/office/officeart/2005/8/layout/radial1"/>
    <dgm:cxn modelId="{DF31F2AB-79CC-43DF-BC37-B9BF6117B490}" srcId="{A6079A00-6F69-44CF-97E7-FE39DFAF7FEA}" destId="{F750B45C-202E-4BDD-9EB3-7629C57A2BA2}" srcOrd="6" destOrd="0" parTransId="{E02D690D-CB9F-4CB8-A987-40666B43AB0C}" sibTransId="{67CD0E81-FF69-46B8-88B8-167280D8B310}"/>
    <dgm:cxn modelId="{69764E16-D194-4CA9-9CB3-8DFE28F98C3A}" type="presOf" srcId="{E83CAB04-611F-460B-918E-AF3DD833DC1E}" destId="{633A24C5-65E6-4327-BC4D-DD124049E648}" srcOrd="0" destOrd="0" presId="urn:microsoft.com/office/officeart/2005/8/layout/radial1"/>
    <dgm:cxn modelId="{107DE8EB-B9B3-4363-905B-7D5396F42D06}" type="presOf" srcId="{A6079A00-6F69-44CF-97E7-FE39DFAF7FEA}" destId="{A97FBACB-3E05-49AE-8768-6CBBD359DF75}" srcOrd="0" destOrd="0" presId="urn:microsoft.com/office/officeart/2005/8/layout/radial1"/>
    <dgm:cxn modelId="{C8DEC984-A776-4462-9028-59B4F6F50895}" type="presOf" srcId="{89EE3004-EA7A-4ED9-BD30-969E8EAF5542}" destId="{689FF007-5751-4F79-91D1-9E17E93FA18F}" srcOrd="0" destOrd="0" presId="urn:microsoft.com/office/officeart/2005/8/layout/radial1"/>
    <dgm:cxn modelId="{45CEB47A-3836-47D2-9131-440AD0EAF997}" type="presOf" srcId="{77665444-41DA-4EE4-829C-67ACEC45CCEF}" destId="{2F883CB5-69EC-41F0-AA9B-2EDE2423125B}" srcOrd="1" destOrd="0" presId="urn:microsoft.com/office/officeart/2005/8/layout/radial1"/>
    <dgm:cxn modelId="{DA567479-CDE1-4B79-ADE8-256491D857CC}" type="presOf" srcId="{C55799F0-762D-428A-B493-3E82143EAE69}" destId="{8895E164-04F1-437B-9614-A706AD6F419B}" srcOrd="0" destOrd="0" presId="urn:microsoft.com/office/officeart/2005/8/layout/radial1"/>
    <dgm:cxn modelId="{CBA343D6-72F9-477E-A2CD-B9A8023DDB7C}" srcId="{A6079A00-6F69-44CF-97E7-FE39DFAF7FEA}" destId="{AC85C127-F621-45F7-ABDD-A243298D16D7}" srcOrd="0" destOrd="0" parTransId="{77665444-41DA-4EE4-829C-67ACEC45CCEF}" sibTransId="{00928476-E2F3-4440-B7EC-868170ABD6D0}"/>
    <dgm:cxn modelId="{FD656243-7B8B-438F-B363-5BC40B90A19E}" type="presOf" srcId="{AE361A3A-5A2B-41FC-9DA6-3E12384AB9DD}" destId="{5D05CEEC-DA77-4E28-8D95-132038F599F5}" srcOrd="0" destOrd="0" presId="urn:microsoft.com/office/officeart/2005/8/layout/radial1"/>
    <dgm:cxn modelId="{BDDCDD19-778D-456D-976B-5A388C36C3DB}" srcId="{A6079A00-6F69-44CF-97E7-FE39DFAF7FEA}" destId="{8435DD18-F94F-4E1E-BC19-B50117C9B1F0}" srcOrd="4" destOrd="0" parTransId="{D47CDC07-5D7A-44F5-9099-19D0A2823204}" sibTransId="{3CFB21CD-7208-49BD-8535-E29DC0BA9D9C}"/>
    <dgm:cxn modelId="{22F66B5D-6D22-44D9-9A92-7DDD8068D4F7}" type="presOf" srcId="{48DD5976-DDF5-4CFB-A4EC-97D3D7FBEE43}" destId="{B3921710-2C7A-4EF3-8CE2-D6E7DAD352C0}" srcOrd="0" destOrd="0" presId="urn:microsoft.com/office/officeart/2005/8/layout/radial1"/>
    <dgm:cxn modelId="{7621093E-99C3-45B9-867B-BBC8A066CF1F}" type="presOf" srcId="{41D43B85-DB90-4102-B77C-0AB139B6FBE5}" destId="{41839FB0-F954-4FBF-8AF5-1BD0658C310F}" srcOrd="0" destOrd="0" presId="urn:microsoft.com/office/officeart/2005/8/layout/radial1"/>
    <dgm:cxn modelId="{D306C7DB-81AB-482C-8C9E-D759B74F6B09}" srcId="{A6079A00-6F69-44CF-97E7-FE39DFAF7FEA}" destId="{41D43B85-DB90-4102-B77C-0AB139B6FBE5}" srcOrd="3" destOrd="0" parTransId="{20652E67-9EB5-4158-AC16-864118F9A30F}" sibTransId="{E10407E6-92D9-4AF2-A23A-B31C8243A9D0}"/>
    <dgm:cxn modelId="{EA8B814F-A656-4843-BE51-CFBB9DE85105}" srcId="{A6079A00-6F69-44CF-97E7-FE39DFAF7FEA}" destId="{B3FC4CF8-4776-4782-958E-407CF10CB635}" srcOrd="9" destOrd="0" parTransId="{E83CAB04-611F-460B-918E-AF3DD833DC1E}" sibTransId="{2970612D-2B4A-44BA-9FFF-C36C458A1AAE}"/>
    <dgm:cxn modelId="{3D9A15F9-EA44-4593-8A28-A2B7A33CF1A0}" srcId="{A6079A00-6F69-44CF-97E7-FE39DFAF7FEA}" destId="{1499422D-EBEF-4FE1-B7ED-F8522924F4A9}" srcOrd="7" destOrd="0" parTransId="{89EE3004-EA7A-4ED9-BD30-969E8EAF5542}" sibTransId="{25017293-39DA-4F39-BD99-262BAE8888A7}"/>
    <dgm:cxn modelId="{D8FF249E-394E-4FA3-B2FF-C58CFCA2B64E}" type="presOf" srcId="{899642FC-A705-48E3-B610-17B512078C44}" destId="{7E94C55A-BE44-47F5-B597-06A3D9826BEB}" srcOrd="1" destOrd="0" presId="urn:microsoft.com/office/officeart/2005/8/layout/radial1"/>
    <dgm:cxn modelId="{5CD0C2F1-97B6-46E9-AAB4-48F3A5A8CFAE}" type="presOf" srcId="{9DA6358C-3AAD-4C0F-A70E-52E44CEF4F83}" destId="{9E858B61-409E-4611-8EB4-1D5394796F96}" srcOrd="0" destOrd="0" presId="urn:microsoft.com/office/officeart/2005/8/layout/radial1"/>
    <dgm:cxn modelId="{E77EAA1A-4A07-4AB6-A914-991AFEF576C6}" srcId="{A6079A00-6F69-44CF-97E7-FE39DFAF7FEA}" destId="{9DA6358C-3AAD-4C0F-A70E-52E44CEF4F83}" srcOrd="5" destOrd="0" parTransId="{4A9F4005-C7B5-4792-AAED-2F0C4567293A}" sibTransId="{85380632-77B8-4FA8-81B6-C8147722C5B0}"/>
    <dgm:cxn modelId="{119AB9E4-6E3F-4D00-9271-B4977F81ECA4}" type="presOf" srcId="{D47CDC07-5D7A-44F5-9099-19D0A2823204}" destId="{6C98D736-EBFF-439C-90B9-50A43B04B40D}" srcOrd="0" destOrd="0" presId="urn:microsoft.com/office/officeart/2005/8/layout/radial1"/>
    <dgm:cxn modelId="{FE566BE2-E798-4FA7-91F6-C5AA4E1C9A24}" srcId="{A6079A00-6F69-44CF-97E7-FE39DFAF7FEA}" destId="{387C908C-EAB8-4A1D-AA1C-FC0B9D8E8128}" srcOrd="8" destOrd="0" parTransId="{899642FC-A705-48E3-B610-17B512078C44}" sibTransId="{1A369D52-30EA-4ED0-90D4-6432BCF58FFF}"/>
    <dgm:cxn modelId="{B5DD06EE-D06C-4C88-83CA-83C40377C0EE}" type="presOf" srcId="{E83CAB04-611F-460B-918E-AF3DD833DC1E}" destId="{9CA235D6-133C-43F0-8073-E1FB85378BF4}" srcOrd="1" destOrd="0" presId="urn:microsoft.com/office/officeart/2005/8/layout/radial1"/>
    <dgm:cxn modelId="{E7AA4F74-C7CE-47B2-8C73-1432815B5EF3}" type="presOf" srcId="{E02D690D-CB9F-4CB8-A987-40666B43AB0C}" destId="{397CA0D8-0BA4-49F0-827C-044FAA5EA2C5}" srcOrd="1" destOrd="0" presId="urn:microsoft.com/office/officeart/2005/8/layout/radial1"/>
    <dgm:cxn modelId="{9899C66B-4D57-4C08-A40B-669CB487AD62}" type="presOf" srcId="{71D3F794-E039-4B68-91BA-098A945D4509}" destId="{AE734462-8A30-44F6-AFB3-F0253166FE6E}" srcOrd="0" destOrd="0" presId="urn:microsoft.com/office/officeart/2005/8/layout/radial1"/>
    <dgm:cxn modelId="{9745A239-DBC3-4DBB-86DD-0754F76B8D7F}" srcId="{A6079A00-6F69-44CF-97E7-FE39DFAF7FEA}" destId="{48DD5976-DDF5-4CFB-A4EC-97D3D7FBEE43}" srcOrd="1" destOrd="0" parTransId="{AE361A3A-5A2B-41FC-9DA6-3E12384AB9DD}" sibTransId="{0891F854-B5F2-42EF-8794-C63CBD63DEE8}"/>
    <dgm:cxn modelId="{6AC4569E-0112-47EA-A354-1D54AF2D7FCA}" type="presOf" srcId="{D47CDC07-5D7A-44F5-9099-19D0A2823204}" destId="{E50C5287-3B02-41BF-A046-2D9CC93E456F}" srcOrd="1" destOrd="0" presId="urn:microsoft.com/office/officeart/2005/8/layout/radial1"/>
    <dgm:cxn modelId="{3BD575D2-219E-4639-8419-0A3C70A510F7}" type="presOf" srcId="{4A9F4005-C7B5-4792-AAED-2F0C4567293A}" destId="{10253B3D-3FD9-428E-B1E0-84260E0445BF}" srcOrd="0" destOrd="0" presId="urn:microsoft.com/office/officeart/2005/8/layout/radial1"/>
    <dgm:cxn modelId="{96261014-A848-4A3E-BA38-5E71E9523A15}" type="presOf" srcId="{E02D690D-CB9F-4CB8-A987-40666B43AB0C}" destId="{4E828176-C7CF-4FFE-B1D7-B16A60D1173D}" srcOrd="0" destOrd="0" presId="urn:microsoft.com/office/officeart/2005/8/layout/radial1"/>
    <dgm:cxn modelId="{08AC7D18-5B70-4BA9-A5B1-68E3735A2EE1}" srcId="{A6079A00-6F69-44CF-97E7-FE39DFAF7FEA}" destId="{C55799F0-762D-428A-B493-3E82143EAE69}" srcOrd="2" destOrd="0" parTransId="{10399C33-4DC3-44ED-BBB9-83305F5E1C3D}" sibTransId="{2AD7CDF7-9F15-4205-B4EE-5D3C213607DE}"/>
    <dgm:cxn modelId="{90F226FC-208D-4CFD-841A-E4790396E0A4}" type="presOf" srcId="{899642FC-A705-48E3-B610-17B512078C44}" destId="{97980DDF-0F06-4453-8174-C97725E418BE}" srcOrd="0" destOrd="0" presId="urn:microsoft.com/office/officeart/2005/8/layout/radial1"/>
    <dgm:cxn modelId="{60FF885A-3795-4348-A481-8B8BDB3B9802}" type="presOf" srcId="{8435DD18-F94F-4E1E-BC19-B50117C9B1F0}" destId="{D955E722-2F3B-4CE1-AC53-A9370DCD59BE}" srcOrd="0" destOrd="0" presId="urn:microsoft.com/office/officeart/2005/8/layout/radial1"/>
    <dgm:cxn modelId="{B46DA745-067F-4689-969B-FD7E4076CCD3}" type="presOf" srcId="{AE361A3A-5A2B-41FC-9DA6-3E12384AB9DD}" destId="{9A98A07E-5C23-498B-AA38-0EA033F6E9E6}" srcOrd="1" destOrd="0" presId="urn:microsoft.com/office/officeart/2005/8/layout/radial1"/>
    <dgm:cxn modelId="{745ACBA2-C1BF-485A-A56D-0C9CC48D4D01}" type="presOf" srcId="{77665444-41DA-4EE4-829C-67ACEC45CCEF}" destId="{BE1EA691-EA9C-4D6E-8104-D6472DB1C1FB}" srcOrd="0" destOrd="0" presId="urn:microsoft.com/office/officeart/2005/8/layout/radial1"/>
    <dgm:cxn modelId="{DCD04A96-C950-4308-B61D-2D87F0AE2AE2}" type="presOf" srcId="{B3FC4CF8-4776-4782-958E-407CF10CB635}" destId="{3EF65596-08D7-4FA6-9C21-B6BA96496970}" srcOrd="0" destOrd="0" presId="urn:microsoft.com/office/officeart/2005/8/layout/radial1"/>
    <dgm:cxn modelId="{AEDDB336-7934-494F-B7D8-4C647F9BB3FF}" type="presParOf" srcId="{AE734462-8A30-44F6-AFB3-F0253166FE6E}" destId="{A97FBACB-3E05-49AE-8768-6CBBD359DF75}" srcOrd="0" destOrd="0" presId="urn:microsoft.com/office/officeart/2005/8/layout/radial1"/>
    <dgm:cxn modelId="{3F27A9CC-E814-4B1A-A2D5-17F7D0008B40}" type="presParOf" srcId="{AE734462-8A30-44F6-AFB3-F0253166FE6E}" destId="{BE1EA691-EA9C-4D6E-8104-D6472DB1C1FB}" srcOrd="1" destOrd="0" presId="urn:microsoft.com/office/officeart/2005/8/layout/radial1"/>
    <dgm:cxn modelId="{DE94B263-9831-463D-B712-EF7937794D62}" type="presParOf" srcId="{BE1EA691-EA9C-4D6E-8104-D6472DB1C1FB}" destId="{2F883CB5-69EC-41F0-AA9B-2EDE2423125B}" srcOrd="0" destOrd="0" presId="urn:microsoft.com/office/officeart/2005/8/layout/radial1"/>
    <dgm:cxn modelId="{2D4114E8-45B7-47F9-9D20-30A3A7684084}" type="presParOf" srcId="{AE734462-8A30-44F6-AFB3-F0253166FE6E}" destId="{EE772C1E-4CDF-435C-A118-E39E1CFB0F58}" srcOrd="2" destOrd="0" presId="urn:microsoft.com/office/officeart/2005/8/layout/radial1"/>
    <dgm:cxn modelId="{0F8DBF78-BBC9-4E6C-A7AF-969025F653DF}" type="presParOf" srcId="{AE734462-8A30-44F6-AFB3-F0253166FE6E}" destId="{5D05CEEC-DA77-4E28-8D95-132038F599F5}" srcOrd="3" destOrd="0" presId="urn:microsoft.com/office/officeart/2005/8/layout/radial1"/>
    <dgm:cxn modelId="{A9F896EA-07B6-4833-BC80-176E63976384}" type="presParOf" srcId="{5D05CEEC-DA77-4E28-8D95-132038F599F5}" destId="{9A98A07E-5C23-498B-AA38-0EA033F6E9E6}" srcOrd="0" destOrd="0" presId="urn:microsoft.com/office/officeart/2005/8/layout/radial1"/>
    <dgm:cxn modelId="{FC6778BF-43D9-4A9F-AFF1-211D080A1F0F}" type="presParOf" srcId="{AE734462-8A30-44F6-AFB3-F0253166FE6E}" destId="{B3921710-2C7A-4EF3-8CE2-D6E7DAD352C0}" srcOrd="4" destOrd="0" presId="urn:microsoft.com/office/officeart/2005/8/layout/radial1"/>
    <dgm:cxn modelId="{45DC0287-0AED-47C4-B44E-C8B45F606467}" type="presParOf" srcId="{AE734462-8A30-44F6-AFB3-F0253166FE6E}" destId="{AD3EA2A4-940C-45D2-8F91-7A7B0CFBCF53}" srcOrd="5" destOrd="0" presId="urn:microsoft.com/office/officeart/2005/8/layout/radial1"/>
    <dgm:cxn modelId="{A4343A32-40A3-4EDC-B34E-E727C5C0504D}" type="presParOf" srcId="{AD3EA2A4-940C-45D2-8F91-7A7B0CFBCF53}" destId="{C0C4F031-0499-4E75-BACE-2C43FE7722C2}" srcOrd="0" destOrd="0" presId="urn:microsoft.com/office/officeart/2005/8/layout/radial1"/>
    <dgm:cxn modelId="{DD0BD0A6-E31A-4087-AB16-D9B536C82316}" type="presParOf" srcId="{AE734462-8A30-44F6-AFB3-F0253166FE6E}" destId="{8895E164-04F1-437B-9614-A706AD6F419B}" srcOrd="6" destOrd="0" presId="urn:microsoft.com/office/officeart/2005/8/layout/radial1"/>
    <dgm:cxn modelId="{CD36CCFC-E040-40B6-AFD8-B76F561B29DC}" type="presParOf" srcId="{AE734462-8A30-44F6-AFB3-F0253166FE6E}" destId="{2CB2CF1F-CF90-4B88-89D5-E2242B57BA09}" srcOrd="7" destOrd="0" presId="urn:microsoft.com/office/officeart/2005/8/layout/radial1"/>
    <dgm:cxn modelId="{4ECBEC4F-7529-4216-B1D0-C80D27D1269F}" type="presParOf" srcId="{2CB2CF1F-CF90-4B88-89D5-E2242B57BA09}" destId="{4D21F34C-89AA-44C8-A4BC-F1EE02EC56DC}" srcOrd="0" destOrd="0" presId="urn:microsoft.com/office/officeart/2005/8/layout/radial1"/>
    <dgm:cxn modelId="{D65A2E6B-6F46-4BA5-A176-D17E9099E076}" type="presParOf" srcId="{AE734462-8A30-44F6-AFB3-F0253166FE6E}" destId="{41839FB0-F954-4FBF-8AF5-1BD0658C310F}" srcOrd="8" destOrd="0" presId="urn:microsoft.com/office/officeart/2005/8/layout/radial1"/>
    <dgm:cxn modelId="{E95F9D66-6C55-43B0-995B-5D0EC76398F4}" type="presParOf" srcId="{AE734462-8A30-44F6-AFB3-F0253166FE6E}" destId="{6C98D736-EBFF-439C-90B9-50A43B04B40D}" srcOrd="9" destOrd="0" presId="urn:microsoft.com/office/officeart/2005/8/layout/radial1"/>
    <dgm:cxn modelId="{6434EB1C-A575-4CE9-AF1D-48DE68505C2F}" type="presParOf" srcId="{6C98D736-EBFF-439C-90B9-50A43B04B40D}" destId="{E50C5287-3B02-41BF-A046-2D9CC93E456F}" srcOrd="0" destOrd="0" presId="urn:microsoft.com/office/officeart/2005/8/layout/radial1"/>
    <dgm:cxn modelId="{9649A332-B436-4325-8FC4-A2E1396643CF}" type="presParOf" srcId="{AE734462-8A30-44F6-AFB3-F0253166FE6E}" destId="{D955E722-2F3B-4CE1-AC53-A9370DCD59BE}" srcOrd="10" destOrd="0" presId="urn:microsoft.com/office/officeart/2005/8/layout/radial1"/>
    <dgm:cxn modelId="{4B1CC159-0A17-4D4D-8BC6-FD66D2BFC668}" type="presParOf" srcId="{AE734462-8A30-44F6-AFB3-F0253166FE6E}" destId="{10253B3D-3FD9-428E-B1E0-84260E0445BF}" srcOrd="11" destOrd="0" presId="urn:microsoft.com/office/officeart/2005/8/layout/radial1"/>
    <dgm:cxn modelId="{D9EC66C0-DB25-47FB-8FF6-18D7A83B4D59}" type="presParOf" srcId="{10253B3D-3FD9-428E-B1E0-84260E0445BF}" destId="{4898056D-81A4-4319-A9FC-D3864167EA8D}" srcOrd="0" destOrd="0" presId="urn:microsoft.com/office/officeart/2005/8/layout/radial1"/>
    <dgm:cxn modelId="{A4191F36-6324-46A6-A3E4-4E9BD91F9B8F}" type="presParOf" srcId="{AE734462-8A30-44F6-AFB3-F0253166FE6E}" destId="{9E858B61-409E-4611-8EB4-1D5394796F96}" srcOrd="12" destOrd="0" presId="urn:microsoft.com/office/officeart/2005/8/layout/radial1"/>
    <dgm:cxn modelId="{57F74AED-8C8E-4D81-8AFA-8035F3D900C6}" type="presParOf" srcId="{AE734462-8A30-44F6-AFB3-F0253166FE6E}" destId="{4E828176-C7CF-4FFE-B1D7-B16A60D1173D}" srcOrd="13" destOrd="0" presId="urn:microsoft.com/office/officeart/2005/8/layout/radial1"/>
    <dgm:cxn modelId="{873C3515-552C-4DAA-A703-75E169533328}" type="presParOf" srcId="{4E828176-C7CF-4FFE-B1D7-B16A60D1173D}" destId="{397CA0D8-0BA4-49F0-827C-044FAA5EA2C5}" srcOrd="0" destOrd="0" presId="urn:microsoft.com/office/officeart/2005/8/layout/radial1"/>
    <dgm:cxn modelId="{45E1F523-C7E4-43AD-88B9-FFEC3E0FADB4}" type="presParOf" srcId="{AE734462-8A30-44F6-AFB3-F0253166FE6E}" destId="{F53D84F3-FEB7-4C53-87A8-9A1F0EE5DD68}" srcOrd="14" destOrd="0" presId="urn:microsoft.com/office/officeart/2005/8/layout/radial1"/>
    <dgm:cxn modelId="{F8AB5DE0-8715-4951-BF66-139CEECF113A}" type="presParOf" srcId="{AE734462-8A30-44F6-AFB3-F0253166FE6E}" destId="{689FF007-5751-4F79-91D1-9E17E93FA18F}" srcOrd="15" destOrd="0" presId="urn:microsoft.com/office/officeart/2005/8/layout/radial1"/>
    <dgm:cxn modelId="{94328128-A2CF-4ABC-A84C-CC22D4662D0D}" type="presParOf" srcId="{689FF007-5751-4F79-91D1-9E17E93FA18F}" destId="{92811BF9-AB1F-4FBE-9275-895798212ED8}" srcOrd="0" destOrd="0" presId="urn:microsoft.com/office/officeart/2005/8/layout/radial1"/>
    <dgm:cxn modelId="{B3258A7E-5BF8-4C66-840C-0F1D4F2A214D}" type="presParOf" srcId="{AE734462-8A30-44F6-AFB3-F0253166FE6E}" destId="{AB544E3E-9A70-49F9-9888-EAC109AAB6ED}" srcOrd="16" destOrd="0" presId="urn:microsoft.com/office/officeart/2005/8/layout/radial1"/>
    <dgm:cxn modelId="{1C5D4C97-8886-4277-8E74-CCC12CE4C9C6}" type="presParOf" srcId="{AE734462-8A30-44F6-AFB3-F0253166FE6E}" destId="{97980DDF-0F06-4453-8174-C97725E418BE}" srcOrd="17" destOrd="0" presId="urn:microsoft.com/office/officeart/2005/8/layout/radial1"/>
    <dgm:cxn modelId="{0F793B0F-FB63-484A-8048-EA3CFA33E2E4}" type="presParOf" srcId="{97980DDF-0F06-4453-8174-C97725E418BE}" destId="{7E94C55A-BE44-47F5-B597-06A3D9826BEB}" srcOrd="0" destOrd="0" presId="urn:microsoft.com/office/officeart/2005/8/layout/radial1"/>
    <dgm:cxn modelId="{9465B57A-0378-4244-A698-F82CFDD8D7B4}" type="presParOf" srcId="{AE734462-8A30-44F6-AFB3-F0253166FE6E}" destId="{9E70CB68-AA65-4CDC-A718-DDB3F2081F73}" srcOrd="18" destOrd="0" presId="urn:microsoft.com/office/officeart/2005/8/layout/radial1"/>
    <dgm:cxn modelId="{E309E61A-C2EE-490D-BA17-6B05BA01CF1F}" type="presParOf" srcId="{AE734462-8A30-44F6-AFB3-F0253166FE6E}" destId="{633A24C5-65E6-4327-BC4D-DD124049E648}" srcOrd="19" destOrd="0" presId="urn:microsoft.com/office/officeart/2005/8/layout/radial1"/>
    <dgm:cxn modelId="{E92C9320-EC80-4B4B-8472-D12B719C452F}" type="presParOf" srcId="{633A24C5-65E6-4327-BC4D-DD124049E648}" destId="{9CA235D6-133C-43F0-8073-E1FB85378BF4}" srcOrd="0" destOrd="0" presId="urn:microsoft.com/office/officeart/2005/8/layout/radial1"/>
    <dgm:cxn modelId="{CFC5E0D3-84E7-4CC1-80A5-B8315F498CB6}" type="presParOf" srcId="{AE734462-8A30-44F6-AFB3-F0253166FE6E}" destId="{3EF65596-08D7-4FA6-9C21-B6BA96496970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FBACB-3E05-49AE-8768-6CBBD359DF75}">
      <dsp:nvSpPr>
        <dsp:cNvPr id="0" name=""/>
        <dsp:cNvSpPr/>
      </dsp:nvSpPr>
      <dsp:spPr>
        <a:xfrm>
          <a:off x="3680817" y="1828998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Dashboard</a:t>
          </a:r>
          <a:endParaRPr lang="zh-TW" altLang="en-US" sz="1000" kern="1200" dirty="0"/>
        </a:p>
      </dsp:txBody>
      <dsp:txXfrm>
        <a:off x="3807928" y="1956109"/>
        <a:ext cx="613743" cy="613743"/>
      </dsp:txXfrm>
    </dsp:sp>
    <dsp:sp modelId="{BE1EA691-EA9C-4D6E-8104-D6472DB1C1FB}">
      <dsp:nvSpPr>
        <dsp:cNvPr id="0" name=""/>
        <dsp:cNvSpPr/>
      </dsp:nvSpPr>
      <dsp:spPr>
        <a:xfrm rot="16200000">
          <a:off x="3635686" y="1340392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0844" y="1325929"/>
        <a:ext cx="47911" cy="47911"/>
      </dsp:txXfrm>
    </dsp:sp>
    <dsp:sp modelId="{EE772C1E-4CDF-435C-A118-E39E1CFB0F58}">
      <dsp:nvSpPr>
        <dsp:cNvPr id="0" name=""/>
        <dsp:cNvSpPr/>
      </dsp:nvSpPr>
      <dsp:spPr>
        <a:xfrm>
          <a:off x="3680817" y="2805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Account</a:t>
          </a:r>
          <a:endParaRPr lang="zh-TW" altLang="en-US" sz="1300" kern="1200" dirty="0"/>
        </a:p>
      </dsp:txBody>
      <dsp:txXfrm>
        <a:off x="3807928" y="129916"/>
        <a:ext cx="613743" cy="613743"/>
      </dsp:txXfrm>
    </dsp:sp>
    <dsp:sp modelId="{5D05CEEC-DA77-4E28-8D95-132038F599F5}">
      <dsp:nvSpPr>
        <dsp:cNvPr id="0" name=""/>
        <dsp:cNvSpPr/>
      </dsp:nvSpPr>
      <dsp:spPr>
        <a:xfrm rot="18360000">
          <a:off x="4172390" y="1514778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627549" y="1500315"/>
        <a:ext cx="47911" cy="47911"/>
      </dsp:txXfrm>
    </dsp:sp>
    <dsp:sp modelId="{B3921710-2C7A-4EF3-8CE2-D6E7DAD352C0}">
      <dsp:nvSpPr>
        <dsp:cNvPr id="0" name=""/>
        <dsp:cNvSpPr/>
      </dsp:nvSpPr>
      <dsp:spPr>
        <a:xfrm>
          <a:off x="4754226" y="351577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Friends</a:t>
          </a:r>
          <a:endParaRPr lang="zh-TW" altLang="en-US" sz="1300" kern="1200" dirty="0"/>
        </a:p>
      </dsp:txBody>
      <dsp:txXfrm>
        <a:off x="4881337" y="478688"/>
        <a:ext cx="613743" cy="613743"/>
      </dsp:txXfrm>
    </dsp:sp>
    <dsp:sp modelId="{AD3EA2A4-940C-45D2-8F91-7A7B0CFBCF53}">
      <dsp:nvSpPr>
        <dsp:cNvPr id="0" name=""/>
        <dsp:cNvSpPr/>
      </dsp:nvSpPr>
      <dsp:spPr>
        <a:xfrm rot="20520000">
          <a:off x="4504092" y="1971326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59250" y="1956863"/>
        <a:ext cx="47911" cy="47911"/>
      </dsp:txXfrm>
    </dsp:sp>
    <dsp:sp modelId="{8895E164-04F1-437B-9614-A706AD6F419B}">
      <dsp:nvSpPr>
        <dsp:cNvPr id="0" name=""/>
        <dsp:cNvSpPr/>
      </dsp:nvSpPr>
      <dsp:spPr>
        <a:xfrm>
          <a:off x="5417630" y="1264673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Product/ Device</a:t>
          </a:r>
          <a:endParaRPr lang="zh-TW" altLang="en-US" sz="1300" kern="1200" dirty="0"/>
        </a:p>
      </dsp:txBody>
      <dsp:txXfrm>
        <a:off x="5544741" y="1391784"/>
        <a:ext cx="613743" cy="613743"/>
      </dsp:txXfrm>
    </dsp:sp>
    <dsp:sp modelId="{2CB2CF1F-CF90-4B88-89D5-E2242B57BA09}">
      <dsp:nvSpPr>
        <dsp:cNvPr id="0" name=""/>
        <dsp:cNvSpPr/>
      </dsp:nvSpPr>
      <dsp:spPr>
        <a:xfrm rot="1080000">
          <a:off x="4504092" y="2535651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59250" y="2521188"/>
        <a:ext cx="47911" cy="47911"/>
      </dsp:txXfrm>
    </dsp:sp>
    <dsp:sp modelId="{41839FB0-F954-4FBF-8AF5-1BD0658C310F}">
      <dsp:nvSpPr>
        <dsp:cNvPr id="0" name=""/>
        <dsp:cNvSpPr/>
      </dsp:nvSpPr>
      <dsp:spPr>
        <a:xfrm>
          <a:off x="5417630" y="2393323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Message</a:t>
          </a:r>
          <a:endParaRPr lang="zh-TW" altLang="en-US" sz="1300" kern="1200" dirty="0"/>
        </a:p>
      </dsp:txBody>
      <dsp:txXfrm>
        <a:off x="5544741" y="2520434"/>
        <a:ext cx="613743" cy="613743"/>
      </dsp:txXfrm>
    </dsp:sp>
    <dsp:sp modelId="{6C98D736-EBFF-439C-90B9-50A43B04B40D}">
      <dsp:nvSpPr>
        <dsp:cNvPr id="0" name=""/>
        <dsp:cNvSpPr/>
      </dsp:nvSpPr>
      <dsp:spPr>
        <a:xfrm rot="3240000">
          <a:off x="4172390" y="2992200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627549" y="2977736"/>
        <a:ext cx="47911" cy="47911"/>
      </dsp:txXfrm>
    </dsp:sp>
    <dsp:sp modelId="{D955E722-2F3B-4CE1-AC53-A9370DCD59BE}">
      <dsp:nvSpPr>
        <dsp:cNvPr id="0" name=""/>
        <dsp:cNvSpPr/>
      </dsp:nvSpPr>
      <dsp:spPr>
        <a:xfrm>
          <a:off x="4754226" y="3306420"/>
          <a:ext cx="867965" cy="867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Forum</a:t>
          </a:r>
          <a:endParaRPr lang="zh-TW" altLang="en-US" sz="1300" kern="1200" dirty="0"/>
        </a:p>
      </dsp:txBody>
      <dsp:txXfrm>
        <a:off x="4881337" y="3433531"/>
        <a:ext cx="613743" cy="613743"/>
      </dsp:txXfrm>
    </dsp:sp>
    <dsp:sp modelId="{10253B3D-3FD9-428E-B1E0-84260E0445BF}">
      <dsp:nvSpPr>
        <dsp:cNvPr id="0" name=""/>
        <dsp:cNvSpPr/>
      </dsp:nvSpPr>
      <dsp:spPr>
        <a:xfrm rot="5400000">
          <a:off x="3635686" y="3166586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90844" y="3152122"/>
        <a:ext cx="47911" cy="47911"/>
      </dsp:txXfrm>
    </dsp:sp>
    <dsp:sp modelId="{9E858B61-409E-4611-8EB4-1D5394796F96}">
      <dsp:nvSpPr>
        <dsp:cNvPr id="0" name=""/>
        <dsp:cNvSpPr/>
      </dsp:nvSpPr>
      <dsp:spPr>
        <a:xfrm>
          <a:off x="3680817" y="3655192"/>
          <a:ext cx="867965" cy="86796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Event</a:t>
          </a:r>
          <a:endParaRPr lang="zh-TW" altLang="en-US" sz="1300" kern="1200" dirty="0"/>
        </a:p>
      </dsp:txBody>
      <dsp:txXfrm>
        <a:off x="3807928" y="3782303"/>
        <a:ext cx="613743" cy="613743"/>
      </dsp:txXfrm>
    </dsp:sp>
    <dsp:sp modelId="{4E828176-C7CF-4FFE-B1D7-B16A60D1173D}">
      <dsp:nvSpPr>
        <dsp:cNvPr id="0" name=""/>
        <dsp:cNvSpPr/>
      </dsp:nvSpPr>
      <dsp:spPr>
        <a:xfrm rot="7560000">
          <a:off x="3098981" y="2992200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554139" y="2977736"/>
        <a:ext cx="47911" cy="47911"/>
      </dsp:txXfrm>
    </dsp:sp>
    <dsp:sp modelId="{F53D84F3-FEB7-4C53-87A8-9A1F0EE5DD68}">
      <dsp:nvSpPr>
        <dsp:cNvPr id="0" name=""/>
        <dsp:cNvSpPr/>
      </dsp:nvSpPr>
      <dsp:spPr>
        <a:xfrm>
          <a:off x="2607407" y="3306420"/>
          <a:ext cx="867965" cy="86796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Order</a:t>
          </a:r>
          <a:endParaRPr lang="zh-TW" altLang="en-US" sz="1300" kern="1200" dirty="0"/>
        </a:p>
      </dsp:txBody>
      <dsp:txXfrm>
        <a:off x="2734518" y="3433531"/>
        <a:ext cx="613743" cy="613743"/>
      </dsp:txXfrm>
    </dsp:sp>
    <dsp:sp modelId="{689FF007-5751-4F79-91D1-9E17E93FA18F}">
      <dsp:nvSpPr>
        <dsp:cNvPr id="0" name=""/>
        <dsp:cNvSpPr/>
      </dsp:nvSpPr>
      <dsp:spPr>
        <a:xfrm rot="9720000">
          <a:off x="2767279" y="2535651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222437" y="2521188"/>
        <a:ext cx="47911" cy="47911"/>
      </dsp:txXfrm>
    </dsp:sp>
    <dsp:sp modelId="{AB544E3E-9A70-49F9-9888-EAC109AAB6ED}">
      <dsp:nvSpPr>
        <dsp:cNvPr id="0" name=""/>
        <dsp:cNvSpPr/>
      </dsp:nvSpPr>
      <dsp:spPr>
        <a:xfrm>
          <a:off x="1944004" y="2393323"/>
          <a:ext cx="867965" cy="86796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Learning</a:t>
          </a:r>
          <a:endParaRPr lang="zh-TW" altLang="en-US" sz="1300" kern="1200" dirty="0"/>
        </a:p>
      </dsp:txBody>
      <dsp:txXfrm>
        <a:off x="2071115" y="2520434"/>
        <a:ext cx="613743" cy="613743"/>
      </dsp:txXfrm>
    </dsp:sp>
    <dsp:sp modelId="{97980DDF-0F06-4453-8174-C97725E418BE}">
      <dsp:nvSpPr>
        <dsp:cNvPr id="0" name=""/>
        <dsp:cNvSpPr/>
      </dsp:nvSpPr>
      <dsp:spPr>
        <a:xfrm rot="11880000">
          <a:off x="2767279" y="1971326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222437" y="1956863"/>
        <a:ext cx="47911" cy="47911"/>
      </dsp:txXfrm>
    </dsp:sp>
    <dsp:sp modelId="{9E70CB68-AA65-4CDC-A718-DDB3F2081F73}">
      <dsp:nvSpPr>
        <dsp:cNvPr id="0" name=""/>
        <dsp:cNvSpPr/>
      </dsp:nvSpPr>
      <dsp:spPr>
        <a:xfrm>
          <a:off x="1944004" y="1264673"/>
          <a:ext cx="867965" cy="86796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my APPs</a:t>
          </a:r>
          <a:endParaRPr lang="zh-TW" altLang="en-US" sz="1300" kern="1200" dirty="0"/>
        </a:p>
      </dsp:txBody>
      <dsp:txXfrm>
        <a:off x="2071115" y="1391784"/>
        <a:ext cx="613743" cy="613743"/>
      </dsp:txXfrm>
    </dsp:sp>
    <dsp:sp modelId="{633A24C5-65E6-4327-BC4D-DD124049E648}">
      <dsp:nvSpPr>
        <dsp:cNvPr id="0" name=""/>
        <dsp:cNvSpPr/>
      </dsp:nvSpPr>
      <dsp:spPr>
        <a:xfrm rot="14040000">
          <a:off x="3098981" y="1514778"/>
          <a:ext cx="958227" cy="18984"/>
        </a:xfrm>
        <a:custGeom>
          <a:avLst/>
          <a:gdLst/>
          <a:ahLst/>
          <a:cxnLst/>
          <a:rect l="0" t="0" r="0" b="0"/>
          <a:pathLst>
            <a:path>
              <a:moveTo>
                <a:pt x="0" y="9492"/>
              </a:moveTo>
              <a:lnTo>
                <a:pt x="958227" y="9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554139" y="1500315"/>
        <a:ext cx="47911" cy="47911"/>
      </dsp:txXfrm>
    </dsp:sp>
    <dsp:sp modelId="{3EF65596-08D7-4FA6-9C21-B6BA96496970}">
      <dsp:nvSpPr>
        <dsp:cNvPr id="0" name=""/>
        <dsp:cNvSpPr/>
      </dsp:nvSpPr>
      <dsp:spPr>
        <a:xfrm>
          <a:off x="2607407" y="351577"/>
          <a:ext cx="867965" cy="86796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other service</a:t>
          </a:r>
          <a:endParaRPr lang="zh-TW" altLang="en-US" sz="1300" kern="1200" dirty="0"/>
        </a:p>
      </dsp:txBody>
      <dsp:txXfrm>
        <a:off x="2734518" y="478688"/>
        <a:ext cx="613743" cy="613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3F35-2FDB-4627-880E-80CC2C58C70D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7427C-9AF3-449A-AF19-047B7F9B3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1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7427C-9AF3-449A-AF19-047B7F9B3F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6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0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9093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7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1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97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0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FAB0-C17B-4945-AE43-FF2ECF81F3DA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7A1C-3498-4B9C-899D-E936BE01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ung.com/us/support/accou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msung.com/us/support/account/info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d.apple.com/account/man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ore.apple.com/us/account/home" TargetMode="External"/><Relationship Id="rId4" Type="http://schemas.openxmlformats.org/officeDocument/2006/relationships/hyperlink" Target="https://secure2.store.apple.com/tw/account/set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ccount.xiaomi.com/pass/auth/security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store.com/store/mstw/zh_TW/DisplayEditProfilePag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ccount.sonymobile.com/zh-TW/#/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 Portal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revision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Aug.2015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1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的服務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免費雲端空間：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完整填寫個人資料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3GB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填寫會員問卷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3GB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參加數位學園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1GB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首次訂閱電子報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5GB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數位學園課程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 CIO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chat</a:t>
            </a:r>
          </a:p>
        </p:txBody>
      </p:sp>
    </p:spTree>
    <p:extLst>
      <p:ext uri="{BB962C8B-B14F-4D97-AF65-F5344CB8AC3E}">
        <p14:creationId xmlns:p14="http://schemas.microsoft.com/office/powerpoint/2010/main" val="9028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Samsung My </a:t>
            </a:r>
            <a:r>
              <a:rPr lang="en-US" altLang="zh-TW" dirty="0"/>
              <a:t>Account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50" y="1770844"/>
            <a:ext cx="6336702" cy="504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572001" y="1844824"/>
            <a:ext cx="1008111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2121" y="1844824"/>
            <a:ext cx="1152127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83806" y="1340768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http://www.samsung.com/us/support/account/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Samsung Account Info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48420"/>
            <a:ext cx="3193798" cy="25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08848"/>
            <a:ext cx="2682790" cy="246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52936"/>
            <a:ext cx="2688010" cy="226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496" y="1691516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5"/>
              </a:rPr>
              <a:t>http://www.samsung.com/us/support/account/info/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Apple ID</a:t>
            </a:r>
            <a:endParaRPr lang="zh-TW" altLang="en-US" dirty="0"/>
          </a:p>
        </p:txBody>
      </p:sp>
      <p:pic>
        <p:nvPicPr>
          <p:cNvPr id="22531" name="Picture 3" descr="C:\Users\Lawrence1_Lin\Documents\我已接收的檔案\L_B482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132763" cy="48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Apple ID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6" y="2337570"/>
            <a:ext cx="7849394" cy="43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95342" y="1628800"/>
            <a:ext cx="6756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hlinkClick r:id="rId3"/>
              </a:rPr>
              <a:t>https://appleid.apple.com/account/manage</a:t>
            </a:r>
            <a:r>
              <a:rPr lang="en-US" altLang="zh-TW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09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Apple Account Settings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" y="1909614"/>
            <a:ext cx="4589562" cy="38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10" y="2209776"/>
            <a:ext cx="4349652" cy="2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60142" y="1871222"/>
            <a:ext cx="4420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hlinkClick r:id="rId4"/>
              </a:rPr>
              <a:t>https://secure2.store.apple.com/tw/account/setup</a:t>
            </a:r>
            <a:endParaRPr lang="en-US" altLang="zh-TW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84756" y="1412776"/>
            <a:ext cx="41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5"/>
              </a:rPr>
              <a:t>http://store.apple.com/us/account/home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小米</a:t>
            </a:r>
          </a:p>
        </p:txBody>
      </p:sp>
      <p:sp>
        <p:nvSpPr>
          <p:cNvPr id="3" name="矩形 2"/>
          <p:cNvSpPr/>
          <p:nvPr/>
        </p:nvSpPr>
        <p:spPr>
          <a:xfrm>
            <a:off x="415300" y="1161618"/>
            <a:ext cx="696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account.xiaomi.com/pass/auth/security/home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Picture 2" descr="C:\Users\Lawrence1_Lin\Documents\我已接收的檔案\L_3A56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" y="1536824"/>
            <a:ext cx="6235770" cy="282828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57988"/>
            <a:ext cx="5462838" cy="2383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4133946" cy="2612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Microsoft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8"/>
            <a:ext cx="6243940" cy="33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456384" cy="351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16915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https://www.microsoftstore.com/store/mstw/zh_TW/DisplayEditProfilePage/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1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SONY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0424" y="155679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2"/>
              </a:rPr>
              <a:t>https://account.sonymobile.com/zh-TW/#/account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56026"/>
            <a:ext cx="5584934" cy="413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13810"/>
            <a:ext cx="5342586" cy="472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藉由改善會員使用體驗，讓會員能享用更多便利應用，以吸引更多使用者加入華碩會員。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外部單位使用華碩會員機制滿意度。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8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0648"/>
            <a:ext cx="8229600" cy="926976"/>
          </a:xfrm>
          <a:prstGeom prst="rect">
            <a:avLst/>
          </a:prstGeom>
        </p:spPr>
        <p:txBody>
          <a:bodyPr/>
          <a:lstStyle>
            <a:lvl1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z="3200" dirty="0" smtClean="0"/>
              <a:t>會員服務關聯圖</a:t>
            </a:r>
            <a:endParaRPr lang="zh-TW" altLang="en-US" sz="3200" dirty="0"/>
          </a:p>
        </p:txBody>
      </p:sp>
      <p:pic>
        <p:nvPicPr>
          <p:cNvPr id="1026" name="Picture 2" descr="C:\Users\Lawrence1_Lin\Desktop\Project\Account\Account 相關服務關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8" y="787910"/>
            <a:ext cx="7349324" cy="60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20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0648"/>
            <a:ext cx="8229600" cy="926976"/>
          </a:xfrm>
          <a:prstGeom prst="rect">
            <a:avLst/>
          </a:prstGeom>
        </p:spPr>
        <p:txBody>
          <a:bodyPr/>
          <a:lstStyle>
            <a:lvl1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4572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indent="9144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indent="13716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indent="1828800" algn="ctr" defTabSz="449262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會員中心架構圖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1" name="Picture 3" descr="C:\Users\Lawrence1_Lin\Desktop\Project\Account\Account Ce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973"/>
            <a:ext cx="9144000" cy="22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7"/>
          <p:cNvSpPr txBox="1">
            <a:spLocks/>
          </p:cNvSpPr>
          <p:nvPr/>
        </p:nvSpPr>
        <p:spPr>
          <a:xfrm>
            <a:off x="457200" y="4293096"/>
            <a:ext cx="8229600" cy="2304256"/>
          </a:xfrm>
          <a:prstGeom prst="rect">
            <a:avLst/>
          </a:prstGeom>
        </p:spPr>
        <p:txBody>
          <a:bodyPr/>
          <a:lstStyle>
            <a:lvl1pPr marL="342900" indent="-3429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92400" indent="-4064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49600" indent="-4064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606800" indent="-4064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64000" indent="-406400" defTabSz="449262">
              <a:spcBef>
                <a:spcPts val="8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各功能細節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另附參考文件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介面的呈現與實際位置，需跟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各功能資料串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，分階段處理。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236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57211"/>
              </p:ext>
            </p:extLst>
          </p:nvPr>
        </p:nvGraphicFramePr>
        <p:xfrm>
          <a:off x="457200" y="216755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732240" y="350100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註冊過的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登入過的裝置數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2040" y="20416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帳號設定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32040" y="6300609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參加過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的活動數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參加活動進度查詢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732240" y="48604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會員訊息數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11660" y="2330877"/>
            <a:ext cx="1908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雲端空間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皇家維修紀錄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HomeCIO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9186" y="5901660"/>
            <a:ext cx="17796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訂購紀錄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訂單狀態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收貨人資料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84168" y="2689756"/>
            <a:ext cx="106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好友數量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0435" y="4500409"/>
            <a:ext cx="18004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數位學園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已報名實體課程數量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收藏線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課程數量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35852" y="5843300"/>
            <a:ext cx="27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產品技術論壇文章訂閱數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372980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457200" y="1196752"/>
            <a:ext cx="8229600" cy="844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後，若判斷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出半年內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未曾登入，則跳出提醒更新會員資料。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數字方式呈現各功能狀況。點選可進入各子功能進行查看及編輯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各子功能列表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詳細說明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2636912"/>
            <a:ext cx="8640958" cy="403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34654"/>
              </p:ext>
            </p:extLst>
          </p:nvPr>
        </p:nvGraphicFramePr>
        <p:xfrm>
          <a:off x="4334272" y="1690818"/>
          <a:ext cx="1245840" cy="10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工作表" showAsIcon="1" r:id="rId4" imgW="914400" imgH="800280" progId="Excel.Sheet.12">
                  <p:embed/>
                </p:oleObj>
              </mc:Choice>
              <mc:Fallback>
                <p:oleObj name="工作表" showAsIcon="1" r:id="rId4" imgW="914400" imgH="800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4272" y="1690818"/>
                        <a:ext cx="1245840" cy="10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6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 dashboard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Event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UE/UI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功能。串接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Learning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。串接數位學園資訊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HomeCIO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該會員管理的機器資訊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ASUS APP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新增客服皇家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2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暫時先列出目標時間，與各開發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討論評估後，再列出詳細時程。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上線。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2016/2/25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2016/4/28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9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38752</TotalTime>
  <Words>414</Words>
  <Application>Microsoft Office PowerPoint</Application>
  <PresentationFormat>如螢幕大小 (4:3)</PresentationFormat>
  <Paragraphs>95</Paragraphs>
  <Slides>18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佈景主題</vt:lpstr>
      <vt:lpstr>工作表</vt:lpstr>
      <vt:lpstr>Account Portal revision</vt:lpstr>
      <vt:lpstr>目的</vt:lpstr>
      <vt:lpstr>PowerPoint 簡報</vt:lpstr>
      <vt:lpstr>PowerPoint 簡報</vt:lpstr>
      <vt:lpstr>Account Dashboard</vt:lpstr>
      <vt:lpstr>各子功能列表</vt:lpstr>
      <vt:lpstr>版本規劃</vt:lpstr>
      <vt:lpstr>開發時程</vt:lpstr>
      <vt:lpstr>Attachment</vt:lpstr>
      <vt:lpstr>會員專屬的服務</vt:lpstr>
      <vt:lpstr>Samsung My Account</vt:lpstr>
      <vt:lpstr>Samsung Account Info</vt:lpstr>
      <vt:lpstr>Apple ID</vt:lpstr>
      <vt:lpstr>Apple ID</vt:lpstr>
      <vt:lpstr>Apple Account Settings</vt:lpstr>
      <vt:lpstr>小米</vt:lpstr>
      <vt:lpstr>Microsoft</vt:lpstr>
      <vt:lpstr>SONY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login</dc:title>
  <dc:creator>Lawrence1 Lin(林伯峰)</dc:creator>
  <cp:lastModifiedBy>Lawrence1 Lin(林伯峰)</cp:lastModifiedBy>
  <cp:revision>618</cp:revision>
  <dcterms:created xsi:type="dcterms:W3CDTF">2015-05-05T01:53:43Z</dcterms:created>
  <dcterms:modified xsi:type="dcterms:W3CDTF">2015-08-18T06:43:59Z</dcterms:modified>
</cp:coreProperties>
</file>