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4654"/>
  </p:normalViewPr>
  <p:slideViewPr>
    <p:cSldViewPr snapToGrid="0" snapToObjects="1">
      <p:cViewPr varScale="1">
        <p:scale>
          <a:sx n="137" d="100"/>
          <a:sy n="137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3E54-6D9E-6141-88D8-D87C8BD2626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6D17-BE28-184E-857D-41AEF9F2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34283" y="1063689"/>
            <a:ext cx="0" cy="254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34283" y="3609681"/>
            <a:ext cx="30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5837" y="3609681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Accuracy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084763" y="273156"/>
            <a:ext cx="1830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Resource consumption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139820" y="2076982"/>
            <a:ext cx="2796073" cy="1496009"/>
          </a:xfrm>
          <a:custGeom>
            <a:avLst/>
            <a:gdLst>
              <a:gd name="connsiteX0" fmla="*/ 0 w 2761861"/>
              <a:gd name="connsiteY0" fmla="*/ 2202025 h 2202025"/>
              <a:gd name="connsiteX1" fmla="*/ 2015412 w 2761861"/>
              <a:gd name="connsiteY1" fmla="*/ 1800808 h 2202025"/>
              <a:gd name="connsiteX2" fmla="*/ 2761861 w 2761861"/>
              <a:gd name="connsiteY2" fmla="*/ 0 h 22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861" h="2202025">
                <a:moveTo>
                  <a:pt x="0" y="2202025"/>
                </a:moveTo>
                <a:cubicBezTo>
                  <a:pt x="777551" y="2184918"/>
                  <a:pt x="1555102" y="2167812"/>
                  <a:pt x="2015412" y="1800808"/>
                </a:cubicBezTo>
                <a:cubicBezTo>
                  <a:pt x="2475722" y="1433804"/>
                  <a:pt x="2761861" y="0"/>
                  <a:pt x="27618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Freeform 14"/>
          <p:cNvSpPr/>
          <p:nvPr/>
        </p:nvSpPr>
        <p:spPr>
          <a:xfrm>
            <a:off x="2006345" y="1331168"/>
            <a:ext cx="2682906" cy="2166586"/>
          </a:xfrm>
          <a:custGeom>
            <a:avLst/>
            <a:gdLst>
              <a:gd name="connsiteX0" fmla="*/ 0 w 2761861"/>
              <a:gd name="connsiteY0" fmla="*/ 2202025 h 2202025"/>
              <a:gd name="connsiteX1" fmla="*/ 2015412 w 2761861"/>
              <a:gd name="connsiteY1" fmla="*/ 1800808 h 2202025"/>
              <a:gd name="connsiteX2" fmla="*/ 2761861 w 2761861"/>
              <a:gd name="connsiteY2" fmla="*/ 0 h 22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861" h="2202025">
                <a:moveTo>
                  <a:pt x="0" y="2202025"/>
                </a:moveTo>
                <a:cubicBezTo>
                  <a:pt x="777551" y="2184918"/>
                  <a:pt x="1555102" y="2167812"/>
                  <a:pt x="2015412" y="1800808"/>
                </a:cubicBezTo>
                <a:cubicBezTo>
                  <a:pt x="2475722" y="1433804"/>
                  <a:pt x="2761861" y="0"/>
                  <a:pt x="27618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3459427" y="1595723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speed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8329" y="3051663"/>
            <a:ext cx="151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Low speed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79211" y="1150774"/>
            <a:ext cx="0" cy="254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79211" y="3696766"/>
            <a:ext cx="30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765" y="3696766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Accuracy</a:t>
            </a:r>
            <a:endParaRPr 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5736146" y="355207"/>
            <a:ext cx="1830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Resource consumption</a:t>
            </a:r>
          </a:p>
        </p:txBody>
      </p:sp>
      <p:sp>
        <p:nvSpPr>
          <p:cNvPr id="23" name="Freeform 22"/>
          <p:cNvSpPr/>
          <p:nvPr/>
        </p:nvSpPr>
        <p:spPr>
          <a:xfrm>
            <a:off x="6784748" y="2164067"/>
            <a:ext cx="2796073" cy="1496009"/>
          </a:xfrm>
          <a:custGeom>
            <a:avLst/>
            <a:gdLst>
              <a:gd name="connsiteX0" fmla="*/ 0 w 2761861"/>
              <a:gd name="connsiteY0" fmla="*/ 2202025 h 2202025"/>
              <a:gd name="connsiteX1" fmla="*/ 2015412 w 2761861"/>
              <a:gd name="connsiteY1" fmla="*/ 1800808 h 2202025"/>
              <a:gd name="connsiteX2" fmla="*/ 2761861 w 2761861"/>
              <a:gd name="connsiteY2" fmla="*/ 0 h 22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861" h="2202025">
                <a:moveTo>
                  <a:pt x="0" y="2202025"/>
                </a:moveTo>
                <a:cubicBezTo>
                  <a:pt x="777551" y="2184918"/>
                  <a:pt x="1555102" y="2167812"/>
                  <a:pt x="2015412" y="1800808"/>
                </a:cubicBezTo>
                <a:cubicBezTo>
                  <a:pt x="2475722" y="1433804"/>
                  <a:pt x="2761861" y="0"/>
                  <a:pt x="27618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Freeform 23"/>
          <p:cNvSpPr/>
          <p:nvPr/>
        </p:nvSpPr>
        <p:spPr>
          <a:xfrm>
            <a:off x="6651273" y="1418253"/>
            <a:ext cx="2682906" cy="2166586"/>
          </a:xfrm>
          <a:custGeom>
            <a:avLst/>
            <a:gdLst>
              <a:gd name="connsiteX0" fmla="*/ 0 w 2761861"/>
              <a:gd name="connsiteY0" fmla="*/ 2202025 h 2202025"/>
              <a:gd name="connsiteX1" fmla="*/ 2015412 w 2761861"/>
              <a:gd name="connsiteY1" fmla="*/ 1800808 h 2202025"/>
              <a:gd name="connsiteX2" fmla="*/ 2761861 w 2761861"/>
              <a:gd name="connsiteY2" fmla="*/ 0 h 22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861" h="2202025">
                <a:moveTo>
                  <a:pt x="0" y="2202025"/>
                </a:moveTo>
                <a:cubicBezTo>
                  <a:pt x="777551" y="2184918"/>
                  <a:pt x="1555102" y="2167812"/>
                  <a:pt x="2015412" y="1800808"/>
                </a:cubicBezTo>
                <a:cubicBezTo>
                  <a:pt x="2475722" y="1433804"/>
                  <a:pt x="2761861" y="0"/>
                  <a:pt x="27618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8197485" y="1738772"/>
            <a:ext cx="129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Day time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13257" y="3138748"/>
            <a:ext cx="150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Night time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34283" y="4287769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 Impact </a:t>
            </a:r>
            <a:r>
              <a:rPr lang="en-US" sz="2400" smtClean="0"/>
              <a:t>of object speed</a:t>
            </a:r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6758981" y="4287769"/>
            <a:ext cx="316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 Impact of brightness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27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2017-11-26T00:46:12Z</dcterms:created>
  <dcterms:modified xsi:type="dcterms:W3CDTF">2017-11-30T17:52:00Z</dcterms:modified>
</cp:coreProperties>
</file>