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2" r:id="rId2"/>
    <p:sldId id="308" r:id="rId3"/>
    <p:sldId id="314" r:id="rId4"/>
    <p:sldId id="320" r:id="rId5"/>
    <p:sldId id="316" r:id="rId6"/>
    <p:sldId id="329" r:id="rId7"/>
    <p:sldId id="317" r:id="rId8"/>
    <p:sldId id="321" r:id="rId9"/>
    <p:sldId id="322" r:id="rId10"/>
    <p:sldId id="324" r:id="rId11"/>
    <p:sldId id="325" r:id="rId12"/>
    <p:sldId id="326" r:id="rId13"/>
    <p:sldId id="327" r:id="rId14"/>
    <p:sldId id="32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0" autoAdjust="0"/>
    <p:restoredTop sz="88119" autoAdjust="0"/>
  </p:normalViewPr>
  <p:slideViewPr>
    <p:cSldViewPr>
      <p:cViewPr varScale="1">
        <p:scale>
          <a:sx n="100" d="100"/>
          <a:sy n="100" d="100"/>
        </p:scale>
        <p:origin x="15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06DAF-8FAA-4D7F-BB2D-F2B9B914D09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180C-4CAF-4E77-9DB9-1BBE673F5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1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4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606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6447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9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5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ECA0-2C6D-4B99-9AF2-C0461825184C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0D00-A57E-4268-8BCC-73A94E11D4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1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7527" y="3506104"/>
            <a:ext cx="173570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Title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365800" y="3386948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5536" y="3397000"/>
            <a:ext cx="508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OSTB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(One Stone Two Birds)</a:t>
            </a:r>
          </a:p>
          <a:p>
            <a:pPr marL="285750" indent="-285750" algn="r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 algn="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팀원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유한솔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 algn="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박나영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</a:p>
          <a:p>
            <a:pPr marL="285750" indent="-285750" algn="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	    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문한나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   </a:t>
            </a:r>
          </a:p>
          <a:p>
            <a:pPr marL="285750" indent="-285750" algn="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김나윤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 algn="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김완규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6697496"/>
            <a:ext cx="9144000" cy="160504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1" y="-27384"/>
            <a:ext cx="9144001" cy="11823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435737" cy="475252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Pad_Car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3732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2"/>
          <a:stretch/>
        </p:blipFill>
        <p:spPr>
          <a:xfrm>
            <a:off x="899592" y="332656"/>
            <a:ext cx="3641416" cy="61926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5841" b="7601"/>
          <a:stretch/>
        </p:blipFill>
        <p:spPr>
          <a:xfrm>
            <a:off x="4516020" y="332656"/>
            <a:ext cx="3960440" cy="633670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App_User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613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3664781" cy="56804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1" y="692696"/>
            <a:ext cx="3632234" cy="568041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App_User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82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>
          <a:xfrm>
            <a:off x="2339752" y="1124744"/>
            <a:ext cx="4424516" cy="496855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App_User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337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2" y="0"/>
            <a:ext cx="6712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2354" y="260648"/>
            <a:ext cx="11592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8152" y="4797152"/>
            <a:ext cx="343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 입력된 광고주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ID, PWD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로 로그인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3A17D79-6A2E-4E4E-BBBD-1E9A276DD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11105"/>
            <a:ext cx="7200800" cy="36004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989" y="260648"/>
            <a:ext cx="9060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메인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2C3240-2D91-4C96-A567-6CE6EC4EA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911105"/>
            <a:ext cx="7200799" cy="36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E2D53D-1A61-4345-977D-46FB2FD1B438}"/>
              </a:ext>
            </a:extLst>
          </p:cNvPr>
          <p:cNvSpPr txBox="1"/>
          <p:nvPr/>
        </p:nvSpPr>
        <p:spPr>
          <a:xfrm>
            <a:off x="1048152" y="4797152"/>
            <a:ext cx="3736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현재 광고판 주위에 있는 회원 리스트 출력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현재 상영되는 광고 출력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연결된 회원들에게 데이터 전달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8161" y="260648"/>
            <a:ext cx="1367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회원정보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A8CA8-C296-4380-8139-B2753E8A5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911105"/>
            <a:ext cx="7200799" cy="3600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A87BB-F254-4836-9C98-566FED1F4C43}"/>
              </a:ext>
            </a:extLst>
          </p:cNvPr>
          <p:cNvSpPr txBox="1"/>
          <p:nvPr/>
        </p:nvSpPr>
        <p:spPr>
          <a:xfrm>
            <a:off x="1048152" y="479715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회원 리스트 출력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991" y="260648"/>
            <a:ext cx="9060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차트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EED6AB-AA44-4200-B353-834CF09A9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9" y="911105"/>
            <a:ext cx="7200797" cy="3600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F9A36-FA0A-4878-95AA-2E76CC0B94F6}"/>
              </a:ext>
            </a:extLst>
          </p:cNvPr>
          <p:cNvSpPr txBox="1"/>
          <p:nvPr/>
        </p:nvSpPr>
        <p:spPr>
          <a:xfrm>
            <a:off x="1048152" y="4797152"/>
            <a:ext cx="2355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월 별 광고 계약 현황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성별 별 관심사 차트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관심사 별 광고 수량 차트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858229"/>
            <a:ext cx="6624736" cy="377297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F4456-0646-48F6-A752-C0B333F8C9CC}"/>
              </a:ext>
            </a:extLst>
          </p:cNvPr>
          <p:cNvSpPr txBox="1"/>
          <p:nvPr/>
        </p:nvSpPr>
        <p:spPr>
          <a:xfrm>
            <a:off x="4118991" y="260648"/>
            <a:ext cx="9060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차트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9F931-4AF7-433C-8DD5-019168A72B25}"/>
              </a:ext>
            </a:extLst>
          </p:cNvPr>
          <p:cNvSpPr txBox="1"/>
          <p:nvPr/>
        </p:nvSpPr>
        <p:spPr>
          <a:xfrm>
            <a:off x="1048152" y="4797152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구매이력 및 광고 노출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log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기반으로 제품의 판매량과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각 그룹에 맞는 선호도를 나타낼 수 있는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chart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2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7280" y="260648"/>
            <a:ext cx="14494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광고판 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22EBFD-4748-4722-9D75-238E21E9C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9" y="911105"/>
            <a:ext cx="7200797" cy="3600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ACDC9-346E-45C1-A226-30639EA4C8E7}"/>
              </a:ext>
            </a:extLst>
          </p:cNvPr>
          <p:cNvSpPr txBox="1"/>
          <p:nvPr/>
        </p:nvSpPr>
        <p:spPr>
          <a:xfrm>
            <a:off x="1048152" y="4797152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광고판 위치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상영되고 있는 광고 정보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4441" y="260648"/>
            <a:ext cx="27751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센터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상세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B60F44-D3CD-4738-AB46-585FC3250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10" y="911105"/>
            <a:ext cx="7200795" cy="3600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9DAD4-DAFB-4801-BF9D-7D04BB6BBDCF}"/>
              </a:ext>
            </a:extLst>
          </p:cNvPr>
          <p:cNvSpPr txBox="1"/>
          <p:nvPr/>
        </p:nvSpPr>
        <p:spPr>
          <a:xfrm>
            <a:off x="1048152" y="4797152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계약한 광고 리스트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카테고리 별 정렬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44" y="19664"/>
            <a:ext cx="9026664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3573" y="260648"/>
            <a:ext cx="11368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광고판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185E5F-9BF6-45C7-A3A2-F5467ADFB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10" y="911105"/>
            <a:ext cx="7200795" cy="3600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B9E85-5652-46DE-A8C4-967A4ADC771E}"/>
              </a:ext>
            </a:extLst>
          </p:cNvPr>
          <p:cNvSpPr txBox="1"/>
          <p:nvPr/>
        </p:nvSpPr>
        <p:spPr>
          <a:xfrm>
            <a:off x="1048152" y="479715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현재 상영 중 광고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8200" y="112110"/>
            <a:ext cx="1999376" cy="513348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Admin_Web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170</Words>
  <Application>Microsoft Office PowerPoint</Application>
  <PresentationFormat>화면 슬라이드 쇼(4:3)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318</dc:creator>
  <cp:lastModifiedBy>hanna moon</cp:lastModifiedBy>
  <cp:revision>243</cp:revision>
  <dcterms:created xsi:type="dcterms:W3CDTF">2014-11-25T02:36:55Z</dcterms:created>
  <dcterms:modified xsi:type="dcterms:W3CDTF">2020-04-11T05:52:39Z</dcterms:modified>
</cp:coreProperties>
</file>