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Relationship Id="rId21" Type="http://schemas.openxmlformats.org/officeDocument/2006/relationships/image" Target="../media/image57.png"/><Relationship Id="rId22" Type="http://schemas.openxmlformats.org/officeDocument/2006/relationships/image" Target="../media/image58.png"/><Relationship Id="rId23" Type="http://schemas.openxmlformats.org/officeDocument/2006/relationships/image" Target="../media/image5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Relationship Id="rId20" Type="http://schemas.openxmlformats.org/officeDocument/2006/relationships/image" Target="../media/image9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8664" y="3353904"/>
            <a:ext cx="8281254" cy="26592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4016" y="5845276"/>
            <a:ext cx="7696000" cy="10095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2346" y="9381382"/>
            <a:ext cx="6579933" cy="8076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0914" y="998333"/>
            <a:ext cx="2000971" cy="15648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27983" y="3665511"/>
            <a:ext cx="3667895" cy="13637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07768" y="4550711"/>
            <a:ext cx="3320641" cy="9827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3551" y="3665511"/>
            <a:ext cx="2682248" cy="13637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51692" y="4550711"/>
            <a:ext cx="3960013" cy="9827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83441" y="3665511"/>
            <a:ext cx="3550429" cy="13637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53773" y="4573639"/>
            <a:ext cx="2743489" cy="9827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2972" y="4493988"/>
            <a:ext cx="2575229" cy="211681"/>
            <a:chOff x="742972" y="4493988"/>
            <a:chExt cx="2575229" cy="2116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742972" y="4493988"/>
              <a:ext cx="2575229" cy="2116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06239" y="4493988"/>
            <a:ext cx="2575229" cy="211681"/>
            <a:chOff x="6006239" y="4493988"/>
            <a:chExt cx="2575229" cy="2116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6006239" y="4493988"/>
              <a:ext cx="2575229" cy="2116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79031" y="4493988"/>
            <a:ext cx="2575229" cy="211681"/>
            <a:chOff x="11079031" y="4493988"/>
            <a:chExt cx="2575229" cy="2116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1079031" y="4493988"/>
              <a:ext cx="2575229" cy="21168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337411" y="6706413"/>
            <a:ext cx="4594486" cy="13866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407490" y="7621884"/>
            <a:ext cx="3286517" cy="9986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02700" y="6726474"/>
            <a:ext cx="2042162" cy="132185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60841" y="7647865"/>
            <a:ext cx="3207498" cy="9827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2121" y="7591142"/>
            <a:ext cx="2575229" cy="211681"/>
            <a:chOff x="752121" y="7591142"/>
            <a:chExt cx="2575229" cy="21168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752121" y="7591142"/>
              <a:ext cx="2575229" cy="2116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5389" y="7591142"/>
            <a:ext cx="2575229" cy="211681"/>
            <a:chOff x="6015389" y="7591142"/>
            <a:chExt cx="2575229" cy="21168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6015389" y="7591142"/>
              <a:ext cx="2575229" cy="2116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2333" y="402717"/>
            <a:ext cx="17569400" cy="20647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3029" y="1862681"/>
            <a:ext cx="16021802" cy="163007"/>
            <a:chOff x="913029" y="1862681"/>
            <a:chExt cx="16021802" cy="1630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13029" y="1862681"/>
              <a:ext cx="16021802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78736" y="3424845"/>
            <a:ext cx="7216816" cy="6264733"/>
            <a:chOff x="3378736" y="3424845"/>
            <a:chExt cx="7216816" cy="62647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8736" y="3424845"/>
              <a:ext cx="7216816" cy="62647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00396" y="3424845"/>
            <a:ext cx="7216816" cy="6264733"/>
            <a:chOff x="8100396" y="3424845"/>
            <a:chExt cx="7216816" cy="62647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0396" y="3424845"/>
              <a:ext cx="7216816" cy="62647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66812" y="3362587"/>
            <a:ext cx="7328740" cy="6361892"/>
            <a:chOff x="3266812" y="3362587"/>
            <a:chExt cx="7328740" cy="63618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6812" y="3362587"/>
              <a:ext cx="7328740" cy="636189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87502" y="3904744"/>
            <a:ext cx="1973697" cy="174840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59785" y="5560999"/>
            <a:ext cx="2865600" cy="22660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80901" y="5938370"/>
            <a:ext cx="2953984" cy="13831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38969" y="2323540"/>
            <a:ext cx="5367419" cy="15380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69647" y="5224642"/>
            <a:ext cx="1897097" cy="177697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62858" y="6912358"/>
            <a:ext cx="3605737" cy="2090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1672" y="102905"/>
            <a:ext cx="9385200" cy="23066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09186" y="1590988"/>
            <a:ext cx="5696420" cy="152788"/>
            <a:chOff x="6409186" y="1590988"/>
            <a:chExt cx="5696420" cy="1527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9186" y="1590988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80615" y="3126679"/>
            <a:ext cx="828031" cy="1255548"/>
            <a:chOff x="16480615" y="3126679"/>
            <a:chExt cx="828031" cy="12555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80615" y="312667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4076" y="1506653"/>
            <a:ext cx="1883479" cy="1914934"/>
            <a:chOff x="384076" y="1506653"/>
            <a:chExt cx="1883479" cy="191493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076" y="1506653"/>
              <a:ext cx="1883479" cy="19149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97385" y="7008711"/>
            <a:ext cx="2585507" cy="2260207"/>
            <a:chOff x="4297385" y="7008711"/>
            <a:chExt cx="2585507" cy="226020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297385" y="7008711"/>
              <a:ext cx="2585507" cy="2260207"/>
              <a:chOff x="4297385" y="7008711"/>
              <a:chExt cx="2585507" cy="226020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297385" y="7008711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69965" y="7585342"/>
              <a:ext cx="2880857" cy="13866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6190" y="6966932"/>
            <a:ext cx="2434652" cy="2374934"/>
            <a:chOff x="686190" y="6966932"/>
            <a:chExt cx="2434652" cy="23749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86190" y="6966932"/>
              <a:ext cx="2434652" cy="2374934"/>
              <a:chOff x="686190" y="6966932"/>
              <a:chExt cx="2434652" cy="237493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6190" y="6966932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3724" y="7633914"/>
              <a:ext cx="2726381" cy="16227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67555" y="4094433"/>
            <a:ext cx="2434652" cy="2374934"/>
            <a:chOff x="2267555" y="4094433"/>
            <a:chExt cx="2434652" cy="237493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267555" y="4094433"/>
              <a:ext cx="2434652" cy="2374934"/>
              <a:chOff x="2267555" y="4094433"/>
              <a:chExt cx="2434652" cy="237493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267555" y="4094433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66077" y="4736869"/>
              <a:ext cx="2726114" cy="13123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143801" y="4070117"/>
            <a:ext cx="2585507" cy="2260207"/>
            <a:chOff x="6143801" y="4070117"/>
            <a:chExt cx="2585507" cy="226020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143801" y="4070117"/>
              <a:ext cx="2585507" cy="2260207"/>
              <a:chOff x="6143801" y="4070117"/>
              <a:chExt cx="2585507" cy="226020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143801" y="4070117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59127" y="4673500"/>
              <a:ext cx="2892571" cy="164161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694268" y="6836391"/>
            <a:ext cx="2702299" cy="2636016"/>
            <a:chOff x="7694268" y="6836391"/>
            <a:chExt cx="2702299" cy="263601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94268" y="6836391"/>
              <a:ext cx="2702299" cy="263601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43848" y="7444163"/>
            <a:ext cx="2773771" cy="189681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1551928" y="3955390"/>
            <a:ext cx="2434652" cy="2374934"/>
            <a:chOff x="11551928" y="3955390"/>
            <a:chExt cx="2434652" cy="237493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1551928" y="3955390"/>
              <a:ext cx="2434652" cy="2374934"/>
              <a:chOff x="11551928" y="3955390"/>
              <a:chExt cx="2434652" cy="2374934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551928" y="3955390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89849" y="4478596"/>
              <a:ext cx="2705552" cy="186078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542745" y="7008711"/>
            <a:ext cx="2434652" cy="2374934"/>
            <a:chOff x="12542745" y="7008711"/>
            <a:chExt cx="2434652" cy="2374934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2542745" y="7008711"/>
              <a:ext cx="2434652" cy="2374934"/>
              <a:chOff x="12542745" y="7008711"/>
              <a:chExt cx="2434652" cy="2374934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542745" y="7008711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466431" y="7642086"/>
              <a:ext cx="2876048" cy="162323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411565" y="5142857"/>
            <a:ext cx="2434652" cy="2374934"/>
            <a:chOff x="15411565" y="5142857"/>
            <a:chExt cx="2434652" cy="2374934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5411565" y="5142857"/>
              <a:ext cx="2434652" cy="2374934"/>
              <a:chOff x="15411565" y="5142857"/>
              <a:chExt cx="2434652" cy="2374934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5411565" y="5142857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236868" y="5598272"/>
              <a:ext cx="2876867" cy="1860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4035" y="89915"/>
            <a:ext cx="8101686" cy="23999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42130" y="1652395"/>
            <a:ext cx="10250476" cy="152788"/>
            <a:chOff x="3642130" y="1652395"/>
            <a:chExt cx="10250476" cy="15278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2130" y="1652395"/>
              <a:ext cx="10250476" cy="1527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34913" y="459315"/>
            <a:ext cx="562013" cy="2142887"/>
            <a:chOff x="17434913" y="459315"/>
            <a:chExt cx="562013" cy="21428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34913" y="459315"/>
              <a:ext cx="562013" cy="21428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40785" y="3140786"/>
            <a:ext cx="11604145" cy="2566512"/>
            <a:chOff x="3340785" y="3140786"/>
            <a:chExt cx="11604145" cy="25665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0785" y="3140786"/>
              <a:ext cx="11604145" cy="25665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14191" y="6971429"/>
            <a:ext cx="7706353" cy="2554230"/>
            <a:chOff x="4914191" y="6971429"/>
            <a:chExt cx="7706353" cy="255423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4191" y="6971429"/>
              <a:ext cx="7706353" cy="255423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4909" y="3371524"/>
            <a:ext cx="2390114" cy="23289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89577" y="7419258"/>
            <a:ext cx="3066914" cy="20164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6130" y="80915"/>
            <a:ext cx="8885562" cy="2422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42130" y="1652395"/>
            <a:ext cx="10250476" cy="152788"/>
            <a:chOff x="3642130" y="1652395"/>
            <a:chExt cx="10250476" cy="15278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2130" y="1652395"/>
              <a:ext cx="10250476" cy="1527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34913" y="459315"/>
            <a:ext cx="562013" cy="2142887"/>
            <a:chOff x="17434913" y="459315"/>
            <a:chExt cx="562013" cy="214288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34913" y="459315"/>
              <a:ext cx="562013" cy="21428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24419" y="1839200"/>
            <a:ext cx="19602288" cy="8446514"/>
            <a:chOff x="-324419" y="1839200"/>
            <a:chExt cx="19602288" cy="84465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24419" y="1839200"/>
              <a:ext cx="19602288" cy="84465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74479" y="-3162510"/>
            <a:ext cx="8136757" cy="19985410"/>
            <a:chOff x="5074479" y="-3162510"/>
            <a:chExt cx="8136757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074479" y="-3162510"/>
              <a:ext cx="8136757" cy="199854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3469" y="397958"/>
            <a:ext cx="8236114" cy="24228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824500" y="1868707"/>
            <a:ext cx="9384212" cy="163007"/>
            <a:chOff x="4824500" y="1868707"/>
            <a:chExt cx="9384212" cy="1630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14988" y="6941513"/>
            <a:ext cx="5411679" cy="61957"/>
            <a:chOff x="14514988" y="6941513"/>
            <a:chExt cx="5411679" cy="619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4514988" y="6941513"/>
              <a:ext cx="5411679" cy="619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19308" y="5005786"/>
            <a:ext cx="5047099" cy="3648818"/>
            <a:chOff x="6619308" y="5005786"/>
            <a:chExt cx="5047099" cy="36488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6619308" y="5005786"/>
              <a:ext cx="5047099" cy="364881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8612" y="5581320"/>
            <a:ext cx="3087914" cy="18717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52876" y="2785415"/>
            <a:ext cx="3798344" cy="3159927"/>
            <a:chOff x="10852876" y="2785415"/>
            <a:chExt cx="3798344" cy="3159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852876" y="2785415"/>
              <a:ext cx="3798344" cy="3159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6052" y="6100576"/>
            <a:ext cx="18998931" cy="4408280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94770" y="1215986"/>
            <a:ext cx="5470498" cy="4729355"/>
            <a:chOff x="4894770" y="1215986"/>
            <a:chExt cx="5470498" cy="47293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894770" y="1215986"/>
              <a:ext cx="5470498" cy="47293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9991" y="2221668"/>
            <a:ext cx="3752909" cy="3855222"/>
            <a:chOff x="679991" y="2221668"/>
            <a:chExt cx="3752909" cy="38552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79991" y="2221668"/>
              <a:ext cx="3752909" cy="38552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2221" y="6431842"/>
            <a:ext cx="2734106" cy="2667043"/>
            <a:chOff x="652221" y="6431842"/>
            <a:chExt cx="2734106" cy="26670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221" y="6431842"/>
              <a:ext cx="2734106" cy="26670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420560" y="6076743"/>
            <a:ext cx="2385524" cy="2557718"/>
            <a:chOff x="15420560" y="6076743"/>
            <a:chExt cx="2385524" cy="25577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9000000">
              <a:off x="15420560" y="6076743"/>
              <a:ext cx="2385524" cy="255771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79343" y="6614699"/>
            <a:ext cx="3167708" cy="2769157"/>
            <a:chOff x="10779343" y="6614699"/>
            <a:chExt cx="3167708" cy="27691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79343" y="6614699"/>
              <a:ext cx="3167708" cy="27691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18069" y="5651697"/>
            <a:ext cx="3088371" cy="3012619"/>
            <a:chOff x="5518069" y="5651697"/>
            <a:chExt cx="3088371" cy="30126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8069" y="5651697"/>
              <a:ext cx="3088371" cy="301261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2222" y="152307"/>
            <a:ext cx="2944181" cy="242281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31355" y="1775151"/>
            <a:ext cx="3600964" cy="163007"/>
            <a:chOff x="731355" y="1775151"/>
            <a:chExt cx="3600964" cy="16300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731355" y="1775151"/>
              <a:ext cx="3600964" cy="1630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918839" y="1169870"/>
            <a:ext cx="2923585" cy="4677953"/>
            <a:chOff x="14918839" y="1169870"/>
            <a:chExt cx="2923585" cy="467795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4918839" y="1169870"/>
              <a:ext cx="2923585" cy="467795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276516" y="2651935"/>
            <a:ext cx="4910000" cy="246858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62749" y="1791060"/>
            <a:ext cx="5050238" cy="264818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546279" y="3028943"/>
            <a:ext cx="4430486" cy="192240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999678" y="1880517"/>
            <a:ext cx="4460162" cy="242953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-584811" y="7277148"/>
            <a:ext cx="4770143" cy="136268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407106" y="6720421"/>
            <a:ext cx="4770162" cy="136268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719901" y="7486088"/>
            <a:ext cx="4736476" cy="143222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055892" y="6844469"/>
            <a:ext cx="4751095" cy="13626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7583" y="3251930"/>
            <a:ext cx="6205939" cy="247900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1196" y="5285638"/>
            <a:ext cx="5725123" cy="1176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2024-03-07T12:55:08Z</dcterms:created>
  <dcterms:modified xsi:type="dcterms:W3CDTF">2024-03-07T12:55:08Z</dcterms:modified>
</cp:coreProperties>
</file>