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examples from forward works</a:t>
            </a:r>
          </a:p>
          <a:p>
            <a:pPr>
              <a:buNone/>
            </a:pPr>
            <a:r>
              <a:rPr lang="en"/>
              <a:t>streams, http client, querystring, various npm modules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good way to learn about the module system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50" x="685800"/>
            <a:ext cy="1159799" cx="5006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666666"/>
                </a:solidFill>
              </a:rPr>
              <a:t>Intro to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156103" x="-3780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CHC.js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79125" x="6649601"/>
            <a:ext cy="1820499" cx="244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120250" x="4487412"/>
            <a:ext cy="2238375" cx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 node?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problem is it trying to solve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Bit of history...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node? - History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How do you create a file upload progress bar?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 file upload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ajax poll the server for progress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node? - History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Alternatives to short polling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Long polling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iframe with script tags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Keep the connection open and send script tags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Another form of long polling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 node? - History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Implementing progress bars on the server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Most technologies required:</a:t>
            </a:r>
          </a:p>
          <a:p>
            <a:pPr rtl="0" lvl="0">
              <a:buNone/>
            </a:pPr>
            <a:r>
              <a:rPr lang="en"/>
              <a:t>1 process per connection or</a:t>
            </a:r>
          </a:p>
          <a:p>
            <a:pPr>
              <a:buNone/>
            </a:pPr>
            <a:r>
              <a:rPr lang="en"/>
              <a:t>locked the process until the request was complete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node? - History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Tools like php treat servers as directories with files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Node was influenced by Mongrel which treated the basics of a server as a library to be built upon by the developer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node? - History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Javascript?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Ryan Dahl tried with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Ruby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Lua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Haskell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 (too low level)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node? - History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Javascript was chosen because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v8 had just been released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one else was using javascript on the server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“No one had done it wrong”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Programming model was compatible with goals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Who is behind node?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Joyent sponsor node. Sell hosting not node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Microsoft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Open source community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Elevator Pitch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High performance interpreter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Non-blocking I/O. Blocking user land.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Javascript all the things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NPM awesomeness. Modularity for the win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Dev tool tips - Debugging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node inspector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winston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Outline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Node and I (provide some context)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node?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 tool tips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Getting started with a simple node server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Sharing server and client code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Streams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Dev tool tips - Testing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mocha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chai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replay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rewire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Dev tool tips - Version mgmt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nave (isaacs)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nodenv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nvm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n (visionmedia)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" x="228600"/>
            <a:ext cy="5143499" cx="872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Dev tool tips - Misc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supervisor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Basic Server demo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Express server demo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Shared server/client code	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YES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Streams	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Data flows and transformations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Provide a common interface to: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Files,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Databases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WebSockets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Requests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Streams	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Readable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Streams	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Writeable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 and I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Heard about node around 2011/2012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Been playing with it and trying various things since.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Streams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Read + Writeable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Streams	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JSON stream demo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 and I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Hypermedia based applications (server and client)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Event driven (based on mediator pattern)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Hot swappable components (server and client)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*Never restart the server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*Never refresh the browser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 and I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Node style modules in the browser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Like require.js but with commonjs modules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Intended to be only used for development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Browserify for production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 and I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Crowd sourced traffic flow information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Gathers information from a contributor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Location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Speed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Direction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Time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…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Build time ~ 4hrs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 and I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Client work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RoadSafe Christchurch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Display some info pages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Registration / Login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Display various heat-maps and statistical data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Node and I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works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Coordinate rebuild activities in Christchurch. 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Clashes and Opportunities to: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reduce disruptions to road, water, and power networks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create city wide efficiencies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 and I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works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Api restification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Angular app server (with browserify)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