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B7382-9E50-4981-A24F-2B57418B8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C24EF0-48FD-426E-9EF1-C6CE19454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63004-C050-4EE5-9530-FE71D426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578CAA-58BB-4B71-89CA-95253107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8DC7F-359C-4B99-8715-BCCFE1BE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50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6D26D-44FA-4560-BED9-53C4A272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5DAB2F-E141-4054-A9F0-A96E948B7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5F7F0-078B-4A0F-8BCE-3C805773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0C0493-7B10-44AB-B5EA-7627EB58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CA74B-BA03-4758-881E-DB65C1B5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4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5FB692-DFF8-473D-9532-CC2430C65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877CBA-440E-4F32-889D-296FBE884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B4A791-DBE4-4D0C-93DE-EC4F2FDE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C9FD12-1A41-45C4-9A8D-F2D4E708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A4BCA6-0F7C-4FFE-BE2E-3A7EB9F3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3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9F0ED-BF4E-4BA0-9222-416BAAC4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C9EE44-10D9-4373-ADA6-86E76ADF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16E542-BC80-4571-B9FA-089579E7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22918-24B6-4F7E-AC38-1BE95796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6D07C-ECE8-4D74-AF35-0B71F3C2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8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0156C-92EB-4D2D-B6D3-C978EF3A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BA8B7E-A3C7-4E95-886C-D902F95E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48437B-435B-4B48-ABB7-2DF3A283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FABF69-F688-4228-B904-9ECFF905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46692-41C8-4FA7-8856-56D4483F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95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BC976-9AA1-4135-AA68-9B1E3A3D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F1260-DCBB-40FF-BAF6-B02AD6C8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6016E6-8B46-41DA-942B-FDCF4A478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347F64-C3CB-4E66-B2D5-1A4E1AA0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45DFB3-737E-4F12-8B13-0404B709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9B1700-6A73-4973-B85D-638DAD9C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10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B4A0D-855B-4C78-A0A6-02CF2469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92B4DD-7326-4478-95E6-88D720597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ED3A61-4FFF-46E9-AE8E-4FB297F97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90BE34-B1FB-41D7-A7BD-72AB93B60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94720E-1BA6-4EB1-93B3-F75640B30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F82654-9B15-4708-AC98-252F057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14FE8F-2FF6-4840-9959-843A65C4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D15F58-070F-449E-8DF1-1C261484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2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B4503-82A0-488C-ABDB-9CB791B8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1112B8-22AA-44D1-A9F1-3A4F240D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C36085-5EEE-4C90-AB51-BB14AD44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35FED5-A9D1-4C53-BD2B-36644313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2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36E59C-F2C6-4855-AB62-974A916C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40E84E-083D-4965-AF92-1CF74085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00BBFE-9EB5-4CEC-9A30-061076D6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2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68496-6785-4606-8076-D0C09622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B61FE-73A3-45A3-AB02-74E6883E8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2D5B40-547C-41E3-94A6-17039F612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ABFA45-7080-4A5B-A4AA-8689668A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F6DD29-18FB-4293-8724-416E44A5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141BBE-465F-4137-8AC9-E36782C0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7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2A2FB-CE8C-457D-8AB7-644B14C6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CC3F80-0FF8-4234-ADDE-2A57B290C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EBCBF6-0883-4DAF-B71A-E4C3CCC27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D0DF85-51E7-4F42-AA9B-CAD4F4D7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75F006-52FF-4EF9-8CE2-DEA68BF7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25030C-081E-4727-AA87-4E6A862D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07657-3298-4B7B-8EE6-5AD178CE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B3CA4-CD78-4653-9357-23B9C0CBB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3695C8-9EE9-4C4B-A767-C47055CC3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CBCB-BCC1-4783-8D47-25C0688992D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DFE104-813D-4DDF-BA9B-FAF626C8A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74C31C-9C92-4584-AE6D-B0DD2D351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87A0-CC89-4756-8678-CD1B4FAE34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79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06DF6-8344-46BC-A681-F4487D691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Природные опасности. Молнии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BD767C-E070-4541-AF21-711A4CBA4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студент группы ВМК-21 Пуртов Георгий</a:t>
            </a:r>
          </a:p>
        </p:txBody>
      </p:sp>
    </p:spTree>
    <p:extLst>
      <p:ext uri="{BB962C8B-B14F-4D97-AF65-F5344CB8AC3E}">
        <p14:creationId xmlns:p14="http://schemas.microsoft.com/office/powerpoint/2010/main" val="241950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F74F06-D0A8-42F9-B376-F4362762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Шаровая молния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FFAB8A-C519-4CBB-A894-E8BDDF4C03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DE0330B-141E-495D-8F49-A61C9B91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Шаровая молния напоминает светящийся шар диаметром в среднем от 12 до 25 сантиметров, способный перемещаться по воздуху в произвольном направлении</a:t>
            </a:r>
          </a:p>
          <a:p>
            <a:endParaRPr lang="ru-RU" dirty="0"/>
          </a:p>
        </p:txBody>
      </p:sp>
      <p:pic>
        <p:nvPicPr>
          <p:cNvPr id="1028" name="Picture 4" descr="Самое таинственное природное явление. Откуда берется шаровая молния и чем  она опасна?">
            <a:extLst>
              <a:ext uri="{FF2B5EF4-FFF2-40B4-BE49-F238E27FC236}">
                <a16:creationId xmlns:a16="http://schemas.microsoft.com/office/drawing/2014/main" id="{13BD389F-D705-40E4-8CC7-94E26039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25625"/>
            <a:ext cx="5760323" cy="33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60B68-E073-4573-83DA-8450C58B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Токовые струи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FD6570-6C22-402E-844E-97DB42873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Токовые струи не обязательно возникают во время грозы – они могут появляться и в ясную погоду, при сильном ветре в виде трудноразличимых вспышек голубого цвета</a:t>
            </a:r>
          </a:p>
          <a:p>
            <a:endParaRPr lang="ru-RU" dirty="0"/>
          </a:p>
        </p:txBody>
      </p:sp>
      <p:pic>
        <p:nvPicPr>
          <p:cNvPr id="2052" name="Picture 4" descr="Виды молний: шаровая молния, огни святого эльма, токовые струи, спрайты,  эльфы, джеты">
            <a:extLst>
              <a:ext uri="{FF2B5EF4-FFF2-40B4-BE49-F238E27FC236}">
                <a16:creationId xmlns:a16="http://schemas.microsoft.com/office/drawing/2014/main" id="{1578CB20-8B80-432E-B240-AFE52D3149B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72" y="1825625"/>
            <a:ext cx="3415291" cy="333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8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60B68-E073-4573-83DA-8450C58B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Огни Святого Эльма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8EFEAF-DD11-48B8-ABAB-B0F62F6D6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Свечение возникает в сухой и сильно наэлектризованной атмосфере, когда напряженность электромагнитного поля достигает планки в несколько десятков или сотен тысяч воль на метр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E3E0498-5690-4A24-9B1F-C4084DFA05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Учебная метеостанция ОГУ - Огни святого Эльма">
            <a:extLst>
              <a:ext uri="{FF2B5EF4-FFF2-40B4-BE49-F238E27FC236}">
                <a16:creationId xmlns:a16="http://schemas.microsoft.com/office/drawing/2014/main" id="{04B41717-992D-4885-BFDE-A4487A93F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266" y="2019287"/>
            <a:ext cx="3063467" cy="38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6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60B68-E073-4573-83DA-8450C58B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Спрайты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918890-9812-4DC9-B84C-5153EB32B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вет и форма спрайтов могут сильно варьировать. знают об этом явлении. Известно только, что их возникновение связано с разрядами, пробегающими между ионосферой и грозовыми тучами.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100" name="Picture 4" descr="Спрайты. Необычные молнии. | Пикабу">
            <a:extLst>
              <a:ext uri="{FF2B5EF4-FFF2-40B4-BE49-F238E27FC236}">
                <a16:creationId xmlns:a16="http://schemas.microsoft.com/office/drawing/2014/main" id="{82871CEA-7170-49F4-AB8B-6A0C6907AC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1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60B68-E073-4573-83DA-8450C58B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008" y="3338512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C79D4-EEC4-4C8A-B38D-AFE30ECC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098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123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Природные опасности. Молнии</vt:lpstr>
      <vt:lpstr>Шаровая молния</vt:lpstr>
      <vt:lpstr>Токовые струи</vt:lpstr>
      <vt:lpstr>Огни Святого Эльма</vt:lpstr>
      <vt:lpstr>Спрайты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Природные опасности. Молнии</dc:title>
  <dc:creator>Purtov George</dc:creator>
  <cp:lastModifiedBy>Purtov George</cp:lastModifiedBy>
  <cp:revision>4</cp:revision>
  <dcterms:created xsi:type="dcterms:W3CDTF">2023-02-15T11:17:57Z</dcterms:created>
  <dcterms:modified xsi:type="dcterms:W3CDTF">2023-02-15T11:30:19Z</dcterms:modified>
</cp:coreProperties>
</file>