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8" r:id="rId3"/>
    <p:sldId id="257" r:id="rId4"/>
    <p:sldId id="306" r:id="rId5"/>
    <p:sldId id="307" r:id="rId6"/>
    <p:sldId id="259" r:id="rId7"/>
    <p:sldId id="308" r:id="rId8"/>
    <p:sldId id="309" r:id="rId9"/>
  </p:sldIdLst>
  <p:sldSz cx="9144000" cy="5143500" type="screen16x9"/>
  <p:notesSz cx="6858000" cy="9144000"/>
  <p:embeddedFontLst>
    <p:embeddedFont>
      <p:font typeface="Cormorant Garamond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Merriweathe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DE6866-4AF7-4591-B857-55B7960FC5B8}">
  <a:tblStyle styleId="{52DE6866-4AF7-4591-B857-55B7960FC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16eb0963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16eb0963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05dd86f9e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05dd86f9e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549fdfa6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549fdfa6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511850" y="683100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7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flipH="1">
            <a:off x="723600" y="3470952"/>
            <a:ext cx="25278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7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181325" y="172650"/>
            <a:ext cx="8781600" cy="4798200"/>
            <a:chOff x="181325" y="172650"/>
            <a:chExt cx="8781600" cy="4798200"/>
          </a:xfrm>
        </p:grpSpPr>
        <p:sp>
          <p:nvSpPr>
            <p:cNvPr id="26" name="Google Shape;26;p4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7" name="Google Shape;27;p4"/>
            <p:cNvCxnSpPr/>
            <p:nvPr/>
          </p:nvCxnSpPr>
          <p:spPr>
            <a:xfrm>
              <a:off x="181325" y="683100"/>
              <a:ext cx="878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1725" y="1395600"/>
            <a:ext cx="7700400" cy="32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13225" y="82500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9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459050" y="1640725"/>
            <a:ext cx="62259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2643600" y="2475124"/>
            <a:ext cx="38568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6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76" name="Google Shape;76;p1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7" name="Google Shape;77;p1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78;p13"/>
          <p:cNvGrpSpPr/>
          <p:nvPr/>
        </p:nvGrpSpPr>
        <p:grpSpPr>
          <a:xfrm>
            <a:off x="713200" y="1354900"/>
            <a:ext cx="7717500" cy="3253800"/>
            <a:chOff x="713200" y="1354900"/>
            <a:chExt cx="7717500" cy="3253800"/>
          </a:xfrm>
        </p:grpSpPr>
        <p:sp>
          <p:nvSpPr>
            <p:cNvPr id="79" name="Google Shape;79;p13"/>
            <p:cNvSpPr/>
            <p:nvPr/>
          </p:nvSpPr>
          <p:spPr>
            <a:xfrm>
              <a:off x="713200" y="1354900"/>
              <a:ext cx="7717500" cy="3253800"/>
            </a:xfrm>
            <a:prstGeom prst="roundRect">
              <a:avLst>
                <a:gd name="adj" fmla="val 5555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80" name="Google Shape;80;p13"/>
            <p:cNvCxnSpPr/>
            <p:nvPr/>
          </p:nvCxnSpPr>
          <p:spPr>
            <a:xfrm>
              <a:off x="726577" y="183269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858950" y="2993814"/>
            <a:ext cx="1753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858950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3"/>
          </p:nvPr>
        </p:nvSpPr>
        <p:spPr>
          <a:xfrm>
            <a:off x="2735758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5"/>
          </p:nvPr>
        </p:nvSpPr>
        <p:spPr>
          <a:xfrm>
            <a:off x="6492975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7"/>
          </p:nvPr>
        </p:nvSpPr>
        <p:spPr>
          <a:xfrm>
            <a:off x="4614367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2736658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4615267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6493875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/>
          <p:nvPr/>
        </p:nvSpPr>
        <p:spPr>
          <a:xfrm>
            <a:off x="713250" y="944850"/>
            <a:ext cx="7717500" cy="3253800"/>
          </a:xfrm>
          <a:prstGeom prst="roundRect">
            <a:avLst>
              <a:gd name="adj" fmla="val 5555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4" name="Google Shape;214;p27"/>
          <p:cNvCxnSpPr/>
          <p:nvPr/>
        </p:nvCxnSpPr>
        <p:spPr>
          <a:xfrm>
            <a:off x="726627" y="1422645"/>
            <a:ext cx="770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7991250" y="1024650"/>
            <a:ext cx="327600" cy="327600"/>
            <a:chOff x="9379775" y="1529850"/>
            <a:chExt cx="327600" cy="327600"/>
          </a:xfrm>
        </p:grpSpPr>
        <p:sp>
          <p:nvSpPr>
            <p:cNvPr id="216" name="Google Shape;216;p2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824984" y="1024650"/>
            <a:ext cx="327600" cy="327600"/>
            <a:chOff x="5471550" y="4685975"/>
            <a:chExt cx="327600" cy="327600"/>
          </a:xfrm>
        </p:grpSpPr>
        <p:sp>
          <p:nvSpPr>
            <p:cNvPr id="219" name="Google Shape;219;p2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181800" y="172650"/>
            <a:ext cx="8780400" cy="4798200"/>
          </a:xfrm>
          <a:prstGeom prst="roundRect">
            <a:avLst>
              <a:gd name="adj" fmla="val 555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28"/>
          <p:cNvSpPr/>
          <p:nvPr/>
        </p:nvSpPr>
        <p:spPr>
          <a:xfrm>
            <a:off x="713200" y="851950"/>
            <a:ext cx="7717500" cy="3756900"/>
          </a:xfrm>
          <a:prstGeom prst="roundRect">
            <a:avLst>
              <a:gd name="adj" fmla="val 5555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24" name="Google Shape;224;p28"/>
          <p:cNvCxnSpPr/>
          <p:nvPr/>
        </p:nvCxnSpPr>
        <p:spPr>
          <a:xfrm>
            <a:off x="726577" y="1227170"/>
            <a:ext cx="770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194350" y="6831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28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27" name="Google Shape;227;p2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30" name="Google Shape;230;p2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7990963" y="9649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73" r:id="rId6"/>
    <p:sldLayoutId id="214748367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2"/>
          <p:cNvCxnSpPr/>
          <p:nvPr/>
        </p:nvCxnSpPr>
        <p:spPr>
          <a:xfrm>
            <a:off x="511850" y="1023675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511850" y="4394950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2"/>
          <p:cNvSpPr/>
          <p:nvPr/>
        </p:nvSpPr>
        <p:spPr>
          <a:xfrm>
            <a:off x="6244150" y="227050"/>
            <a:ext cx="2361000" cy="45720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 w="19050" cap="flat" cmpd="sng">
            <a:solidFill>
              <a:srgbClr val="1B2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 </a:t>
            </a:r>
            <a:r>
              <a:rPr lang="en-ID" dirty="0"/>
              <a:t>WEBSITE</a:t>
            </a:r>
            <a:endParaRPr dirty="0"/>
          </a:p>
        </p:txBody>
      </p:sp>
      <p:cxnSp>
        <p:nvCxnSpPr>
          <p:cNvPr id="248" name="Google Shape;248;p32"/>
          <p:cNvCxnSpPr/>
          <p:nvPr/>
        </p:nvCxnSpPr>
        <p:spPr>
          <a:xfrm>
            <a:off x="511850" y="3288900"/>
            <a:ext cx="417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 flipH="1">
            <a:off x="6588550" y="462689"/>
            <a:ext cx="1799737" cy="536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Kelompok 4</a:t>
            </a:r>
            <a:r>
              <a:rPr lang="en" sz="1600" b="1" dirty="0"/>
              <a:t> </a:t>
            </a:r>
            <a:endParaRPr sz="1600" b="1"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1"/>
          </p:nvPr>
        </p:nvSpPr>
        <p:spPr>
          <a:xfrm flipH="1">
            <a:off x="6427874" y="1015349"/>
            <a:ext cx="2188900" cy="10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Regina </a:t>
            </a:r>
            <a:r>
              <a:rPr lang="en-US" b="0" dirty="0" err="1"/>
              <a:t>pajriatami</a:t>
            </a: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Wildan</a:t>
            </a:r>
            <a:r>
              <a:rPr lang="en-US" b="0" dirty="0"/>
              <a:t> Wijaya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Nabila </a:t>
            </a:r>
            <a:r>
              <a:rPr lang="en-US" dirty="0" err="1"/>
              <a:t>sopitri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melania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Farhan maulana </a:t>
            </a:r>
            <a:r>
              <a:rPr lang="en-US" sz="1600" dirty="0" err="1"/>
              <a:t>hapiz</a:t>
            </a:r>
            <a:endParaRPr lang="en-US" sz="1600" dirty="0"/>
          </a:p>
        </p:txBody>
      </p:sp>
      <p:grpSp>
        <p:nvGrpSpPr>
          <p:cNvPr id="254" name="Google Shape;254;p32"/>
          <p:cNvGrpSpPr/>
          <p:nvPr/>
        </p:nvGrpSpPr>
        <p:grpSpPr>
          <a:xfrm>
            <a:off x="8138890" y="292175"/>
            <a:ext cx="327600" cy="327600"/>
            <a:chOff x="9379775" y="1529850"/>
            <a:chExt cx="327600" cy="327600"/>
          </a:xfrm>
        </p:grpSpPr>
        <p:sp>
          <p:nvSpPr>
            <p:cNvPr id="255" name="Google Shape;255;p3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6434871" y="3841925"/>
            <a:ext cx="327600" cy="327600"/>
            <a:chOff x="5471550" y="4685975"/>
            <a:chExt cx="327600" cy="327600"/>
          </a:xfrm>
        </p:grpSpPr>
        <p:sp>
          <p:nvSpPr>
            <p:cNvPr id="258" name="Google Shape;258;p32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ctrTitle"/>
          </p:nvPr>
        </p:nvSpPr>
        <p:spPr>
          <a:xfrm>
            <a:off x="858950" y="3015711"/>
            <a:ext cx="1753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up</a:t>
            </a:r>
            <a:endParaRPr dirty="0"/>
          </a:p>
        </p:txBody>
      </p:sp>
      <p:sp>
        <p:nvSpPr>
          <p:cNvPr id="278" name="Google Shape;278;p34"/>
          <p:cNvSpPr txBox="1">
            <a:spLocks noGrp="1"/>
          </p:cNvSpPr>
          <p:nvPr>
            <p:ph type="title" idx="2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9" name="Google Shape;279;p34"/>
          <p:cNvSpPr txBox="1">
            <a:spLocks noGrp="1"/>
          </p:cNvSpPr>
          <p:nvPr>
            <p:ph type="ctrTitle" idx="3"/>
          </p:nvPr>
        </p:nvSpPr>
        <p:spPr>
          <a:xfrm>
            <a:off x="2493418" y="3516981"/>
            <a:ext cx="2240279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</a:t>
            </a:r>
            <a:r>
              <a:rPr lang="en-ID" dirty="0" err="1"/>
              <a:t>dari</a:t>
            </a:r>
            <a:r>
              <a:rPr lang="en" dirty="0"/>
              <a:t> </a:t>
            </a:r>
            <a:r>
              <a:rPr lang="en-ID" dirty="0" err="1"/>
              <a:t>pembuatan</a:t>
            </a:r>
            <a:r>
              <a:rPr lang="en-ID" dirty="0"/>
              <a:t> website yang </a:t>
            </a:r>
            <a:r>
              <a:rPr lang="en-ID" dirty="0" err="1"/>
              <a:t>telah</a:t>
            </a:r>
            <a:r>
              <a:rPr lang="en-ID" dirty="0"/>
              <a:t> di </a:t>
            </a:r>
            <a:r>
              <a:rPr lang="en-ID" dirty="0" err="1"/>
              <a:t>buat</a:t>
            </a:r>
            <a:r>
              <a:rPr lang="en-ID" dirty="0"/>
              <a:t>  </a:t>
            </a:r>
            <a:endParaRPr dirty="0"/>
          </a:p>
        </p:txBody>
      </p:sp>
      <p:sp>
        <p:nvSpPr>
          <p:cNvPr id="280" name="Google Shape;280;p34"/>
          <p:cNvSpPr txBox="1">
            <a:spLocks noGrp="1"/>
          </p:cNvSpPr>
          <p:nvPr>
            <p:ph type="ctrTitle" idx="5"/>
          </p:nvPr>
        </p:nvSpPr>
        <p:spPr>
          <a:xfrm>
            <a:off x="6529450" y="3418011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Dokument Progres</a:t>
            </a:r>
            <a:endParaRPr dirty="0"/>
          </a:p>
        </p:txBody>
      </p:sp>
      <p:sp>
        <p:nvSpPr>
          <p:cNvPr id="281" name="Google Shape;281;p34"/>
          <p:cNvSpPr txBox="1">
            <a:spLocks noGrp="1"/>
          </p:cNvSpPr>
          <p:nvPr>
            <p:ph type="ctrTitle" idx="7"/>
          </p:nvPr>
        </p:nvSpPr>
        <p:spPr>
          <a:xfrm>
            <a:off x="4615267" y="3381951"/>
            <a:ext cx="2088727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</a:t>
            </a:r>
            <a:r>
              <a:rPr lang="en-ID" dirty="0" err="1"/>
              <a:t>rget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website </a:t>
            </a:r>
            <a:endParaRPr dirty="0"/>
          </a:p>
        </p:txBody>
      </p:sp>
      <p:sp>
        <p:nvSpPr>
          <p:cNvPr id="282" name="Google Shape;282;p34"/>
          <p:cNvSpPr txBox="1">
            <a:spLocks noGrp="1"/>
          </p:cNvSpPr>
          <p:nvPr>
            <p:ph type="title" idx="8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 idx="4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title" idx="6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289" name="Google Shape;289;p34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4"/>
          <p:cNvSpPr/>
          <p:nvPr/>
        </p:nvSpPr>
        <p:spPr>
          <a:xfrm>
            <a:off x="7990963" y="1521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557925" y="698504"/>
            <a:ext cx="6204731" cy="32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err="1"/>
              <a:t>Tema</a:t>
            </a:r>
            <a:r>
              <a:rPr lang="en-US" sz="1600" b="0" dirty="0"/>
              <a:t> website yang </a:t>
            </a:r>
            <a:r>
              <a:rPr lang="en-US" sz="1600" b="0" dirty="0" err="1"/>
              <a:t>telah</a:t>
            </a:r>
            <a:r>
              <a:rPr lang="en-US" sz="1600" b="0" dirty="0"/>
              <a:t> kami </a:t>
            </a:r>
            <a:r>
              <a:rPr lang="en-US" sz="1600" b="0" dirty="0" err="1"/>
              <a:t>buat</a:t>
            </a:r>
            <a:r>
              <a:rPr lang="en-US" sz="1600" b="0" dirty="0"/>
              <a:t> </a:t>
            </a:r>
            <a:r>
              <a:rPr lang="en-US" sz="1600" b="0" dirty="0" err="1"/>
              <a:t>adalah</a:t>
            </a:r>
            <a:r>
              <a:rPr lang="en-US" sz="1600" b="0" dirty="0"/>
              <a:t> </a:t>
            </a:r>
            <a:r>
              <a:rPr lang="en-US" sz="1600" b="0" dirty="0" err="1"/>
              <a:t>tiket</a:t>
            </a:r>
            <a:r>
              <a:rPr lang="en-US" sz="1600" b="0" dirty="0"/>
              <a:t> </a:t>
            </a:r>
            <a:r>
              <a:rPr lang="en-US" sz="1600" b="0" dirty="0" err="1"/>
              <a:t>bioskop</a:t>
            </a:r>
            <a:r>
              <a:rPr lang="en-US" sz="1600" b="0" dirty="0"/>
              <a:t> yang </a:t>
            </a:r>
            <a:r>
              <a:rPr lang="en-US" sz="1600" b="0" dirty="0" err="1"/>
              <a:t>menyediakan</a:t>
            </a:r>
            <a:r>
              <a:rPr lang="en-US" sz="1600" b="0" dirty="0"/>
              <a:t> </a:t>
            </a:r>
            <a:r>
              <a:rPr lang="en-US" sz="1600" b="0" dirty="0" err="1"/>
              <a:t>tiket</a:t>
            </a:r>
            <a:r>
              <a:rPr lang="en-US" sz="1600" b="0" dirty="0"/>
              <a:t> </a:t>
            </a:r>
            <a:r>
              <a:rPr lang="en-US" sz="1600" b="0" dirty="0" err="1"/>
              <a:t>secara</a:t>
            </a:r>
            <a:r>
              <a:rPr lang="en-US" sz="1600" b="0" dirty="0"/>
              <a:t> online dan </a:t>
            </a:r>
            <a:r>
              <a:rPr lang="en-US" sz="1600" b="0" dirty="0" err="1"/>
              <a:t>dapat</a:t>
            </a:r>
            <a:r>
              <a:rPr lang="en-US" sz="1600" b="0" dirty="0"/>
              <a:t> di </a:t>
            </a:r>
            <a:r>
              <a:rPr lang="en-US" sz="1600" b="0" dirty="0" err="1"/>
              <a:t>gunakan</a:t>
            </a:r>
            <a:r>
              <a:rPr lang="en-US" sz="1600" b="0" dirty="0"/>
              <a:t> di </a:t>
            </a:r>
            <a:r>
              <a:rPr lang="en-US" sz="1600" b="0" dirty="0" err="1"/>
              <a:t>seluruh</a:t>
            </a:r>
            <a:r>
              <a:rPr lang="en-US" sz="1600" b="0" dirty="0"/>
              <a:t> </a:t>
            </a:r>
            <a:r>
              <a:rPr lang="en-US" sz="1600" b="0" dirty="0" err="1"/>
              <a:t>kota</a:t>
            </a:r>
            <a:r>
              <a:rPr lang="en-US" sz="1600" b="0" dirty="0"/>
              <a:t> </a:t>
            </a:r>
            <a:r>
              <a:rPr lang="en-US" sz="1600" b="0" dirty="0" err="1"/>
              <a:t>maupun</a:t>
            </a:r>
            <a:r>
              <a:rPr lang="en-US" sz="1600" b="0" dirty="0"/>
              <a:t> negara </a:t>
            </a:r>
            <a:r>
              <a:rPr lang="en-US" sz="1600" b="0" dirty="0" err="1"/>
              <a:t>manapun</a:t>
            </a:r>
            <a:r>
              <a:rPr lang="en-US" sz="1600" b="0" dirty="0"/>
              <a:t>. </a:t>
            </a:r>
            <a:r>
              <a:rPr lang="en-US" sz="1600" b="0" dirty="0" err="1"/>
              <a:t>untuk</a:t>
            </a:r>
            <a:r>
              <a:rPr lang="en-US" sz="1600" b="0" dirty="0"/>
              <a:t> </a:t>
            </a:r>
            <a:r>
              <a:rPr lang="en-US" sz="1600" b="0" dirty="0" err="1"/>
              <a:t>mempermudah</a:t>
            </a:r>
            <a:r>
              <a:rPr lang="en-US" sz="1600" b="0" dirty="0"/>
              <a:t> </a:t>
            </a:r>
            <a:r>
              <a:rPr lang="en-US" sz="1600" b="0" dirty="0" err="1"/>
              <a:t>bagi</a:t>
            </a:r>
            <a:r>
              <a:rPr lang="en-US" sz="1600" b="0" dirty="0"/>
              <a:t> para </a:t>
            </a:r>
            <a:r>
              <a:rPr lang="en-US" sz="1600" b="0" dirty="0" err="1"/>
              <a:t>pengguna</a:t>
            </a:r>
            <a:r>
              <a:rPr lang="en-US" sz="1600" b="0" dirty="0"/>
              <a:t> </a:t>
            </a:r>
            <a:r>
              <a:rPr lang="en-US" sz="1600" b="0" dirty="0" err="1"/>
              <a:t>pengguna</a:t>
            </a:r>
            <a:r>
              <a:rPr lang="en-US" sz="1600" b="0" dirty="0"/>
              <a:t> yang </a:t>
            </a:r>
            <a:r>
              <a:rPr lang="en-US" sz="1600" b="0" dirty="0" err="1"/>
              <a:t>membutuhkan</a:t>
            </a:r>
            <a:r>
              <a:rPr lang="en-US" sz="1600" b="0" dirty="0"/>
              <a:t> </a:t>
            </a:r>
            <a:r>
              <a:rPr lang="en-US" sz="1600" b="0" dirty="0" err="1"/>
              <a:t>nya</a:t>
            </a:r>
            <a:endParaRPr sz="1600" b="0" dirty="0"/>
          </a:p>
        </p:txBody>
      </p:sp>
      <p:grpSp>
        <p:nvGrpSpPr>
          <p:cNvPr id="265" name="Google Shape;265;p33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66" name="Google Shape;266;p3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69" name="Google Shape;269;p33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713225" y="82500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ID" dirty="0"/>
              <a:t>ema Website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122E7F-CC45-47E1-AC67-15B82558D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400" dirty="0"/>
              <a:t>1. </a:t>
            </a:r>
            <a:r>
              <a:rPr lang="en-US" sz="1400" dirty="0" err="1"/>
              <a:t>Mempermudah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,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 </a:t>
            </a:r>
            <a:r>
              <a:rPr lang="en-US" sz="1400" dirty="0" err="1"/>
              <a:t>kapan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dan di mana </a:t>
            </a:r>
            <a:r>
              <a:rPr lang="en-US" sz="1400" dirty="0" err="1"/>
              <a:t>saja</a:t>
            </a:r>
            <a:r>
              <a:rPr lang="en-US" sz="1400" dirty="0"/>
              <a:t>.</a:t>
            </a:r>
          </a:p>
          <a:p>
            <a:pPr marL="139700" indent="0">
              <a:buNone/>
            </a:pPr>
            <a:endParaRPr lang="en-US" sz="1400" dirty="0"/>
          </a:p>
          <a:p>
            <a:pPr marL="139700" indent="0">
              <a:buNone/>
            </a:pPr>
            <a:r>
              <a:rPr lang="en-US" sz="1400" dirty="0"/>
              <a:t>2. </a:t>
            </a:r>
            <a:r>
              <a:rPr lang="en-US" sz="1400" dirty="0" err="1"/>
              <a:t>Mengurangi</a:t>
            </a:r>
            <a:r>
              <a:rPr lang="en-US" sz="1400" dirty="0"/>
              <a:t> </a:t>
            </a:r>
            <a:r>
              <a:rPr lang="en-US" sz="1400" dirty="0" err="1"/>
              <a:t>antrian</a:t>
            </a:r>
            <a:r>
              <a:rPr lang="en-US" sz="1400" dirty="0"/>
              <a:t> di </a:t>
            </a:r>
            <a:r>
              <a:rPr lang="en-US" sz="1400" dirty="0" err="1"/>
              <a:t>loket</a:t>
            </a:r>
            <a:r>
              <a:rPr lang="en-US" sz="1400" dirty="0"/>
              <a:t> dan </a:t>
            </a:r>
            <a:r>
              <a:rPr lang="en-US" sz="1400" dirty="0" err="1"/>
              <a:t>mempermudah</a:t>
            </a:r>
            <a:r>
              <a:rPr lang="en-US" sz="1400" dirty="0"/>
              <a:t> </a:t>
            </a:r>
            <a:r>
              <a:rPr lang="en-US" sz="1400" dirty="0" err="1"/>
              <a:t>manajemen</a:t>
            </a:r>
            <a:r>
              <a:rPr lang="en-US" sz="1400" dirty="0"/>
              <a:t> </a:t>
            </a:r>
            <a:r>
              <a:rPr lang="en-US" sz="1400" dirty="0" err="1"/>
              <a:t>kursi</a:t>
            </a:r>
            <a:r>
              <a:rPr lang="en-US" sz="1400" dirty="0"/>
              <a:t> dan juga </a:t>
            </a:r>
            <a:r>
              <a:rPr lang="en-US" sz="1400" dirty="0" err="1"/>
              <a:t>jadwal</a:t>
            </a:r>
            <a:r>
              <a:rPr lang="en-US" sz="1400" dirty="0"/>
              <a:t> film.</a:t>
            </a:r>
          </a:p>
          <a:p>
            <a:pPr marL="139700" indent="0">
              <a:buNone/>
            </a:pPr>
            <a:endParaRPr lang="en-US" sz="1400" dirty="0"/>
          </a:p>
          <a:p>
            <a:pPr marL="139700" indent="0">
              <a:buNone/>
            </a:pPr>
            <a:r>
              <a:rPr lang="en-US" sz="1400" dirty="0"/>
              <a:t>3.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lengkap</a:t>
            </a:r>
            <a:r>
              <a:rPr lang="en-US" sz="1400" dirty="0"/>
              <a:t>, </a:t>
            </a:r>
            <a:r>
              <a:rPr lang="en-US" sz="1400" dirty="0" err="1"/>
              <a:t>menyediakan</a:t>
            </a:r>
            <a:r>
              <a:rPr lang="en-US" sz="1400" dirty="0"/>
              <a:t> detail </a:t>
            </a:r>
            <a:r>
              <a:rPr lang="en-US" sz="1400" dirty="0" err="1"/>
              <a:t>tentang</a:t>
            </a:r>
            <a:r>
              <a:rPr lang="en-US" sz="1400" dirty="0"/>
              <a:t> film,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tayang</a:t>
            </a:r>
            <a:r>
              <a:rPr lang="en-US" sz="1400" dirty="0"/>
              <a:t>,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 dan </a:t>
            </a:r>
            <a:r>
              <a:rPr lang="en-US" sz="1400" dirty="0" err="1"/>
              <a:t>lokasi</a:t>
            </a:r>
            <a:r>
              <a:rPr lang="en-US" sz="1400" dirty="0"/>
              <a:t> </a:t>
            </a:r>
            <a:r>
              <a:rPr lang="en-US" sz="1400" dirty="0" err="1"/>
              <a:t>bioskop</a:t>
            </a:r>
            <a:r>
              <a:rPr lang="en-US" sz="1400" dirty="0"/>
              <a:t>.</a:t>
            </a:r>
          </a:p>
          <a:p>
            <a:pPr marL="139700" indent="0">
              <a:buNone/>
            </a:pPr>
            <a:endParaRPr lang="en-US" sz="1400" dirty="0"/>
          </a:p>
          <a:p>
            <a:pPr marL="139700" indent="0">
              <a:buNone/>
            </a:pPr>
            <a:r>
              <a:rPr lang="en-US" sz="1400" dirty="0"/>
              <a:t>4.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pendapatan</a:t>
            </a:r>
            <a:r>
              <a:rPr lang="en-US" sz="1400" dirty="0"/>
              <a:t>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akses</a:t>
            </a:r>
            <a:r>
              <a:rPr lang="en-US" sz="1400" dirty="0"/>
              <a:t> online </a:t>
            </a:r>
            <a:r>
              <a:rPr lang="en-US" sz="1400" dirty="0" err="1"/>
              <a:t>jangkauan</a:t>
            </a:r>
            <a:r>
              <a:rPr lang="en-US" sz="1400" dirty="0"/>
              <a:t> </a:t>
            </a:r>
            <a:r>
              <a:rPr lang="en-US" sz="1400" dirty="0" err="1"/>
              <a:t>pembelian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luas</a:t>
            </a:r>
            <a:r>
              <a:rPr lang="en-US" sz="1400" dirty="0"/>
              <a:t> dan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penjualan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182B8-09CF-469A-8A68-166F47D1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  <a:endParaRPr lang="en-ID" dirty="0"/>
          </a:p>
        </p:txBody>
      </p:sp>
      <p:grpSp>
        <p:nvGrpSpPr>
          <p:cNvPr id="4" name="Google Shape;268;p33">
            <a:extLst>
              <a:ext uri="{FF2B5EF4-FFF2-40B4-BE49-F238E27FC236}">
                <a16:creationId xmlns:a16="http://schemas.microsoft.com/office/drawing/2014/main" id="{DF7C750D-8767-4FD7-8C67-B5F51E400BA9}"/>
              </a:ext>
            </a:extLst>
          </p:cNvPr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5" name="Google Shape;269;p33">
              <a:extLst>
                <a:ext uri="{FF2B5EF4-FFF2-40B4-BE49-F238E27FC236}">
                  <a16:creationId xmlns:a16="http://schemas.microsoft.com/office/drawing/2014/main" id="{98C64798-D0E4-4862-B729-52868AE3AF43}"/>
                </a:ext>
              </a:extLst>
            </p:cNvPr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0;p33">
              <a:extLst>
                <a:ext uri="{FF2B5EF4-FFF2-40B4-BE49-F238E27FC236}">
                  <a16:creationId xmlns:a16="http://schemas.microsoft.com/office/drawing/2014/main" id="{A09C25BF-E7EC-492A-91BD-39CAB01D6EE2}"/>
                </a:ext>
              </a:extLst>
            </p:cNvPr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265;p33">
            <a:extLst>
              <a:ext uri="{FF2B5EF4-FFF2-40B4-BE49-F238E27FC236}">
                <a16:creationId xmlns:a16="http://schemas.microsoft.com/office/drawing/2014/main" id="{C9C82C97-B050-4DAB-9FD9-A279CA8010A1}"/>
              </a:ext>
            </a:extLst>
          </p:cNvPr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8" name="Google Shape;266;p33">
              <a:extLst>
                <a:ext uri="{FF2B5EF4-FFF2-40B4-BE49-F238E27FC236}">
                  <a16:creationId xmlns:a16="http://schemas.microsoft.com/office/drawing/2014/main" id="{6783FE95-F3F8-4F99-BA5F-B9EFEB7A088C}"/>
                </a:ext>
              </a:extLst>
            </p:cNvPr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7;p33">
              <a:extLst>
                <a:ext uri="{FF2B5EF4-FFF2-40B4-BE49-F238E27FC236}">
                  <a16:creationId xmlns:a16="http://schemas.microsoft.com/office/drawing/2014/main" id="{6B55DE66-C4BA-4FCC-BA65-2FD21612E581}"/>
                </a:ext>
              </a:extLst>
            </p:cNvPr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20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16148-EFF5-46EB-B8D6-37D90794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1179" y="825000"/>
            <a:ext cx="6782728" cy="3858202"/>
          </a:xfrm>
        </p:spPr>
        <p:txBody>
          <a:bodyPr/>
          <a:lstStyle/>
          <a:p>
            <a:pPr marL="139700" indent="0">
              <a:buNone/>
            </a:pPr>
            <a:r>
              <a:rPr lang="en-US" sz="1400" dirty="0"/>
              <a:t>Target </a:t>
            </a:r>
            <a:r>
              <a:rPr lang="en-US" sz="1400" dirty="0" err="1"/>
              <a:t>pengguna</a:t>
            </a:r>
            <a:r>
              <a:rPr lang="en-US" sz="1400" dirty="0"/>
              <a:t> website kami </a:t>
            </a:r>
            <a:r>
              <a:rPr lang="en-US" sz="1400" dirty="0" err="1"/>
              <a:t>biasa</a:t>
            </a:r>
            <a:r>
              <a:rPr lang="en-US" sz="1400" dirty="0"/>
              <a:t> </a:t>
            </a:r>
            <a:r>
              <a:rPr lang="en-US" sz="1400" dirty="0" err="1"/>
              <a:t>nya</a:t>
            </a:r>
            <a:r>
              <a:rPr lang="en-US" sz="1400" dirty="0"/>
              <a:t> di </a:t>
            </a:r>
            <a:r>
              <a:rPr lang="en-US" sz="1400" dirty="0" err="1"/>
              <a:t>pakai</a:t>
            </a:r>
            <a:r>
              <a:rPr lang="en-US" sz="1400" dirty="0"/>
              <a:t> di </a:t>
            </a:r>
            <a:r>
              <a:rPr lang="en-US" sz="1400" dirty="0" err="1"/>
              <a:t>kalangan</a:t>
            </a:r>
            <a:r>
              <a:rPr lang="en-US" sz="1400" dirty="0"/>
              <a:t> </a:t>
            </a:r>
            <a:r>
              <a:rPr lang="en-US" sz="1400" dirty="0" err="1"/>
              <a:t>remaja</a:t>
            </a:r>
            <a:r>
              <a:rPr lang="en-US" sz="1400" dirty="0"/>
              <a:t>,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kelompok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paling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menonton</a:t>
            </a:r>
            <a:r>
              <a:rPr lang="en-US" sz="1400" dirty="0"/>
              <a:t> film di </a:t>
            </a:r>
            <a:r>
              <a:rPr lang="en-US" sz="1400" dirty="0" err="1"/>
              <a:t>bioskop</a:t>
            </a:r>
            <a:r>
              <a:rPr lang="en-US" sz="1400" dirty="0"/>
              <a:t> &amp; </a:t>
            </a:r>
            <a:r>
              <a:rPr lang="en-US" sz="1400" dirty="0" err="1"/>
              <a:t>cenderung</a:t>
            </a:r>
            <a:r>
              <a:rPr lang="en-US" sz="1400" dirty="0"/>
              <a:t> </a:t>
            </a:r>
            <a:r>
              <a:rPr lang="en-US" sz="1400" dirty="0" err="1"/>
              <a:t>nyaman</a:t>
            </a:r>
            <a:r>
              <a:rPr lang="en-US" sz="1400" dirty="0"/>
              <a:t> </a:t>
            </a:r>
            <a:r>
              <a:rPr lang="en-US" sz="1400" dirty="0" err="1"/>
              <a:t>memesan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online. </a:t>
            </a:r>
          </a:p>
          <a:p>
            <a:pPr marL="139700" indent="0">
              <a:buNone/>
            </a:pPr>
            <a:r>
              <a:rPr lang="en-US" sz="1400" dirty="0"/>
              <a:t>Akan </a:t>
            </a:r>
            <a:r>
              <a:rPr lang="en-US" sz="1400" dirty="0" err="1"/>
              <a:t>tetapi</a:t>
            </a:r>
            <a:r>
              <a:rPr lang="en-US" sz="1400" dirty="0"/>
              <a:t> website </a:t>
            </a:r>
            <a:r>
              <a:rPr lang="en-US" sz="1400" dirty="0" err="1"/>
              <a:t>ini</a:t>
            </a:r>
            <a:r>
              <a:rPr lang="en-US" sz="1400" dirty="0"/>
              <a:t> juga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di </a:t>
            </a:r>
            <a:r>
              <a:rPr lang="en-US" sz="1400" dirty="0" err="1"/>
              <a:t>pergunakan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kalangan</a:t>
            </a:r>
            <a:r>
              <a:rPr lang="en-US" sz="1400" dirty="0"/>
              <a:t> </a:t>
            </a:r>
            <a:r>
              <a:rPr lang="en-US" sz="1400" dirty="0" err="1"/>
              <a:t>remaja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para </a:t>
            </a:r>
            <a:r>
              <a:rPr lang="en-US" sz="1400" dirty="0" err="1"/>
              <a:t>pekerja</a:t>
            </a:r>
            <a:r>
              <a:rPr lang="en-US" sz="1400" dirty="0"/>
              <a:t> yang </a:t>
            </a:r>
            <a:r>
              <a:rPr lang="en-US" sz="1400" dirty="0" err="1"/>
              <a:t>sibuk</a:t>
            </a:r>
            <a:r>
              <a:rPr lang="en-US" sz="1400" dirty="0"/>
              <a:t>,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mengandalkan</a:t>
            </a:r>
            <a:r>
              <a:rPr lang="en-US" sz="1400" dirty="0"/>
              <a:t> </a:t>
            </a:r>
            <a:r>
              <a:rPr lang="en-US" sz="1400" dirty="0" err="1"/>
              <a:t>kemudahan</a:t>
            </a:r>
            <a:r>
              <a:rPr lang="en-US" sz="1400" dirty="0"/>
              <a:t> juga </a:t>
            </a:r>
            <a:r>
              <a:rPr lang="en-US" sz="1400" dirty="0" err="1"/>
              <a:t>kecepatan</a:t>
            </a:r>
            <a:r>
              <a:rPr lang="en-US" sz="1400" dirty="0"/>
              <a:t> </a:t>
            </a:r>
            <a:r>
              <a:rPr lang="en-US" sz="1400" dirty="0" err="1"/>
              <a:t>pembelian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antri</a:t>
            </a:r>
            <a:r>
              <a:rPr lang="en-US" sz="1400" dirty="0"/>
              <a:t>. </a:t>
            </a:r>
          </a:p>
          <a:p>
            <a:pPr marL="139700" indent="0">
              <a:buNone/>
            </a:pPr>
            <a:r>
              <a:rPr lang="en-US" sz="1400" dirty="0"/>
              <a:t>Dan juga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komunitas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grup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juga </a:t>
            </a:r>
            <a:r>
              <a:rPr lang="en-US" sz="1400" dirty="0" err="1"/>
              <a:t>memakai</a:t>
            </a:r>
            <a:r>
              <a:rPr lang="en-US" sz="1400" dirty="0"/>
              <a:t> website </a:t>
            </a:r>
            <a:r>
              <a:rPr lang="en-US" sz="1400" dirty="0" err="1"/>
              <a:t>tiket</a:t>
            </a:r>
            <a:r>
              <a:rPr lang="en-US" sz="1400" dirty="0"/>
              <a:t> </a:t>
            </a:r>
            <a:r>
              <a:rPr lang="en-US" sz="1400" dirty="0" err="1"/>
              <a:t>bioskop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biasa</a:t>
            </a:r>
            <a:r>
              <a:rPr lang="en-US" sz="1400" dirty="0"/>
              <a:t> </a:t>
            </a:r>
            <a:r>
              <a:rPr lang="en-US" sz="1400" dirty="0" err="1"/>
              <a:t>nya</a:t>
            </a:r>
            <a:r>
              <a:rPr lang="en-US" sz="1400" dirty="0"/>
              <a:t> </a:t>
            </a:r>
            <a:r>
              <a:rPr lang="en-US" sz="1400" dirty="0" err="1"/>
              <a:t>anak</a:t>
            </a:r>
            <a:r>
              <a:rPr lang="en-US" sz="1400" dirty="0"/>
              <a:t> </a:t>
            </a:r>
            <a:r>
              <a:rPr lang="en-US" sz="1400" dirty="0" err="1"/>
              <a:t>sekolahan</a:t>
            </a:r>
            <a:r>
              <a:rPr lang="en-US" sz="1400" dirty="0"/>
              <a:t> yang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endParaRPr lang="en-ID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5D7479-5D4C-4B59-8759-490E3BA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pengguna</a:t>
            </a:r>
            <a:r>
              <a:rPr lang="en-US" dirty="0"/>
              <a:t> </a:t>
            </a:r>
            <a:endParaRPr lang="en-ID" dirty="0"/>
          </a:p>
        </p:txBody>
      </p:sp>
      <p:grpSp>
        <p:nvGrpSpPr>
          <p:cNvPr id="4" name="Google Shape;268;p33">
            <a:extLst>
              <a:ext uri="{FF2B5EF4-FFF2-40B4-BE49-F238E27FC236}">
                <a16:creationId xmlns:a16="http://schemas.microsoft.com/office/drawing/2014/main" id="{90CE0D61-4D37-4E73-8154-DD4059C3FC5F}"/>
              </a:ext>
            </a:extLst>
          </p:cNvPr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5" name="Google Shape;269;p33">
              <a:extLst>
                <a:ext uri="{FF2B5EF4-FFF2-40B4-BE49-F238E27FC236}">
                  <a16:creationId xmlns:a16="http://schemas.microsoft.com/office/drawing/2014/main" id="{F84E14FA-136E-417A-903D-8E58F7F18254}"/>
                </a:ext>
              </a:extLst>
            </p:cNvPr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0;p33">
              <a:extLst>
                <a:ext uri="{FF2B5EF4-FFF2-40B4-BE49-F238E27FC236}">
                  <a16:creationId xmlns:a16="http://schemas.microsoft.com/office/drawing/2014/main" id="{84EA190E-8BC4-4D2D-A6AC-4499EA138BBB}"/>
                </a:ext>
              </a:extLst>
            </p:cNvPr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265;p33">
            <a:extLst>
              <a:ext uri="{FF2B5EF4-FFF2-40B4-BE49-F238E27FC236}">
                <a16:creationId xmlns:a16="http://schemas.microsoft.com/office/drawing/2014/main" id="{F076B165-8517-4A8E-882A-EC7C6A6008E7}"/>
              </a:ext>
            </a:extLst>
          </p:cNvPr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8" name="Google Shape;266;p33">
              <a:extLst>
                <a:ext uri="{FF2B5EF4-FFF2-40B4-BE49-F238E27FC236}">
                  <a16:creationId xmlns:a16="http://schemas.microsoft.com/office/drawing/2014/main" id="{FA5D454B-6B90-46FD-AD7A-99C5EB451D50}"/>
                </a:ext>
              </a:extLst>
            </p:cNvPr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7;p33">
              <a:extLst>
                <a:ext uri="{FF2B5EF4-FFF2-40B4-BE49-F238E27FC236}">
                  <a16:creationId xmlns:a16="http://schemas.microsoft.com/office/drawing/2014/main" id="{DC66F8A3-13E1-4712-9273-21E9FDA0AB7E}"/>
                </a:ext>
              </a:extLst>
            </p:cNvPr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8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5"/>
          <p:cNvGrpSpPr/>
          <p:nvPr/>
        </p:nvGrpSpPr>
        <p:grpSpPr>
          <a:xfrm>
            <a:off x="713200" y="944850"/>
            <a:ext cx="7717500" cy="3253800"/>
            <a:chOff x="713200" y="944850"/>
            <a:chExt cx="7717500" cy="3253800"/>
          </a:xfrm>
        </p:grpSpPr>
        <p:sp>
          <p:nvSpPr>
            <p:cNvPr id="301" name="Google Shape;301;p35"/>
            <p:cNvSpPr/>
            <p:nvPr/>
          </p:nvSpPr>
          <p:spPr>
            <a:xfrm>
              <a:off x="713200" y="944850"/>
              <a:ext cx="7717500" cy="32538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2" name="Google Shape;302;p35"/>
            <p:cNvCxnSpPr/>
            <p:nvPr/>
          </p:nvCxnSpPr>
          <p:spPr>
            <a:xfrm>
              <a:off x="726577" y="142264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3" name="Google Shape;303;p35"/>
          <p:cNvSpPr txBox="1">
            <a:spLocks noGrp="1"/>
          </p:cNvSpPr>
          <p:nvPr>
            <p:ph type="title"/>
          </p:nvPr>
        </p:nvSpPr>
        <p:spPr>
          <a:xfrm>
            <a:off x="1459000" y="2057648"/>
            <a:ext cx="62259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ID" dirty="0" err="1"/>
              <a:t>ocumentasi</a:t>
            </a:r>
            <a:r>
              <a:rPr lang="en-ID" dirty="0"/>
              <a:t> progress</a:t>
            </a:r>
            <a:endParaRPr dirty="0"/>
          </a:p>
        </p:txBody>
      </p:sp>
      <p:sp>
        <p:nvSpPr>
          <p:cNvPr id="305" name="Google Shape;305;p35"/>
          <p:cNvSpPr/>
          <p:nvPr/>
        </p:nvSpPr>
        <p:spPr>
          <a:xfrm>
            <a:off x="7971538" y="11113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B3980-B869-4238-B4F7-611A6320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47" y="866305"/>
            <a:ext cx="4752570" cy="1993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B655B5-9281-4D05-BAC0-D87536D8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27" y="2571750"/>
            <a:ext cx="4806026" cy="2185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5FE101-647B-4E4F-876F-E419BF902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70" y="2977116"/>
            <a:ext cx="2222734" cy="18606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9866D6-CDAC-4EEA-9DBE-F09FC8104AF3}"/>
              </a:ext>
            </a:extLst>
          </p:cNvPr>
          <p:cNvSpPr/>
          <p:nvPr/>
        </p:nvSpPr>
        <p:spPr>
          <a:xfrm>
            <a:off x="6047227" y="1555454"/>
            <a:ext cx="2171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s"/>
              </a:rPr>
              <a:t>Sign up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s"/>
            </a:endParaRPr>
          </a:p>
        </p:txBody>
      </p:sp>
    </p:spTree>
    <p:extLst>
      <p:ext uri="{BB962C8B-B14F-4D97-AF65-F5344CB8AC3E}">
        <p14:creationId xmlns:p14="http://schemas.microsoft.com/office/powerpoint/2010/main" val="218469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B4CDB5-0123-4167-8998-FF7CF8E0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3" y="867079"/>
            <a:ext cx="4358546" cy="1954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A5F621-A77F-49AD-9939-C75EE56F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60" y="2280969"/>
            <a:ext cx="4756286" cy="195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B82BA8-A72D-44B8-AED4-0594519E0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67" y="2906675"/>
            <a:ext cx="2338359" cy="19920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8FE8EA-E15D-48A0-9EA8-6C366B9C71F5}"/>
              </a:ext>
            </a:extLst>
          </p:cNvPr>
          <p:cNvSpPr/>
          <p:nvPr/>
        </p:nvSpPr>
        <p:spPr>
          <a:xfrm>
            <a:off x="6198275" y="1423599"/>
            <a:ext cx="1099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s"/>
              </a:rPr>
              <a:t>Sign in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s"/>
            </a:endParaRPr>
          </a:p>
        </p:txBody>
      </p:sp>
    </p:spTree>
    <p:extLst>
      <p:ext uri="{BB962C8B-B14F-4D97-AF65-F5344CB8AC3E}">
        <p14:creationId xmlns:p14="http://schemas.microsoft.com/office/powerpoint/2010/main" val="26622800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t CV by Slidesgo">
  <a:themeElements>
    <a:clrScheme name="Simple Light">
      <a:dk1>
        <a:srgbClr val="000000"/>
      </a:dk1>
      <a:lt1>
        <a:srgbClr val="EEEEE9"/>
      </a:lt1>
      <a:dk2>
        <a:srgbClr val="ADAF7E"/>
      </a:dk2>
      <a:lt2>
        <a:srgbClr val="D4D7AD"/>
      </a:lt2>
      <a:accent1>
        <a:srgbClr val="88ADC8"/>
      </a:accent1>
      <a:accent2>
        <a:srgbClr val="9CBAB7"/>
      </a:accent2>
      <a:accent3>
        <a:srgbClr val="80A9A4"/>
      </a:accent3>
      <a:accent4>
        <a:srgbClr val="E0ABA0"/>
      </a:accent4>
      <a:accent5>
        <a:srgbClr val="C7776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253</Words>
  <Application>Microsoft Office PowerPoint</Application>
  <PresentationFormat>On-screen Show (16:9)</PresentationFormat>
  <Paragraphs>42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Playfair Display ExtraBold</vt:lpstr>
      <vt:lpstr>Merriweather</vt:lpstr>
      <vt:lpstr>Cormorant Garamond</vt:lpstr>
      <vt:lpstr>Times New Romas</vt:lpstr>
      <vt:lpstr>Arial</vt:lpstr>
      <vt:lpstr>Fira Sans Extra Condensed Medium</vt:lpstr>
      <vt:lpstr>Data Analyst CV by Slidesgo</vt:lpstr>
      <vt:lpstr>PROJECT  WEBSITE</vt:lpstr>
      <vt:lpstr>Sign up</vt:lpstr>
      <vt:lpstr>Tema Website</vt:lpstr>
      <vt:lpstr>Tujuan dari pembuatan website tiket bioskop </vt:lpstr>
      <vt:lpstr>Target pengguna </vt:lpstr>
      <vt:lpstr>Documentasi progress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WEBSITE</dc:title>
  <dc:creator>ASUS</dc:creator>
  <cp:lastModifiedBy>ASUS</cp:lastModifiedBy>
  <cp:revision>12</cp:revision>
  <dcterms:modified xsi:type="dcterms:W3CDTF">2025-05-02T14:51:17Z</dcterms:modified>
</cp:coreProperties>
</file>