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5"/>
  </p:notesMasterIdLst>
  <p:sldIdLst>
    <p:sldId id="256" r:id="rId3"/>
    <p:sldId id="260" r:id="rId4"/>
    <p:sldId id="258" r:id="rId5"/>
    <p:sldId id="259" r:id="rId6"/>
    <p:sldId id="306" r:id="rId7"/>
    <p:sldId id="262" r:id="rId8"/>
    <p:sldId id="307" r:id="rId9"/>
    <p:sldId id="308" r:id="rId10"/>
    <p:sldId id="309" r:id="rId11"/>
    <p:sldId id="310" r:id="rId12"/>
    <p:sldId id="311" r:id="rId13"/>
    <p:sldId id="284" r:id="rId14"/>
  </p:sldIdLst>
  <p:sldSz cx="9144000" cy="5143500" type="screen16x9"/>
  <p:notesSz cx="6858000" cy="9144000"/>
  <p:embeddedFontLst>
    <p:embeddedFont>
      <p:font typeface="Amatic SC" pitchFamily="2" charset="-79"/>
      <p:regular r:id="rId16"/>
      <p:bold r:id="rId17"/>
    </p:embeddedFont>
    <p:embeddedFont>
      <p:font typeface="Chivo" pitchFamily="2" charset="0"/>
      <p:regular r:id="rId18"/>
      <p:bold r:id="rId19"/>
      <p:italic r:id="rId20"/>
      <p:boldItalic r:id="rId21"/>
    </p:embeddedFont>
    <p:embeddedFont>
      <p:font typeface="Fahkwang" panose="020B0502040504020204" pitchFamily="34" charset="0"/>
      <p:regular r:id="rId22"/>
      <p:bold r:id="rId23"/>
      <p:italic r:id="rId24"/>
      <p:boldItalic r:id="rId25"/>
    </p:embeddedFont>
    <p:embeddedFont>
      <p:font typeface="Proxima Nova" panose="02000506030000020004" pitchFamily="2" charset="0"/>
      <p:regular r:id="rId26"/>
      <p:bold r:id="rId27"/>
      <p:italic r:id="rId28"/>
      <p:boldItalic r:id="rId29"/>
    </p:embeddedFont>
    <p:embeddedFont>
      <p:font typeface="Roboto Medium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97850C-31F3-4EF5-93AD-97D155EF1402}">
  <a:tblStyle styleId="{9697850C-31F3-4EF5-93AD-97D155EF1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font" Target="fonts/font3.fntdata" /><Relationship Id="rId26" Type="http://schemas.openxmlformats.org/officeDocument/2006/relationships/font" Target="fonts/font11.fntdata" /><Relationship Id="rId3" Type="http://schemas.openxmlformats.org/officeDocument/2006/relationships/slide" Target="slides/slide1.xml" /><Relationship Id="rId21" Type="http://schemas.openxmlformats.org/officeDocument/2006/relationships/font" Target="fonts/font6.fntdata" /><Relationship Id="rId34" Type="http://schemas.openxmlformats.org/officeDocument/2006/relationships/presProps" Target="pres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font" Target="fonts/font2.fntdata" /><Relationship Id="rId25" Type="http://schemas.openxmlformats.org/officeDocument/2006/relationships/font" Target="fonts/font10.fntdata" /><Relationship Id="rId33" Type="http://schemas.openxmlformats.org/officeDocument/2006/relationships/font" Target="fonts/font18.fntdata" /><Relationship Id="rId2" Type="http://schemas.openxmlformats.org/officeDocument/2006/relationships/slideMaster" Target="slideMasters/slideMaster2.xml" /><Relationship Id="rId16" Type="http://schemas.openxmlformats.org/officeDocument/2006/relationships/font" Target="fonts/font1.fntdata" /><Relationship Id="rId20" Type="http://schemas.openxmlformats.org/officeDocument/2006/relationships/font" Target="fonts/font5.fntdata" /><Relationship Id="rId29" Type="http://schemas.openxmlformats.org/officeDocument/2006/relationships/font" Target="fonts/font1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font" Target="fonts/font9.fntdata" /><Relationship Id="rId32" Type="http://schemas.openxmlformats.org/officeDocument/2006/relationships/font" Target="fonts/font17.fntdata" /><Relationship Id="rId37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notesMaster" Target="notesMasters/notesMaster1.xml" /><Relationship Id="rId23" Type="http://schemas.openxmlformats.org/officeDocument/2006/relationships/font" Target="fonts/font8.fntdata" /><Relationship Id="rId28" Type="http://schemas.openxmlformats.org/officeDocument/2006/relationships/font" Target="fonts/font13.fntdata" /><Relationship Id="rId36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font" Target="fonts/font4.fntdata" /><Relationship Id="rId31" Type="http://schemas.openxmlformats.org/officeDocument/2006/relationships/font" Target="fonts/font16.fntdata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font" Target="fonts/font7.fntdata" /><Relationship Id="rId27" Type="http://schemas.openxmlformats.org/officeDocument/2006/relationships/font" Target="fonts/font12.fntdata" /><Relationship Id="rId30" Type="http://schemas.openxmlformats.org/officeDocument/2006/relationships/font" Target="fonts/font15.fntdata" /><Relationship Id="rId35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12937d05419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12937d05419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1bc263f502_0_2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1bc263f502_0_2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bc263f502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bc263f502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bc263f50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bc263f50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bc263f502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1bc263f502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1bc263f50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1bc263f50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11bc263f502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11bc263f502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 /><Relationship Id="rId2" Type="http://schemas.openxmlformats.org/officeDocument/2006/relationships/hyperlink" Target="http://bit.ly/2Tynxth" TargetMode="External" /><Relationship Id="rId1" Type="http://schemas.openxmlformats.org/officeDocument/2006/relationships/slideMaster" Target="../slideMasters/slideMaster1.xml" /><Relationship Id="rId4" Type="http://schemas.openxmlformats.org/officeDocument/2006/relationships/hyperlink" Target="http://bit.ly/2TtBDfr" TargetMode="Externa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3700" y="1300675"/>
            <a:ext cx="5743200" cy="21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13700" y="3424663"/>
            <a:ext cx="5743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981575" y="-1088575"/>
            <a:ext cx="2279100" cy="136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title" hasCustomPrompt="1"/>
          </p:nvPr>
        </p:nvSpPr>
        <p:spPr>
          <a:xfrm>
            <a:off x="848700" y="1727250"/>
            <a:ext cx="7446600" cy="17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1912050" y="3451050"/>
            <a:ext cx="53199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96" name="Google Shape;96;p11"/>
          <p:cNvGrpSpPr/>
          <p:nvPr/>
        </p:nvGrpSpPr>
        <p:grpSpPr>
          <a:xfrm>
            <a:off x="251575" y="260788"/>
            <a:ext cx="579625" cy="557161"/>
            <a:chOff x="304275" y="275275"/>
            <a:chExt cx="579625" cy="557161"/>
          </a:xfrm>
        </p:grpSpPr>
        <p:sp>
          <p:nvSpPr>
            <p:cNvPr id="97" name="Google Shape;97;p1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8484225" y="260788"/>
            <a:ext cx="355063" cy="557161"/>
            <a:chOff x="304275" y="275275"/>
            <a:chExt cx="355063" cy="557161"/>
          </a:xfrm>
        </p:grpSpPr>
        <p:sp>
          <p:nvSpPr>
            <p:cNvPr id="107" name="Google Shape;107;p11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4696800" cy="7389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2"/>
          </p:nvPr>
        </p:nvSpPr>
        <p:spPr>
          <a:xfrm>
            <a:off x="72012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"/>
          </p:nvPr>
        </p:nvSpPr>
        <p:spPr>
          <a:xfrm>
            <a:off x="72012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3"/>
          </p:nvPr>
        </p:nvSpPr>
        <p:spPr>
          <a:xfrm>
            <a:off x="326667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4"/>
          </p:nvPr>
        </p:nvSpPr>
        <p:spPr>
          <a:xfrm>
            <a:off x="326667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5"/>
          </p:nvPr>
        </p:nvSpPr>
        <p:spPr>
          <a:xfrm>
            <a:off x="72012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6"/>
          </p:nvPr>
        </p:nvSpPr>
        <p:spPr>
          <a:xfrm>
            <a:off x="72012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7"/>
          </p:nvPr>
        </p:nvSpPr>
        <p:spPr>
          <a:xfrm>
            <a:off x="326667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8"/>
          </p:nvPr>
        </p:nvSpPr>
        <p:spPr>
          <a:xfrm>
            <a:off x="326667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9" hasCustomPrompt="1"/>
          </p:nvPr>
        </p:nvSpPr>
        <p:spPr>
          <a:xfrm>
            <a:off x="720124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24" y="313676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14" hasCustomPrompt="1"/>
          </p:nvPr>
        </p:nvSpPr>
        <p:spPr>
          <a:xfrm>
            <a:off x="3266675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15" hasCustomPrompt="1"/>
          </p:nvPr>
        </p:nvSpPr>
        <p:spPr>
          <a:xfrm>
            <a:off x="3266675" y="313677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16"/>
          </p:nvPr>
        </p:nvSpPr>
        <p:spPr>
          <a:xfrm>
            <a:off x="5813225" y="19037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7"/>
          </p:nvPr>
        </p:nvSpPr>
        <p:spPr>
          <a:xfrm>
            <a:off x="5813225" y="233328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18"/>
          </p:nvPr>
        </p:nvSpPr>
        <p:spPr>
          <a:xfrm>
            <a:off x="5813225" y="3558961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19"/>
          </p:nvPr>
        </p:nvSpPr>
        <p:spPr>
          <a:xfrm>
            <a:off x="5813225" y="39885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20" hasCustomPrompt="1"/>
          </p:nvPr>
        </p:nvSpPr>
        <p:spPr>
          <a:xfrm>
            <a:off x="5813225" y="1481550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21" hasCustomPrompt="1"/>
          </p:nvPr>
        </p:nvSpPr>
        <p:spPr>
          <a:xfrm>
            <a:off x="5813225" y="3136773"/>
            <a:ext cx="14982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/>
          <p:nvPr/>
        </p:nvSpPr>
        <p:spPr>
          <a:xfrm>
            <a:off x="7467725" y="-6323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754575" y="1422425"/>
            <a:ext cx="1237200" cy="1806600"/>
          </a:xfrm>
          <a:prstGeom prst="roundRect">
            <a:avLst>
              <a:gd name="adj" fmla="val 2146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-1305200" y="3988500"/>
            <a:ext cx="1926000" cy="1926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7972550" y="4792000"/>
            <a:ext cx="1926000" cy="1806600"/>
          </a:xfrm>
          <a:prstGeom prst="plaque">
            <a:avLst>
              <a:gd name="adj" fmla="val 310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2281961" y="3344350"/>
            <a:ext cx="45801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2281939" y="1682050"/>
            <a:ext cx="45801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15"/>
          <p:cNvGrpSpPr/>
          <p:nvPr/>
        </p:nvGrpSpPr>
        <p:grpSpPr>
          <a:xfrm>
            <a:off x="8438044" y="4604109"/>
            <a:ext cx="579644" cy="430882"/>
            <a:chOff x="1144825" y="2818822"/>
            <a:chExt cx="385863" cy="286853"/>
          </a:xfrm>
        </p:grpSpPr>
        <p:sp>
          <p:nvSpPr>
            <p:cNvPr id="146" name="Google Shape;146;p15"/>
            <p:cNvSpPr/>
            <p:nvPr/>
          </p:nvSpPr>
          <p:spPr>
            <a:xfrm>
              <a:off x="1457524" y="2859961"/>
              <a:ext cx="32022" cy="99841"/>
            </a:xfrm>
            <a:custGeom>
              <a:avLst/>
              <a:gdLst/>
              <a:ahLst/>
              <a:cxnLst/>
              <a:rect l="l" t="t" r="r" b="b"/>
              <a:pathLst>
                <a:path w="1001" h="3121" extrusionOk="0">
                  <a:moveTo>
                    <a:pt x="1000" y="1"/>
                  </a:moveTo>
                  <a:lnTo>
                    <a:pt x="12" y="1132"/>
                  </a:lnTo>
                  <a:lnTo>
                    <a:pt x="0" y="3120"/>
                  </a:lnTo>
                  <a:lnTo>
                    <a:pt x="1000" y="1989"/>
                  </a:lnTo>
                  <a:lnTo>
                    <a:pt x="100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1270896" y="2891566"/>
              <a:ext cx="134102" cy="102880"/>
            </a:xfrm>
            <a:custGeom>
              <a:avLst/>
              <a:gdLst/>
              <a:ahLst/>
              <a:cxnLst/>
              <a:rect l="l" t="t" r="r" b="b"/>
              <a:pathLst>
                <a:path w="4192" h="3216" extrusionOk="0">
                  <a:moveTo>
                    <a:pt x="1965" y="1"/>
                  </a:moveTo>
                  <a:cubicBezTo>
                    <a:pt x="1941" y="1"/>
                    <a:pt x="1929" y="1"/>
                    <a:pt x="1905" y="13"/>
                  </a:cubicBezTo>
                  <a:lnTo>
                    <a:pt x="1870" y="13"/>
                  </a:lnTo>
                  <a:cubicBezTo>
                    <a:pt x="1822" y="13"/>
                    <a:pt x="1774" y="13"/>
                    <a:pt x="1727" y="25"/>
                  </a:cubicBezTo>
                  <a:lnTo>
                    <a:pt x="1667" y="25"/>
                  </a:lnTo>
                  <a:cubicBezTo>
                    <a:pt x="1608" y="37"/>
                    <a:pt x="1560" y="37"/>
                    <a:pt x="1512" y="48"/>
                  </a:cubicBezTo>
                  <a:lnTo>
                    <a:pt x="1477" y="48"/>
                  </a:lnTo>
                  <a:cubicBezTo>
                    <a:pt x="1477" y="60"/>
                    <a:pt x="1465" y="60"/>
                    <a:pt x="1465" y="60"/>
                  </a:cubicBezTo>
                  <a:cubicBezTo>
                    <a:pt x="1441" y="60"/>
                    <a:pt x="1417" y="72"/>
                    <a:pt x="1393" y="72"/>
                  </a:cubicBezTo>
                  <a:cubicBezTo>
                    <a:pt x="1358" y="84"/>
                    <a:pt x="1322" y="84"/>
                    <a:pt x="1286" y="96"/>
                  </a:cubicBezTo>
                  <a:cubicBezTo>
                    <a:pt x="1250" y="108"/>
                    <a:pt x="1227" y="108"/>
                    <a:pt x="1203" y="120"/>
                  </a:cubicBezTo>
                  <a:cubicBezTo>
                    <a:pt x="1167" y="132"/>
                    <a:pt x="1131" y="144"/>
                    <a:pt x="1096" y="156"/>
                  </a:cubicBezTo>
                  <a:lnTo>
                    <a:pt x="1072" y="156"/>
                  </a:lnTo>
                  <a:cubicBezTo>
                    <a:pt x="1024" y="168"/>
                    <a:pt x="989" y="191"/>
                    <a:pt x="941" y="203"/>
                  </a:cubicBezTo>
                  <a:lnTo>
                    <a:pt x="929" y="203"/>
                  </a:lnTo>
                  <a:cubicBezTo>
                    <a:pt x="881" y="227"/>
                    <a:pt x="834" y="251"/>
                    <a:pt x="786" y="263"/>
                  </a:cubicBezTo>
                  <a:cubicBezTo>
                    <a:pt x="774" y="275"/>
                    <a:pt x="762" y="275"/>
                    <a:pt x="750" y="287"/>
                  </a:cubicBezTo>
                  <a:cubicBezTo>
                    <a:pt x="703" y="310"/>
                    <a:pt x="655" y="334"/>
                    <a:pt x="608" y="358"/>
                  </a:cubicBezTo>
                  <a:cubicBezTo>
                    <a:pt x="608" y="358"/>
                    <a:pt x="596" y="370"/>
                    <a:pt x="584" y="370"/>
                  </a:cubicBezTo>
                  <a:cubicBezTo>
                    <a:pt x="584" y="382"/>
                    <a:pt x="572" y="382"/>
                    <a:pt x="560" y="382"/>
                  </a:cubicBezTo>
                  <a:cubicBezTo>
                    <a:pt x="548" y="394"/>
                    <a:pt x="536" y="406"/>
                    <a:pt x="524" y="406"/>
                  </a:cubicBezTo>
                  <a:cubicBezTo>
                    <a:pt x="512" y="418"/>
                    <a:pt x="500" y="429"/>
                    <a:pt x="488" y="429"/>
                  </a:cubicBezTo>
                  <a:cubicBezTo>
                    <a:pt x="477" y="441"/>
                    <a:pt x="465" y="453"/>
                    <a:pt x="453" y="453"/>
                  </a:cubicBezTo>
                  <a:cubicBezTo>
                    <a:pt x="441" y="465"/>
                    <a:pt x="441" y="477"/>
                    <a:pt x="429" y="477"/>
                  </a:cubicBezTo>
                  <a:cubicBezTo>
                    <a:pt x="417" y="489"/>
                    <a:pt x="405" y="501"/>
                    <a:pt x="393" y="513"/>
                  </a:cubicBezTo>
                  <a:cubicBezTo>
                    <a:pt x="381" y="513"/>
                    <a:pt x="369" y="525"/>
                    <a:pt x="369" y="537"/>
                  </a:cubicBezTo>
                  <a:cubicBezTo>
                    <a:pt x="357" y="537"/>
                    <a:pt x="346" y="549"/>
                    <a:pt x="334" y="560"/>
                  </a:cubicBezTo>
                  <a:cubicBezTo>
                    <a:pt x="334" y="560"/>
                    <a:pt x="322" y="560"/>
                    <a:pt x="322" y="572"/>
                  </a:cubicBezTo>
                  <a:lnTo>
                    <a:pt x="310" y="584"/>
                  </a:lnTo>
                  <a:cubicBezTo>
                    <a:pt x="298" y="596"/>
                    <a:pt x="274" y="608"/>
                    <a:pt x="262" y="632"/>
                  </a:cubicBezTo>
                  <a:cubicBezTo>
                    <a:pt x="262" y="632"/>
                    <a:pt x="250" y="632"/>
                    <a:pt x="250" y="644"/>
                  </a:cubicBezTo>
                  <a:cubicBezTo>
                    <a:pt x="227" y="668"/>
                    <a:pt x="215" y="680"/>
                    <a:pt x="191" y="703"/>
                  </a:cubicBezTo>
                  <a:cubicBezTo>
                    <a:pt x="191" y="703"/>
                    <a:pt x="191" y="703"/>
                    <a:pt x="191" y="715"/>
                  </a:cubicBezTo>
                  <a:cubicBezTo>
                    <a:pt x="191" y="715"/>
                    <a:pt x="179" y="715"/>
                    <a:pt x="179" y="727"/>
                  </a:cubicBezTo>
                  <a:cubicBezTo>
                    <a:pt x="167" y="739"/>
                    <a:pt x="167" y="751"/>
                    <a:pt x="155" y="763"/>
                  </a:cubicBezTo>
                  <a:cubicBezTo>
                    <a:pt x="143" y="775"/>
                    <a:pt x="143" y="775"/>
                    <a:pt x="143" y="787"/>
                  </a:cubicBezTo>
                  <a:cubicBezTo>
                    <a:pt x="131" y="799"/>
                    <a:pt x="119" y="810"/>
                    <a:pt x="119" y="822"/>
                  </a:cubicBezTo>
                  <a:cubicBezTo>
                    <a:pt x="119" y="822"/>
                    <a:pt x="107" y="834"/>
                    <a:pt x="107" y="834"/>
                  </a:cubicBezTo>
                  <a:cubicBezTo>
                    <a:pt x="107" y="834"/>
                    <a:pt x="107" y="846"/>
                    <a:pt x="107" y="846"/>
                  </a:cubicBezTo>
                  <a:cubicBezTo>
                    <a:pt x="96" y="858"/>
                    <a:pt x="96" y="870"/>
                    <a:pt x="84" y="882"/>
                  </a:cubicBezTo>
                  <a:cubicBezTo>
                    <a:pt x="84" y="894"/>
                    <a:pt x="72" y="894"/>
                    <a:pt x="72" y="906"/>
                  </a:cubicBezTo>
                  <a:lnTo>
                    <a:pt x="60" y="941"/>
                  </a:lnTo>
                  <a:cubicBezTo>
                    <a:pt x="60" y="941"/>
                    <a:pt x="60" y="953"/>
                    <a:pt x="48" y="953"/>
                  </a:cubicBezTo>
                  <a:lnTo>
                    <a:pt x="48" y="965"/>
                  </a:lnTo>
                  <a:cubicBezTo>
                    <a:pt x="48" y="977"/>
                    <a:pt x="36" y="989"/>
                    <a:pt x="36" y="1001"/>
                  </a:cubicBezTo>
                  <a:cubicBezTo>
                    <a:pt x="36" y="1001"/>
                    <a:pt x="36" y="1013"/>
                    <a:pt x="36" y="1025"/>
                  </a:cubicBezTo>
                  <a:cubicBezTo>
                    <a:pt x="24" y="1037"/>
                    <a:pt x="24" y="1049"/>
                    <a:pt x="24" y="1061"/>
                  </a:cubicBezTo>
                  <a:cubicBezTo>
                    <a:pt x="24" y="1061"/>
                    <a:pt x="24" y="1072"/>
                    <a:pt x="24" y="1072"/>
                  </a:cubicBezTo>
                  <a:cubicBezTo>
                    <a:pt x="24" y="1072"/>
                    <a:pt x="12" y="1084"/>
                    <a:pt x="12" y="1084"/>
                  </a:cubicBezTo>
                  <a:lnTo>
                    <a:pt x="12" y="1120"/>
                  </a:lnTo>
                  <a:cubicBezTo>
                    <a:pt x="12" y="1120"/>
                    <a:pt x="12" y="1132"/>
                    <a:pt x="12" y="1144"/>
                  </a:cubicBezTo>
                  <a:cubicBezTo>
                    <a:pt x="12" y="1156"/>
                    <a:pt x="12" y="1168"/>
                    <a:pt x="12" y="1180"/>
                  </a:cubicBezTo>
                  <a:cubicBezTo>
                    <a:pt x="12" y="1180"/>
                    <a:pt x="0" y="1191"/>
                    <a:pt x="0" y="1191"/>
                  </a:cubicBezTo>
                  <a:lnTo>
                    <a:pt x="0" y="1215"/>
                  </a:lnTo>
                  <a:lnTo>
                    <a:pt x="0" y="3073"/>
                  </a:lnTo>
                  <a:cubicBezTo>
                    <a:pt x="12" y="3061"/>
                    <a:pt x="12" y="3049"/>
                    <a:pt x="12" y="3049"/>
                  </a:cubicBezTo>
                  <a:cubicBezTo>
                    <a:pt x="12" y="3037"/>
                    <a:pt x="12" y="3025"/>
                    <a:pt x="24" y="3013"/>
                  </a:cubicBezTo>
                  <a:cubicBezTo>
                    <a:pt x="24" y="3001"/>
                    <a:pt x="24" y="3001"/>
                    <a:pt x="24" y="2989"/>
                  </a:cubicBezTo>
                  <a:cubicBezTo>
                    <a:pt x="24" y="2977"/>
                    <a:pt x="36" y="2966"/>
                    <a:pt x="36" y="2954"/>
                  </a:cubicBezTo>
                  <a:cubicBezTo>
                    <a:pt x="36" y="2942"/>
                    <a:pt x="48" y="2942"/>
                    <a:pt x="48" y="2930"/>
                  </a:cubicBezTo>
                  <a:lnTo>
                    <a:pt x="60" y="2894"/>
                  </a:lnTo>
                  <a:cubicBezTo>
                    <a:pt x="60" y="2894"/>
                    <a:pt x="72" y="2882"/>
                    <a:pt x="72" y="2870"/>
                  </a:cubicBezTo>
                  <a:cubicBezTo>
                    <a:pt x="72" y="2858"/>
                    <a:pt x="84" y="2846"/>
                    <a:pt x="84" y="2835"/>
                  </a:cubicBezTo>
                  <a:cubicBezTo>
                    <a:pt x="96" y="2835"/>
                    <a:pt x="96" y="2823"/>
                    <a:pt x="107" y="2811"/>
                  </a:cubicBezTo>
                  <a:cubicBezTo>
                    <a:pt x="107" y="2799"/>
                    <a:pt x="119" y="2787"/>
                    <a:pt x="119" y="2775"/>
                  </a:cubicBezTo>
                  <a:cubicBezTo>
                    <a:pt x="131" y="2775"/>
                    <a:pt x="131" y="2763"/>
                    <a:pt x="143" y="2751"/>
                  </a:cubicBezTo>
                  <a:cubicBezTo>
                    <a:pt x="143" y="2739"/>
                    <a:pt x="155" y="2727"/>
                    <a:pt x="167" y="2715"/>
                  </a:cubicBezTo>
                  <a:lnTo>
                    <a:pt x="179" y="2692"/>
                  </a:lnTo>
                  <a:cubicBezTo>
                    <a:pt x="203" y="2680"/>
                    <a:pt x="215" y="2656"/>
                    <a:pt x="238" y="2632"/>
                  </a:cubicBezTo>
                  <a:cubicBezTo>
                    <a:pt x="238" y="2632"/>
                    <a:pt x="250" y="2620"/>
                    <a:pt x="250" y="2620"/>
                  </a:cubicBezTo>
                  <a:cubicBezTo>
                    <a:pt x="262" y="2596"/>
                    <a:pt x="286" y="2585"/>
                    <a:pt x="298" y="2573"/>
                  </a:cubicBezTo>
                  <a:cubicBezTo>
                    <a:pt x="310" y="2561"/>
                    <a:pt x="310" y="2549"/>
                    <a:pt x="322" y="2549"/>
                  </a:cubicBezTo>
                  <a:cubicBezTo>
                    <a:pt x="334" y="2537"/>
                    <a:pt x="346" y="2525"/>
                    <a:pt x="357" y="2525"/>
                  </a:cubicBezTo>
                  <a:cubicBezTo>
                    <a:pt x="357" y="2513"/>
                    <a:pt x="369" y="2501"/>
                    <a:pt x="381" y="2501"/>
                  </a:cubicBezTo>
                  <a:cubicBezTo>
                    <a:pt x="393" y="2489"/>
                    <a:pt x="405" y="2477"/>
                    <a:pt x="417" y="2477"/>
                  </a:cubicBezTo>
                  <a:cubicBezTo>
                    <a:pt x="429" y="2465"/>
                    <a:pt x="441" y="2454"/>
                    <a:pt x="441" y="2454"/>
                  </a:cubicBezTo>
                  <a:cubicBezTo>
                    <a:pt x="453" y="2442"/>
                    <a:pt x="465" y="2430"/>
                    <a:pt x="477" y="2430"/>
                  </a:cubicBezTo>
                  <a:cubicBezTo>
                    <a:pt x="488" y="2418"/>
                    <a:pt x="500" y="2406"/>
                    <a:pt x="512" y="2406"/>
                  </a:cubicBezTo>
                  <a:cubicBezTo>
                    <a:pt x="524" y="2394"/>
                    <a:pt x="536" y="2382"/>
                    <a:pt x="560" y="2382"/>
                  </a:cubicBezTo>
                  <a:cubicBezTo>
                    <a:pt x="572" y="2370"/>
                    <a:pt x="584" y="2358"/>
                    <a:pt x="608" y="2346"/>
                  </a:cubicBezTo>
                  <a:cubicBezTo>
                    <a:pt x="655" y="2323"/>
                    <a:pt x="691" y="2299"/>
                    <a:pt x="750" y="2275"/>
                  </a:cubicBezTo>
                  <a:cubicBezTo>
                    <a:pt x="762" y="2263"/>
                    <a:pt x="774" y="2263"/>
                    <a:pt x="786" y="2251"/>
                  </a:cubicBezTo>
                  <a:cubicBezTo>
                    <a:pt x="822" y="2239"/>
                    <a:pt x="869" y="2215"/>
                    <a:pt x="917" y="2204"/>
                  </a:cubicBezTo>
                  <a:cubicBezTo>
                    <a:pt x="929" y="2192"/>
                    <a:pt x="929" y="2192"/>
                    <a:pt x="941" y="2192"/>
                  </a:cubicBezTo>
                  <a:cubicBezTo>
                    <a:pt x="989" y="2168"/>
                    <a:pt x="1036" y="2156"/>
                    <a:pt x="1084" y="2144"/>
                  </a:cubicBezTo>
                  <a:lnTo>
                    <a:pt x="1191" y="2108"/>
                  </a:lnTo>
                  <a:cubicBezTo>
                    <a:pt x="1215" y="2096"/>
                    <a:pt x="1250" y="2096"/>
                    <a:pt x="1274" y="2084"/>
                  </a:cubicBezTo>
                  <a:cubicBezTo>
                    <a:pt x="1310" y="2073"/>
                    <a:pt x="1358" y="2073"/>
                    <a:pt x="1393" y="2061"/>
                  </a:cubicBezTo>
                  <a:lnTo>
                    <a:pt x="1477" y="2049"/>
                  </a:lnTo>
                  <a:cubicBezTo>
                    <a:pt x="1489" y="2037"/>
                    <a:pt x="1500" y="2037"/>
                    <a:pt x="1512" y="2037"/>
                  </a:cubicBezTo>
                  <a:cubicBezTo>
                    <a:pt x="1560" y="2025"/>
                    <a:pt x="1608" y="2025"/>
                    <a:pt x="1655" y="2013"/>
                  </a:cubicBezTo>
                  <a:lnTo>
                    <a:pt x="1703" y="2013"/>
                  </a:lnTo>
                  <a:cubicBezTo>
                    <a:pt x="1751" y="2001"/>
                    <a:pt x="1810" y="2001"/>
                    <a:pt x="1870" y="2001"/>
                  </a:cubicBezTo>
                  <a:lnTo>
                    <a:pt x="1905" y="2001"/>
                  </a:lnTo>
                  <a:cubicBezTo>
                    <a:pt x="1941" y="1989"/>
                    <a:pt x="1977" y="1989"/>
                    <a:pt x="2012" y="1989"/>
                  </a:cubicBezTo>
                  <a:lnTo>
                    <a:pt x="2132" y="1989"/>
                  </a:lnTo>
                  <a:cubicBezTo>
                    <a:pt x="2155" y="1989"/>
                    <a:pt x="2191" y="1989"/>
                    <a:pt x="2227" y="2001"/>
                  </a:cubicBezTo>
                  <a:lnTo>
                    <a:pt x="2334" y="2001"/>
                  </a:lnTo>
                  <a:cubicBezTo>
                    <a:pt x="2358" y="2001"/>
                    <a:pt x="2393" y="2001"/>
                    <a:pt x="2429" y="2013"/>
                  </a:cubicBezTo>
                  <a:cubicBezTo>
                    <a:pt x="2465" y="2013"/>
                    <a:pt x="2501" y="2013"/>
                    <a:pt x="2536" y="2025"/>
                  </a:cubicBezTo>
                  <a:lnTo>
                    <a:pt x="2620" y="2037"/>
                  </a:lnTo>
                  <a:cubicBezTo>
                    <a:pt x="2667" y="2037"/>
                    <a:pt x="2703" y="2049"/>
                    <a:pt x="2739" y="2049"/>
                  </a:cubicBezTo>
                  <a:cubicBezTo>
                    <a:pt x="2763" y="2061"/>
                    <a:pt x="2798" y="2061"/>
                    <a:pt x="2822" y="2073"/>
                  </a:cubicBezTo>
                  <a:cubicBezTo>
                    <a:pt x="2870" y="2084"/>
                    <a:pt x="2905" y="2096"/>
                    <a:pt x="2953" y="2108"/>
                  </a:cubicBezTo>
                  <a:cubicBezTo>
                    <a:pt x="2977" y="2108"/>
                    <a:pt x="3013" y="2120"/>
                    <a:pt x="3036" y="2120"/>
                  </a:cubicBezTo>
                  <a:lnTo>
                    <a:pt x="3084" y="2144"/>
                  </a:lnTo>
                  <a:cubicBezTo>
                    <a:pt x="3120" y="2156"/>
                    <a:pt x="3167" y="2168"/>
                    <a:pt x="3203" y="2180"/>
                  </a:cubicBezTo>
                  <a:cubicBezTo>
                    <a:pt x="3215" y="2192"/>
                    <a:pt x="3227" y="2192"/>
                    <a:pt x="3239" y="2192"/>
                  </a:cubicBezTo>
                  <a:cubicBezTo>
                    <a:pt x="3286" y="2215"/>
                    <a:pt x="3322" y="2227"/>
                    <a:pt x="3358" y="2239"/>
                  </a:cubicBezTo>
                  <a:cubicBezTo>
                    <a:pt x="3370" y="2251"/>
                    <a:pt x="3394" y="2263"/>
                    <a:pt x="3405" y="2263"/>
                  </a:cubicBezTo>
                  <a:cubicBezTo>
                    <a:pt x="3465" y="2287"/>
                    <a:pt x="3513" y="2323"/>
                    <a:pt x="3560" y="2346"/>
                  </a:cubicBezTo>
                  <a:cubicBezTo>
                    <a:pt x="3977" y="2585"/>
                    <a:pt x="4179" y="2894"/>
                    <a:pt x="4179" y="3216"/>
                  </a:cubicBezTo>
                  <a:lnTo>
                    <a:pt x="4191" y="1227"/>
                  </a:lnTo>
                  <a:cubicBezTo>
                    <a:pt x="4191" y="906"/>
                    <a:pt x="3977" y="596"/>
                    <a:pt x="3572" y="358"/>
                  </a:cubicBezTo>
                  <a:cubicBezTo>
                    <a:pt x="3525" y="334"/>
                    <a:pt x="3465" y="310"/>
                    <a:pt x="3417" y="275"/>
                  </a:cubicBezTo>
                  <a:cubicBezTo>
                    <a:pt x="3394" y="275"/>
                    <a:pt x="3382" y="263"/>
                    <a:pt x="3358" y="251"/>
                  </a:cubicBezTo>
                  <a:cubicBezTo>
                    <a:pt x="3334" y="239"/>
                    <a:pt x="3298" y="227"/>
                    <a:pt x="3263" y="215"/>
                  </a:cubicBezTo>
                  <a:cubicBezTo>
                    <a:pt x="3263" y="215"/>
                    <a:pt x="3251" y="215"/>
                    <a:pt x="3251" y="203"/>
                  </a:cubicBezTo>
                  <a:cubicBezTo>
                    <a:pt x="3239" y="203"/>
                    <a:pt x="3227" y="203"/>
                    <a:pt x="3215" y="191"/>
                  </a:cubicBezTo>
                  <a:cubicBezTo>
                    <a:pt x="3167" y="179"/>
                    <a:pt x="3132" y="168"/>
                    <a:pt x="3084" y="156"/>
                  </a:cubicBezTo>
                  <a:lnTo>
                    <a:pt x="3048" y="144"/>
                  </a:lnTo>
                  <a:cubicBezTo>
                    <a:pt x="3036" y="132"/>
                    <a:pt x="3024" y="132"/>
                    <a:pt x="3013" y="132"/>
                  </a:cubicBezTo>
                  <a:lnTo>
                    <a:pt x="2965" y="120"/>
                  </a:lnTo>
                  <a:cubicBezTo>
                    <a:pt x="2917" y="108"/>
                    <a:pt x="2870" y="96"/>
                    <a:pt x="2834" y="84"/>
                  </a:cubicBezTo>
                  <a:cubicBezTo>
                    <a:pt x="2822" y="84"/>
                    <a:pt x="2810" y="84"/>
                    <a:pt x="2798" y="72"/>
                  </a:cubicBezTo>
                  <a:lnTo>
                    <a:pt x="2739" y="72"/>
                  </a:lnTo>
                  <a:cubicBezTo>
                    <a:pt x="2703" y="60"/>
                    <a:pt x="2667" y="48"/>
                    <a:pt x="2632" y="48"/>
                  </a:cubicBezTo>
                  <a:cubicBezTo>
                    <a:pt x="2620" y="48"/>
                    <a:pt x="2596" y="37"/>
                    <a:pt x="2584" y="37"/>
                  </a:cubicBezTo>
                  <a:lnTo>
                    <a:pt x="2536" y="37"/>
                  </a:lnTo>
                  <a:cubicBezTo>
                    <a:pt x="2501" y="25"/>
                    <a:pt x="2465" y="25"/>
                    <a:pt x="2429" y="25"/>
                  </a:cubicBezTo>
                  <a:cubicBezTo>
                    <a:pt x="2417" y="25"/>
                    <a:pt x="2405" y="13"/>
                    <a:pt x="2382" y="13"/>
                  </a:cubicBezTo>
                  <a:lnTo>
                    <a:pt x="2227" y="13"/>
                  </a:lnTo>
                  <a:cubicBezTo>
                    <a:pt x="2215" y="13"/>
                    <a:pt x="2191" y="1"/>
                    <a:pt x="21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144825" y="2913287"/>
              <a:ext cx="385863" cy="192388"/>
            </a:xfrm>
            <a:custGeom>
              <a:avLst/>
              <a:gdLst/>
              <a:ahLst/>
              <a:cxnLst/>
              <a:rect l="l" t="t" r="r" b="b"/>
              <a:pathLst>
                <a:path w="12062" h="6014" extrusionOk="0">
                  <a:moveTo>
                    <a:pt x="12" y="1"/>
                  </a:moveTo>
                  <a:lnTo>
                    <a:pt x="0" y="1989"/>
                  </a:lnTo>
                  <a:lnTo>
                    <a:pt x="1846" y="2679"/>
                  </a:lnTo>
                  <a:cubicBezTo>
                    <a:pt x="1870" y="2834"/>
                    <a:pt x="1905" y="2989"/>
                    <a:pt x="1977" y="3144"/>
                  </a:cubicBezTo>
                  <a:lnTo>
                    <a:pt x="1286" y="2739"/>
                  </a:lnTo>
                  <a:lnTo>
                    <a:pt x="1286" y="4727"/>
                  </a:lnTo>
                  <a:lnTo>
                    <a:pt x="2239" y="5275"/>
                  </a:lnTo>
                  <a:lnTo>
                    <a:pt x="4191" y="4703"/>
                  </a:lnTo>
                  <a:lnTo>
                    <a:pt x="4203" y="4703"/>
                  </a:lnTo>
                  <a:cubicBezTo>
                    <a:pt x="4263" y="4715"/>
                    <a:pt x="4334" y="4739"/>
                    <a:pt x="4394" y="4751"/>
                  </a:cubicBezTo>
                  <a:cubicBezTo>
                    <a:pt x="4418" y="4763"/>
                    <a:pt x="4441" y="4763"/>
                    <a:pt x="4465" y="4775"/>
                  </a:cubicBezTo>
                  <a:cubicBezTo>
                    <a:pt x="4513" y="4787"/>
                    <a:pt x="4560" y="4787"/>
                    <a:pt x="4608" y="4799"/>
                  </a:cubicBezTo>
                  <a:cubicBezTo>
                    <a:pt x="4608" y="4799"/>
                    <a:pt x="4620" y="4811"/>
                    <a:pt x="4632" y="4811"/>
                  </a:cubicBezTo>
                  <a:cubicBezTo>
                    <a:pt x="4656" y="4811"/>
                    <a:pt x="4668" y="4811"/>
                    <a:pt x="4691" y="4823"/>
                  </a:cubicBezTo>
                  <a:cubicBezTo>
                    <a:pt x="4727" y="4823"/>
                    <a:pt x="4763" y="4834"/>
                    <a:pt x="4799" y="4846"/>
                  </a:cubicBezTo>
                  <a:cubicBezTo>
                    <a:pt x="4834" y="4846"/>
                    <a:pt x="4858" y="4846"/>
                    <a:pt x="4894" y="4858"/>
                  </a:cubicBezTo>
                  <a:cubicBezTo>
                    <a:pt x="4930" y="4858"/>
                    <a:pt x="4965" y="4870"/>
                    <a:pt x="5001" y="4870"/>
                  </a:cubicBezTo>
                  <a:cubicBezTo>
                    <a:pt x="5013" y="4882"/>
                    <a:pt x="5025" y="4882"/>
                    <a:pt x="5037" y="4882"/>
                  </a:cubicBezTo>
                  <a:cubicBezTo>
                    <a:pt x="5060" y="4882"/>
                    <a:pt x="5084" y="4882"/>
                    <a:pt x="5096" y="4894"/>
                  </a:cubicBezTo>
                  <a:lnTo>
                    <a:pt x="5203" y="4906"/>
                  </a:lnTo>
                  <a:cubicBezTo>
                    <a:pt x="5239" y="4906"/>
                    <a:pt x="5263" y="4906"/>
                    <a:pt x="5299" y="4918"/>
                  </a:cubicBezTo>
                  <a:lnTo>
                    <a:pt x="5406" y="4918"/>
                  </a:lnTo>
                  <a:cubicBezTo>
                    <a:pt x="5418" y="4930"/>
                    <a:pt x="5430" y="4930"/>
                    <a:pt x="5441" y="4930"/>
                  </a:cubicBezTo>
                  <a:lnTo>
                    <a:pt x="5477" y="4930"/>
                  </a:lnTo>
                  <a:cubicBezTo>
                    <a:pt x="5572" y="4942"/>
                    <a:pt x="5668" y="4942"/>
                    <a:pt x="5763" y="4942"/>
                  </a:cubicBezTo>
                  <a:lnTo>
                    <a:pt x="6965" y="6013"/>
                  </a:lnTo>
                  <a:lnTo>
                    <a:pt x="8263" y="5811"/>
                  </a:lnTo>
                  <a:lnTo>
                    <a:pt x="8370" y="4537"/>
                  </a:lnTo>
                  <a:cubicBezTo>
                    <a:pt x="8597" y="4453"/>
                    <a:pt x="8799" y="4358"/>
                    <a:pt x="9001" y="4239"/>
                  </a:cubicBezTo>
                  <a:cubicBezTo>
                    <a:pt x="9013" y="4227"/>
                    <a:pt x="9037" y="4215"/>
                    <a:pt x="9061" y="4203"/>
                  </a:cubicBezTo>
                  <a:cubicBezTo>
                    <a:pt x="9073" y="4192"/>
                    <a:pt x="9085" y="4180"/>
                    <a:pt x="9109" y="4180"/>
                  </a:cubicBezTo>
                  <a:cubicBezTo>
                    <a:pt x="9121" y="4168"/>
                    <a:pt x="9144" y="4156"/>
                    <a:pt x="9156" y="4144"/>
                  </a:cubicBezTo>
                  <a:cubicBezTo>
                    <a:pt x="9192" y="4120"/>
                    <a:pt x="9216" y="4108"/>
                    <a:pt x="9240" y="4084"/>
                  </a:cubicBezTo>
                  <a:cubicBezTo>
                    <a:pt x="9251" y="4072"/>
                    <a:pt x="9275" y="4061"/>
                    <a:pt x="9287" y="4049"/>
                  </a:cubicBezTo>
                  <a:cubicBezTo>
                    <a:pt x="9311" y="4037"/>
                    <a:pt x="9335" y="4013"/>
                    <a:pt x="9371" y="3989"/>
                  </a:cubicBezTo>
                  <a:cubicBezTo>
                    <a:pt x="9382" y="3989"/>
                    <a:pt x="9394" y="3977"/>
                    <a:pt x="9406" y="3965"/>
                  </a:cubicBezTo>
                  <a:cubicBezTo>
                    <a:pt x="9442" y="3930"/>
                    <a:pt x="9478" y="3906"/>
                    <a:pt x="9513" y="3870"/>
                  </a:cubicBezTo>
                  <a:lnTo>
                    <a:pt x="11704" y="3811"/>
                  </a:lnTo>
                  <a:lnTo>
                    <a:pt x="12049" y="3060"/>
                  </a:lnTo>
                  <a:lnTo>
                    <a:pt x="12061" y="1072"/>
                  </a:lnTo>
                  <a:lnTo>
                    <a:pt x="12061" y="1072"/>
                  </a:lnTo>
                  <a:lnTo>
                    <a:pt x="11716" y="1822"/>
                  </a:lnTo>
                  <a:lnTo>
                    <a:pt x="9525" y="1894"/>
                  </a:lnTo>
                  <a:cubicBezTo>
                    <a:pt x="9490" y="1917"/>
                    <a:pt x="9454" y="1953"/>
                    <a:pt x="9418" y="1977"/>
                  </a:cubicBezTo>
                  <a:cubicBezTo>
                    <a:pt x="9406" y="1989"/>
                    <a:pt x="9382" y="2001"/>
                    <a:pt x="9371" y="2013"/>
                  </a:cubicBezTo>
                  <a:cubicBezTo>
                    <a:pt x="9347" y="2025"/>
                    <a:pt x="9323" y="2048"/>
                    <a:pt x="9299" y="2072"/>
                  </a:cubicBezTo>
                  <a:cubicBezTo>
                    <a:pt x="9275" y="2084"/>
                    <a:pt x="9263" y="2084"/>
                    <a:pt x="9240" y="2096"/>
                  </a:cubicBezTo>
                  <a:cubicBezTo>
                    <a:pt x="9216" y="2120"/>
                    <a:pt x="9192" y="2132"/>
                    <a:pt x="9168" y="2156"/>
                  </a:cubicBezTo>
                  <a:cubicBezTo>
                    <a:pt x="9144" y="2167"/>
                    <a:pt x="9132" y="2179"/>
                    <a:pt x="9109" y="2191"/>
                  </a:cubicBezTo>
                  <a:cubicBezTo>
                    <a:pt x="9073" y="2215"/>
                    <a:pt x="9037" y="2227"/>
                    <a:pt x="9001" y="2251"/>
                  </a:cubicBezTo>
                  <a:cubicBezTo>
                    <a:pt x="8906" y="2310"/>
                    <a:pt x="8811" y="2358"/>
                    <a:pt x="8704" y="2417"/>
                  </a:cubicBezTo>
                  <a:cubicBezTo>
                    <a:pt x="8597" y="2465"/>
                    <a:pt x="8489" y="2513"/>
                    <a:pt x="8370" y="2548"/>
                  </a:cubicBezTo>
                  <a:lnTo>
                    <a:pt x="8263" y="3822"/>
                  </a:lnTo>
                  <a:lnTo>
                    <a:pt x="6965" y="4025"/>
                  </a:lnTo>
                  <a:lnTo>
                    <a:pt x="5763" y="2953"/>
                  </a:lnTo>
                  <a:cubicBezTo>
                    <a:pt x="5680" y="2953"/>
                    <a:pt x="5584" y="2953"/>
                    <a:pt x="5489" y="2941"/>
                  </a:cubicBezTo>
                  <a:lnTo>
                    <a:pt x="5406" y="2941"/>
                  </a:lnTo>
                  <a:cubicBezTo>
                    <a:pt x="5370" y="2929"/>
                    <a:pt x="5346" y="2929"/>
                    <a:pt x="5311" y="2929"/>
                  </a:cubicBezTo>
                  <a:cubicBezTo>
                    <a:pt x="5275" y="2918"/>
                    <a:pt x="5239" y="2918"/>
                    <a:pt x="5203" y="2918"/>
                  </a:cubicBezTo>
                  <a:lnTo>
                    <a:pt x="5108" y="2906"/>
                  </a:lnTo>
                  <a:cubicBezTo>
                    <a:pt x="5072" y="2894"/>
                    <a:pt x="5037" y="2894"/>
                    <a:pt x="5013" y="2894"/>
                  </a:cubicBezTo>
                  <a:cubicBezTo>
                    <a:pt x="4977" y="2882"/>
                    <a:pt x="4941" y="2882"/>
                    <a:pt x="4894" y="2870"/>
                  </a:cubicBezTo>
                  <a:cubicBezTo>
                    <a:pt x="4870" y="2870"/>
                    <a:pt x="4834" y="2858"/>
                    <a:pt x="4810" y="2858"/>
                  </a:cubicBezTo>
                  <a:cubicBezTo>
                    <a:pt x="4775" y="2846"/>
                    <a:pt x="4739" y="2846"/>
                    <a:pt x="4703" y="2834"/>
                  </a:cubicBezTo>
                  <a:lnTo>
                    <a:pt x="4608" y="2810"/>
                  </a:lnTo>
                  <a:cubicBezTo>
                    <a:pt x="4560" y="2810"/>
                    <a:pt x="4513" y="2798"/>
                    <a:pt x="4465" y="2787"/>
                  </a:cubicBezTo>
                  <a:cubicBezTo>
                    <a:pt x="4441" y="2775"/>
                    <a:pt x="4418" y="2775"/>
                    <a:pt x="4406" y="2763"/>
                  </a:cubicBezTo>
                  <a:cubicBezTo>
                    <a:pt x="4334" y="2751"/>
                    <a:pt x="4275" y="2739"/>
                    <a:pt x="4203" y="2715"/>
                  </a:cubicBezTo>
                  <a:lnTo>
                    <a:pt x="4191" y="2715"/>
                  </a:lnTo>
                  <a:lnTo>
                    <a:pt x="2274" y="3287"/>
                  </a:lnTo>
                  <a:lnTo>
                    <a:pt x="2274" y="1608"/>
                  </a:lnTo>
                  <a:cubicBezTo>
                    <a:pt x="2036" y="1322"/>
                    <a:pt x="1893" y="1013"/>
                    <a:pt x="1858" y="703"/>
                  </a:cubicBez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145209" y="2818822"/>
              <a:ext cx="385480" cy="223226"/>
            </a:xfrm>
            <a:custGeom>
              <a:avLst/>
              <a:gdLst/>
              <a:ahLst/>
              <a:cxnLst/>
              <a:rect l="l" t="t" r="r" b="b"/>
              <a:pathLst>
                <a:path w="12050" h="6978" extrusionOk="0">
                  <a:moveTo>
                    <a:pt x="6019" y="2275"/>
                  </a:moveTo>
                  <a:cubicBezTo>
                    <a:pt x="6555" y="2275"/>
                    <a:pt x="7090" y="2394"/>
                    <a:pt x="7501" y="2632"/>
                  </a:cubicBezTo>
                  <a:cubicBezTo>
                    <a:pt x="8323" y="3108"/>
                    <a:pt x="8323" y="3882"/>
                    <a:pt x="7513" y="4347"/>
                  </a:cubicBezTo>
                  <a:cubicBezTo>
                    <a:pt x="7102" y="4585"/>
                    <a:pt x="6567" y="4704"/>
                    <a:pt x="6031" y="4704"/>
                  </a:cubicBezTo>
                  <a:cubicBezTo>
                    <a:pt x="5495" y="4704"/>
                    <a:pt x="4959" y="4585"/>
                    <a:pt x="4548" y="4347"/>
                  </a:cubicBezTo>
                  <a:cubicBezTo>
                    <a:pt x="3727" y="3882"/>
                    <a:pt x="3727" y="3108"/>
                    <a:pt x="4537" y="2632"/>
                  </a:cubicBezTo>
                  <a:cubicBezTo>
                    <a:pt x="4947" y="2394"/>
                    <a:pt x="5483" y="2275"/>
                    <a:pt x="6019" y="2275"/>
                  </a:cubicBezTo>
                  <a:close/>
                  <a:moveTo>
                    <a:pt x="5084" y="1"/>
                  </a:moveTo>
                  <a:lnTo>
                    <a:pt x="3786" y="203"/>
                  </a:lnTo>
                  <a:lnTo>
                    <a:pt x="3679" y="1477"/>
                  </a:lnTo>
                  <a:cubicBezTo>
                    <a:pt x="3453" y="1560"/>
                    <a:pt x="3251" y="1656"/>
                    <a:pt x="3048" y="1775"/>
                  </a:cubicBezTo>
                  <a:cubicBezTo>
                    <a:pt x="2858" y="1894"/>
                    <a:pt x="2679" y="2013"/>
                    <a:pt x="2536" y="2144"/>
                  </a:cubicBezTo>
                  <a:lnTo>
                    <a:pt x="346" y="2203"/>
                  </a:lnTo>
                  <a:lnTo>
                    <a:pt x="0" y="2954"/>
                  </a:lnTo>
                  <a:lnTo>
                    <a:pt x="1846" y="3656"/>
                  </a:lnTo>
                  <a:cubicBezTo>
                    <a:pt x="1881" y="3966"/>
                    <a:pt x="2024" y="4275"/>
                    <a:pt x="2274" y="4561"/>
                  </a:cubicBezTo>
                  <a:lnTo>
                    <a:pt x="1274" y="5692"/>
                  </a:lnTo>
                  <a:lnTo>
                    <a:pt x="2227" y="6252"/>
                  </a:lnTo>
                  <a:lnTo>
                    <a:pt x="4191" y="5668"/>
                  </a:lnTo>
                  <a:cubicBezTo>
                    <a:pt x="4679" y="5811"/>
                    <a:pt x="5215" y="5894"/>
                    <a:pt x="5763" y="5918"/>
                  </a:cubicBezTo>
                  <a:lnTo>
                    <a:pt x="6965" y="6978"/>
                  </a:lnTo>
                  <a:lnTo>
                    <a:pt x="8263" y="6775"/>
                  </a:lnTo>
                  <a:lnTo>
                    <a:pt x="8370" y="5513"/>
                  </a:lnTo>
                  <a:cubicBezTo>
                    <a:pt x="8585" y="5418"/>
                    <a:pt x="8799" y="5323"/>
                    <a:pt x="8989" y="5204"/>
                  </a:cubicBezTo>
                  <a:cubicBezTo>
                    <a:pt x="9192" y="5097"/>
                    <a:pt x="9359" y="4966"/>
                    <a:pt x="9513" y="4847"/>
                  </a:cubicBezTo>
                  <a:lnTo>
                    <a:pt x="11704" y="4775"/>
                  </a:lnTo>
                  <a:lnTo>
                    <a:pt x="12049" y="4025"/>
                  </a:lnTo>
                  <a:lnTo>
                    <a:pt x="10204" y="3335"/>
                  </a:lnTo>
                  <a:cubicBezTo>
                    <a:pt x="10168" y="3025"/>
                    <a:pt x="10013" y="2703"/>
                    <a:pt x="9775" y="2418"/>
                  </a:cubicBezTo>
                  <a:lnTo>
                    <a:pt x="10763" y="1287"/>
                  </a:lnTo>
                  <a:lnTo>
                    <a:pt x="9811" y="739"/>
                  </a:lnTo>
                  <a:lnTo>
                    <a:pt x="7858" y="1310"/>
                  </a:lnTo>
                  <a:cubicBezTo>
                    <a:pt x="7358" y="1179"/>
                    <a:pt x="6823" y="1096"/>
                    <a:pt x="6287" y="1072"/>
                  </a:cubicBezTo>
                  <a:lnTo>
                    <a:pt x="5084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-60196" y="282492"/>
            <a:ext cx="391558" cy="436150"/>
            <a:chOff x="2092454" y="2863767"/>
            <a:chExt cx="391558" cy="436150"/>
          </a:xfrm>
        </p:grpSpPr>
        <p:sp>
          <p:nvSpPr>
            <p:cNvPr id="151" name="Google Shape;151;p15"/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15"/>
          <p:cNvGrpSpPr/>
          <p:nvPr/>
        </p:nvGrpSpPr>
        <p:grpSpPr>
          <a:xfrm>
            <a:off x="232304" y="-153658"/>
            <a:ext cx="391558" cy="436150"/>
            <a:chOff x="2092454" y="2863767"/>
            <a:chExt cx="391558" cy="436150"/>
          </a:xfrm>
        </p:grpSpPr>
        <p:sp>
          <p:nvSpPr>
            <p:cNvPr id="155" name="Google Shape;155;p15"/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8662625" y="3816438"/>
            <a:ext cx="355063" cy="557161"/>
            <a:chOff x="304275" y="275275"/>
            <a:chExt cx="355063" cy="557161"/>
          </a:xfrm>
        </p:grpSpPr>
        <p:sp>
          <p:nvSpPr>
            <p:cNvPr id="159" name="Google Shape;159;p15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15"/>
          <p:cNvGrpSpPr/>
          <p:nvPr/>
        </p:nvGrpSpPr>
        <p:grpSpPr>
          <a:xfrm>
            <a:off x="834829" y="239058"/>
            <a:ext cx="896100" cy="206100"/>
            <a:chOff x="5733519" y="960358"/>
            <a:chExt cx="896100" cy="206100"/>
          </a:xfrm>
        </p:grpSpPr>
        <p:grpSp>
          <p:nvGrpSpPr>
            <p:cNvPr id="166" name="Google Shape;166;p1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167" name="Google Shape;167;p1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2" name="Google Shape;172;p1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173" name="Google Shape;173;p1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1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>
            <a:spLocks noGrp="1"/>
          </p:cNvSpPr>
          <p:nvPr>
            <p:ph type="subTitle" idx="1"/>
          </p:nvPr>
        </p:nvSpPr>
        <p:spPr>
          <a:xfrm>
            <a:off x="5045763" y="2428050"/>
            <a:ext cx="3013200" cy="16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5045779" y="1135050"/>
            <a:ext cx="3013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16"/>
          <p:cNvGrpSpPr/>
          <p:nvPr/>
        </p:nvGrpSpPr>
        <p:grpSpPr>
          <a:xfrm>
            <a:off x="8359125" y="207874"/>
            <a:ext cx="579625" cy="343825"/>
            <a:chOff x="304275" y="488611"/>
            <a:chExt cx="579625" cy="343825"/>
          </a:xfrm>
        </p:grpSpPr>
        <p:sp>
          <p:nvSpPr>
            <p:cNvPr id="179" name="Google Shape;179;p1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16"/>
          <p:cNvSpPr/>
          <p:nvPr/>
        </p:nvSpPr>
        <p:spPr>
          <a:xfrm>
            <a:off x="5382650" y="-916625"/>
            <a:ext cx="4696500" cy="1806600"/>
          </a:xfrm>
          <a:prstGeom prst="plaque">
            <a:avLst>
              <a:gd name="adj" fmla="val 310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>
            <a:spLocks noGrp="1"/>
          </p:cNvSpPr>
          <p:nvPr>
            <p:ph type="subTitle" idx="1"/>
          </p:nvPr>
        </p:nvSpPr>
        <p:spPr>
          <a:xfrm>
            <a:off x="4352925" y="3772800"/>
            <a:ext cx="4077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title"/>
          </p:nvPr>
        </p:nvSpPr>
        <p:spPr>
          <a:xfrm>
            <a:off x="713400" y="3819000"/>
            <a:ext cx="32394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7"/>
          <p:cNvSpPr/>
          <p:nvPr/>
        </p:nvSpPr>
        <p:spPr>
          <a:xfrm>
            <a:off x="-342900" y="1172100"/>
            <a:ext cx="1165200" cy="2457000"/>
          </a:xfrm>
          <a:prstGeom prst="roundRect">
            <a:avLst>
              <a:gd name="adj" fmla="val 3392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"/>
          <p:cNvSpPr/>
          <p:nvPr/>
        </p:nvSpPr>
        <p:spPr>
          <a:xfrm>
            <a:off x="8633000" y="-647700"/>
            <a:ext cx="1057200" cy="1752600"/>
          </a:xfrm>
          <a:prstGeom prst="roundRect">
            <a:avLst>
              <a:gd name="adj" fmla="val 3392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>
            <a:spLocks noGrp="1"/>
          </p:cNvSpPr>
          <p:nvPr>
            <p:ph type="subTitle" idx="1"/>
          </p:nvPr>
        </p:nvSpPr>
        <p:spPr>
          <a:xfrm>
            <a:off x="1253250" y="2224225"/>
            <a:ext cx="27468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title"/>
          </p:nvPr>
        </p:nvSpPr>
        <p:spPr>
          <a:xfrm>
            <a:off x="1253250" y="1485325"/>
            <a:ext cx="2746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7208372" y="4751763"/>
            <a:ext cx="2232900" cy="1455000"/>
          </a:xfrm>
          <a:prstGeom prst="roundRect">
            <a:avLst>
              <a:gd name="adj" fmla="val 1847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8643400" y="4103247"/>
            <a:ext cx="288900" cy="328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455380" y="-596494"/>
            <a:ext cx="1371900" cy="1061700"/>
          </a:xfrm>
          <a:prstGeom prst="roundRect">
            <a:avLst>
              <a:gd name="adj" fmla="val 1847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>
            <a:spLocks noGrp="1"/>
          </p:cNvSpPr>
          <p:nvPr>
            <p:ph type="subTitle" idx="1"/>
          </p:nvPr>
        </p:nvSpPr>
        <p:spPr>
          <a:xfrm>
            <a:off x="5176325" y="2694900"/>
            <a:ext cx="31485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5176325" y="1956000"/>
            <a:ext cx="3148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5145875" y="2224225"/>
            <a:ext cx="27432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5145875" y="1485325"/>
            <a:ext cx="27432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-261050" y="-374225"/>
            <a:ext cx="1862700" cy="2067600"/>
          </a:xfrm>
          <a:prstGeom prst="roundRect">
            <a:avLst>
              <a:gd name="adj" fmla="val 178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259725" y="4800949"/>
            <a:ext cx="355063" cy="130500"/>
            <a:chOff x="304275" y="701936"/>
            <a:chExt cx="355063" cy="130500"/>
          </a:xfrm>
        </p:grpSpPr>
        <p:sp>
          <p:nvSpPr>
            <p:cNvPr id="205" name="Google Shape;205;p20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-952500" y="543325"/>
            <a:ext cx="61389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3400" y="2216763"/>
            <a:ext cx="3210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713400" y="1363238"/>
            <a:ext cx="16203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13399" y="3066863"/>
            <a:ext cx="32109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4956825" y="-672524"/>
            <a:ext cx="4996800" cy="49968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5400000">
            <a:off x="8229016" y="2466531"/>
            <a:ext cx="896100" cy="206100"/>
            <a:chOff x="5733519" y="960358"/>
            <a:chExt cx="896100" cy="206100"/>
          </a:xfrm>
        </p:grpSpPr>
        <p:grpSp>
          <p:nvGrpSpPr>
            <p:cNvPr id="20" name="Google Shape;20;p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1" name="Google Shape;21;p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" name="Google Shape;23;p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4" name="Google Shape;24;p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" name="Google Shape;26;p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/>
          <p:nvPr/>
        </p:nvSpPr>
        <p:spPr>
          <a:xfrm>
            <a:off x="314400" y="280050"/>
            <a:ext cx="8515200" cy="4583400"/>
          </a:xfrm>
          <a:prstGeom prst="roundRect">
            <a:avLst>
              <a:gd name="adj" fmla="val 8520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 idx="2"/>
          </p:nvPr>
        </p:nvSpPr>
        <p:spPr>
          <a:xfrm>
            <a:off x="1438775" y="3265050"/>
            <a:ext cx="265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1"/>
          </p:nvPr>
        </p:nvSpPr>
        <p:spPr>
          <a:xfrm>
            <a:off x="1438775" y="3694599"/>
            <a:ext cx="2657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title" idx="3"/>
          </p:nvPr>
        </p:nvSpPr>
        <p:spPr>
          <a:xfrm>
            <a:off x="5048175" y="3265050"/>
            <a:ext cx="2657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4"/>
          </p:nvPr>
        </p:nvSpPr>
        <p:spPr>
          <a:xfrm>
            <a:off x="5048175" y="3694599"/>
            <a:ext cx="2657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1"/>
          <p:cNvSpPr/>
          <p:nvPr/>
        </p:nvSpPr>
        <p:spPr>
          <a:xfrm>
            <a:off x="-1403100" y="663675"/>
            <a:ext cx="2356200" cy="23562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1"/>
          <p:cNvSpPr/>
          <p:nvPr/>
        </p:nvSpPr>
        <p:spPr>
          <a:xfrm>
            <a:off x="8483850" y="2097475"/>
            <a:ext cx="2127000" cy="21270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_1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title" idx="2"/>
          </p:nvPr>
        </p:nvSpPr>
        <p:spPr>
          <a:xfrm>
            <a:off x="713400" y="32650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1"/>
          </p:nvPr>
        </p:nvSpPr>
        <p:spPr>
          <a:xfrm>
            <a:off x="713400" y="3694600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title" idx="3"/>
          </p:nvPr>
        </p:nvSpPr>
        <p:spPr>
          <a:xfrm>
            <a:off x="3369386" y="32650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subTitle" idx="4"/>
          </p:nvPr>
        </p:nvSpPr>
        <p:spPr>
          <a:xfrm>
            <a:off x="3369375" y="3694600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title" idx="5"/>
          </p:nvPr>
        </p:nvSpPr>
        <p:spPr>
          <a:xfrm>
            <a:off x="6025372" y="32650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6"/>
          </p:nvPr>
        </p:nvSpPr>
        <p:spPr>
          <a:xfrm>
            <a:off x="6025368" y="3694600"/>
            <a:ext cx="24054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1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2"/>
          </p:nvPr>
        </p:nvSpPr>
        <p:spPr>
          <a:xfrm>
            <a:off x="2253950" y="1660825"/>
            <a:ext cx="199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"/>
          </p:nvPr>
        </p:nvSpPr>
        <p:spPr>
          <a:xfrm>
            <a:off x="2253950" y="2090372"/>
            <a:ext cx="1993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title" idx="3"/>
          </p:nvPr>
        </p:nvSpPr>
        <p:spPr>
          <a:xfrm>
            <a:off x="6018650" y="1660825"/>
            <a:ext cx="199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4"/>
          </p:nvPr>
        </p:nvSpPr>
        <p:spPr>
          <a:xfrm>
            <a:off x="6018650" y="2090372"/>
            <a:ext cx="1993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title" idx="5"/>
          </p:nvPr>
        </p:nvSpPr>
        <p:spPr>
          <a:xfrm>
            <a:off x="2253950" y="3210079"/>
            <a:ext cx="199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subTitle" idx="6"/>
          </p:nvPr>
        </p:nvSpPr>
        <p:spPr>
          <a:xfrm>
            <a:off x="2253950" y="3639626"/>
            <a:ext cx="1993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title" idx="7"/>
          </p:nvPr>
        </p:nvSpPr>
        <p:spPr>
          <a:xfrm>
            <a:off x="6018650" y="3210079"/>
            <a:ext cx="199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subTitle" idx="8"/>
          </p:nvPr>
        </p:nvSpPr>
        <p:spPr>
          <a:xfrm>
            <a:off x="6018651" y="3639626"/>
            <a:ext cx="19932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6572250" y="-281925"/>
            <a:ext cx="2279100" cy="557100"/>
          </a:xfrm>
          <a:prstGeom prst="roundRect">
            <a:avLst>
              <a:gd name="adj" fmla="val 3932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-68965" y="1646100"/>
            <a:ext cx="579625" cy="557161"/>
            <a:chOff x="304275" y="275275"/>
            <a:chExt cx="579625" cy="557161"/>
          </a:xfrm>
        </p:grpSpPr>
        <p:sp>
          <p:nvSpPr>
            <p:cNvPr id="236" name="Google Shape;236;p2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3"/>
          <p:cNvGrpSpPr/>
          <p:nvPr/>
        </p:nvGrpSpPr>
        <p:grpSpPr>
          <a:xfrm>
            <a:off x="8647672" y="3480575"/>
            <a:ext cx="355063" cy="557161"/>
            <a:chOff x="528838" y="275275"/>
            <a:chExt cx="355063" cy="557161"/>
          </a:xfrm>
        </p:grpSpPr>
        <p:sp>
          <p:nvSpPr>
            <p:cNvPr id="246" name="Google Shape;246;p2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3"/>
          <p:cNvSpPr/>
          <p:nvPr/>
        </p:nvSpPr>
        <p:spPr>
          <a:xfrm>
            <a:off x="8601051" y="684900"/>
            <a:ext cx="1971300" cy="19713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-733600" y="4442625"/>
            <a:ext cx="1292700" cy="12927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8172350" y="4385025"/>
            <a:ext cx="2400000" cy="1407900"/>
          </a:xfrm>
          <a:prstGeom prst="plaque">
            <a:avLst>
              <a:gd name="adj" fmla="val 30762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180529" y="162733"/>
            <a:ext cx="896100" cy="206100"/>
            <a:chOff x="5733519" y="960358"/>
            <a:chExt cx="896100" cy="206100"/>
          </a:xfrm>
        </p:grpSpPr>
        <p:grpSp>
          <p:nvGrpSpPr>
            <p:cNvPr id="256" name="Google Shape;256;p23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257" name="Google Shape;257;p23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2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9" name="Google Shape;259;p23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260" name="Google Shape;260;p23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2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" name="Google Shape;262;p23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263" name="Google Shape;263;p23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2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_1_1_1_1_1_1_1_1_1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>
            <a:spLocks noGrp="1"/>
          </p:cNvSpPr>
          <p:nvPr>
            <p:ph type="title"/>
          </p:nvPr>
        </p:nvSpPr>
        <p:spPr>
          <a:xfrm>
            <a:off x="823800" y="1925250"/>
            <a:ext cx="29481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title" idx="2"/>
          </p:nvPr>
        </p:nvSpPr>
        <p:spPr>
          <a:xfrm>
            <a:off x="4392750" y="1277450"/>
            <a:ext cx="1922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1"/>
          </p:nvPr>
        </p:nvSpPr>
        <p:spPr>
          <a:xfrm>
            <a:off x="4392750" y="1706997"/>
            <a:ext cx="1922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title" idx="3"/>
          </p:nvPr>
        </p:nvSpPr>
        <p:spPr>
          <a:xfrm>
            <a:off x="6508612" y="1277450"/>
            <a:ext cx="1922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4"/>
          </p:nvPr>
        </p:nvSpPr>
        <p:spPr>
          <a:xfrm>
            <a:off x="6508613" y="1706998"/>
            <a:ext cx="1922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title" idx="5"/>
          </p:nvPr>
        </p:nvSpPr>
        <p:spPr>
          <a:xfrm>
            <a:off x="4392750" y="3261928"/>
            <a:ext cx="1922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6"/>
          </p:nvPr>
        </p:nvSpPr>
        <p:spPr>
          <a:xfrm>
            <a:off x="4392750" y="3691475"/>
            <a:ext cx="1922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title" idx="7"/>
          </p:nvPr>
        </p:nvSpPr>
        <p:spPr>
          <a:xfrm>
            <a:off x="6508612" y="3261927"/>
            <a:ext cx="1922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8"/>
          </p:nvPr>
        </p:nvSpPr>
        <p:spPr>
          <a:xfrm>
            <a:off x="6508613" y="3691475"/>
            <a:ext cx="1922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8547700" y="199725"/>
            <a:ext cx="411900" cy="4686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4"/>
          <p:cNvSpPr/>
          <p:nvPr/>
        </p:nvSpPr>
        <p:spPr>
          <a:xfrm>
            <a:off x="5943600" y="4819650"/>
            <a:ext cx="3683700" cy="990600"/>
          </a:xfrm>
          <a:prstGeom prst="roundRect">
            <a:avLst>
              <a:gd name="adj" fmla="val 29808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8547700" y="570388"/>
            <a:ext cx="411900" cy="4686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24"/>
          <p:cNvGrpSpPr/>
          <p:nvPr/>
        </p:nvGrpSpPr>
        <p:grpSpPr>
          <a:xfrm>
            <a:off x="507429" y="351995"/>
            <a:ext cx="210300" cy="206100"/>
            <a:chOff x="5733519" y="960358"/>
            <a:chExt cx="210300" cy="206100"/>
          </a:xfrm>
        </p:grpSpPr>
        <p:cxnSp>
          <p:nvCxnSpPr>
            <p:cNvPr id="279" name="Google Shape;279;p24"/>
            <p:cNvCxnSpPr/>
            <p:nvPr/>
          </p:nvCxnSpPr>
          <p:spPr>
            <a:xfrm>
              <a:off x="5838685" y="960358"/>
              <a:ext cx="0" cy="206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24"/>
            <p:cNvCxnSpPr/>
            <p:nvPr/>
          </p:nvCxnSpPr>
          <p:spPr>
            <a:xfrm>
              <a:off x="5733519" y="1063334"/>
              <a:ext cx="21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title" idx="2"/>
          </p:nvPr>
        </p:nvSpPr>
        <p:spPr>
          <a:xfrm>
            <a:off x="713400" y="33432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1"/>
          </p:nvPr>
        </p:nvSpPr>
        <p:spPr>
          <a:xfrm>
            <a:off x="713400" y="3772799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title" idx="3"/>
          </p:nvPr>
        </p:nvSpPr>
        <p:spPr>
          <a:xfrm>
            <a:off x="3369386" y="33432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4"/>
          </p:nvPr>
        </p:nvSpPr>
        <p:spPr>
          <a:xfrm>
            <a:off x="3369375" y="37728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title" idx="5"/>
          </p:nvPr>
        </p:nvSpPr>
        <p:spPr>
          <a:xfrm>
            <a:off x="6025372" y="3343250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6"/>
          </p:nvPr>
        </p:nvSpPr>
        <p:spPr>
          <a:xfrm>
            <a:off x="6025372" y="3772800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title" idx="7"/>
          </p:nvPr>
        </p:nvSpPr>
        <p:spPr>
          <a:xfrm>
            <a:off x="713400" y="16893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0" name="Google Shape;290;p25"/>
          <p:cNvSpPr txBox="1">
            <a:spLocks noGrp="1"/>
          </p:cNvSpPr>
          <p:nvPr>
            <p:ph type="subTitle" idx="8"/>
          </p:nvPr>
        </p:nvSpPr>
        <p:spPr>
          <a:xfrm>
            <a:off x="713400" y="2118924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5"/>
          <p:cNvSpPr txBox="1">
            <a:spLocks noGrp="1"/>
          </p:cNvSpPr>
          <p:nvPr>
            <p:ph type="title" idx="9"/>
          </p:nvPr>
        </p:nvSpPr>
        <p:spPr>
          <a:xfrm>
            <a:off x="3369386" y="16893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2" name="Google Shape;292;p25"/>
          <p:cNvSpPr txBox="1">
            <a:spLocks noGrp="1"/>
          </p:cNvSpPr>
          <p:nvPr>
            <p:ph type="subTitle" idx="13"/>
          </p:nvPr>
        </p:nvSpPr>
        <p:spPr>
          <a:xfrm>
            <a:off x="3369375" y="2118925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5"/>
          <p:cNvSpPr txBox="1">
            <a:spLocks noGrp="1"/>
          </p:cNvSpPr>
          <p:nvPr>
            <p:ph type="title" idx="14"/>
          </p:nvPr>
        </p:nvSpPr>
        <p:spPr>
          <a:xfrm>
            <a:off x="6025372" y="1689375"/>
            <a:ext cx="2405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4" name="Google Shape;294;p25"/>
          <p:cNvSpPr txBox="1">
            <a:spLocks noGrp="1"/>
          </p:cNvSpPr>
          <p:nvPr>
            <p:ph type="subTitle" idx="15"/>
          </p:nvPr>
        </p:nvSpPr>
        <p:spPr>
          <a:xfrm>
            <a:off x="6025372" y="2118925"/>
            <a:ext cx="2405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5" name="Google Shape;295;p25"/>
          <p:cNvGrpSpPr/>
          <p:nvPr/>
        </p:nvGrpSpPr>
        <p:grpSpPr>
          <a:xfrm>
            <a:off x="8524875" y="4561524"/>
            <a:ext cx="355063" cy="343825"/>
            <a:chOff x="304275" y="488611"/>
            <a:chExt cx="355063" cy="343825"/>
          </a:xfrm>
        </p:grpSpPr>
        <p:sp>
          <p:nvSpPr>
            <p:cNvPr id="296" name="Google Shape;296;p25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25"/>
          <p:cNvSpPr/>
          <p:nvPr/>
        </p:nvSpPr>
        <p:spPr>
          <a:xfrm>
            <a:off x="-853576" y="4081850"/>
            <a:ext cx="1434600" cy="1434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-372125" y="4953725"/>
            <a:ext cx="8544600" cy="615600"/>
          </a:xfrm>
          <a:prstGeom prst="roundRect">
            <a:avLst>
              <a:gd name="adj" fmla="val 40335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5"/>
          <p:cNvGrpSpPr/>
          <p:nvPr/>
        </p:nvGrpSpPr>
        <p:grpSpPr>
          <a:xfrm rot="5400000">
            <a:off x="-88146" y="3207632"/>
            <a:ext cx="896100" cy="206100"/>
            <a:chOff x="5733519" y="960358"/>
            <a:chExt cx="896100" cy="206100"/>
          </a:xfrm>
        </p:grpSpPr>
        <p:grpSp>
          <p:nvGrpSpPr>
            <p:cNvPr id="303" name="Google Shape;303;p2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304" name="Google Shape;304;p2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2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6" name="Google Shape;306;p2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307" name="Google Shape;307;p2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2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9" name="Google Shape;309;p2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310" name="Google Shape;310;p2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2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0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"/>
          <p:cNvSpPr txBox="1">
            <a:spLocks noGrp="1"/>
          </p:cNvSpPr>
          <p:nvPr>
            <p:ph type="title" hasCustomPrompt="1"/>
          </p:nvPr>
        </p:nvSpPr>
        <p:spPr>
          <a:xfrm>
            <a:off x="2433069" y="1979400"/>
            <a:ext cx="12657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4" name="Google Shape;314;p26"/>
          <p:cNvSpPr txBox="1">
            <a:spLocks noGrp="1"/>
          </p:cNvSpPr>
          <p:nvPr>
            <p:ph type="title" idx="2" hasCustomPrompt="1"/>
          </p:nvPr>
        </p:nvSpPr>
        <p:spPr>
          <a:xfrm>
            <a:off x="5445225" y="1979400"/>
            <a:ext cx="12657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 idx="3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title" idx="4"/>
          </p:nvPr>
        </p:nvSpPr>
        <p:spPr>
          <a:xfrm>
            <a:off x="1837125" y="3343250"/>
            <a:ext cx="2457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1"/>
          </p:nvPr>
        </p:nvSpPr>
        <p:spPr>
          <a:xfrm>
            <a:off x="1837125" y="3772800"/>
            <a:ext cx="2457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6"/>
          <p:cNvSpPr txBox="1">
            <a:spLocks noGrp="1"/>
          </p:cNvSpPr>
          <p:nvPr>
            <p:ph type="title" idx="5"/>
          </p:nvPr>
        </p:nvSpPr>
        <p:spPr>
          <a:xfrm>
            <a:off x="4849286" y="3343250"/>
            <a:ext cx="2457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subTitle" idx="6"/>
          </p:nvPr>
        </p:nvSpPr>
        <p:spPr>
          <a:xfrm>
            <a:off x="4849275" y="3772800"/>
            <a:ext cx="24576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6"/>
          <p:cNvSpPr/>
          <p:nvPr/>
        </p:nvSpPr>
        <p:spPr>
          <a:xfrm rot="10800000" flipH="1">
            <a:off x="-819387" y="53937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6"/>
          <p:cNvSpPr/>
          <p:nvPr/>
        </p:nvSpPr>
        <p:spPr>
          <a:xfrm rot="10800000" flipH="1">
            <a:off x="-1273751" y="4132300"/>
            <a:ext cx="2807100" cy="2807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6"/>
          <p:cNvSpPr/>
          <p:nvPr/>
        </p:nvSpPr>
        <p:spPr>
          <a:xfrm rot="10800000" flipH="1">
            <a:off x="8564788" y="34360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6"/>
          <p:cNvSpPr/>
          <p:nvPr/>
        </p:nvSpPr>
        <p:spPr>
          <a:xfrm rot="10800000" flipH="1">
            <a:off x="8068301" y="-56675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title"/>
          </p:nvPr>
        </p:nvSpPr>
        <p:spPr>
          <a:xfrm>
            <a:off x="2243525" y="594775"/>
            <a:ext cx="46569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title" idx="2"/>
          </p:nvPr>
        </p:nvSpPr>
        <p:spPr>
          <a:xfrm>
            <a:off x="2244948" y="1599150"/>
            <a:ext cx="4655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8" name="Google Shape;328;p27"/>
          <p:cNvSpPr txBox="1"/>
          <p:nvPr/>
        </p:nvSpPr>
        <p:spPr>
          <a:xfrm>
            <a:off x="1909050" y="3655800"/>
            <a:ext cx="5325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sz="1200" b="1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329" name="Google Shape;329;p27"/>
          <p:cNvGrpSpPr/>
          <p:nvPr/>
        </p:nvGrpSpPr>
        <p:grpSpPr>
          <a:xfrm>
            <a:off x="304275" y="275275"/>
            <a:ext cx="579625" cy="557161"/>
            <a:chOff x="304275" y="275275"/>
            <a:chExt cx="579625" cy="557161"/>
          </a:xfrm>
        </p:grpSpPr>
        <p:sp>
          <p:nvSpPr>
            <p:cNvPr id="330" name="Google Shape;330;p27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7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7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7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7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7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7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" name="Google Shape;339;p27"/>
          <p:cNvSpPr/>
          <p:nvPr/>
        </p:nvSpPr>
        <p:spPr>
          <a:xfrm>
            <a:off x="4981575" y="-1088575"/>
            <a:ext cx="2279100" cy="1363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-316451" y="4153787"/>
            <a:ext cx="1314600" cy="1314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>
            <a:off x="170166" y="152606"/>
            <a:ext cx="896100" cy="206100"/>
            <a:chOff x="5733519" y="960358"/>
            <a:chExt cx="896100" cy="206100"/>
          </a:xfrm>
        </p:grpSpPr>
        <p:grpSp>
          <p:nvGrpSpPr>
            <p:cNvPr id="36" name="Google Shape;36;p4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37" name="Google Shape;37;p4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" name="Google Shape;42;p4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43" name="Google Shape;43;p4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4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2"/>
          </p:nvPr>
        </p:nvSpPr>
        <p:spPr>
          <a:xfrm>
            <a:off x="1287363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287363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title" idx="3"/>
          </p:nvPr>
        </p:nvSpPr>
        <p:spPr>
          <a:xfrm>
            <a:off x="4896828" y="3050475"/>
            <a:ext cx="2959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896828" y="3480023"/>
            <a:ext cx="295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-819387" y="3018625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-489549" y="-562000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7567351" y="4786125"/>
            <a:ext cx="1546500" cy="15465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8564788" y="275700"/>
            <a:ext cx="1398600" cy="1969500"/>
          </a:xfrm>
          <a:prstGeom prst="roundRect">
            <a:avLst>
              <a:gd name="adj" fmla="val 21302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/>
          <p:nvPr/>
        </p:nvSpPr>
        <p:spPr>
          <a:xfrm>
            <a:off x="-946528" y="-702125"/>
            <a:ext cx="1784400" cy="17844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8484738" y="4489900"/>
            <a:ext cx="579625" cy="557161"/>
            <a:chOff x="304275" y="275275"/>
            <a:chExt cx="579625" cy="557161"/>
          </a:xfrm>
        </p:grpSpPr>
        <p:sp>
          <p:nvSpPr>
            <p:cNvPr id="59" name="Google Shape;59;p6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6"/>
          <p:cNvSpPr/>
          <p:nvPr/>
        </p:nvSpPr>
        <p:spPr>
          <a:xfrm>
            <a:off x="6572250" y="-281925"/>
            <a:ext cx="2279100" cy="557100"/>
          </a:xfrm>
          <a:prstGeom prst="roundRect">
            <a:avLst>
              <a:gd name="adj" fmla="val 39324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" name="Google Shape;69;p6"/>
          <p:cNvGrpSpPr/>
          <p:nvPr/>
        </p:nvGrpSpPr>
        <p:grpSpPr>
          <a:xfrm>
            <a:off x="199507" y="4741645"/>
            <a:ext cx="896100" cy="206100"/>
            <a:chOff x="5733519" y="960358"/>
            <a:chExt cx="896100" cy="206100"/>
          </a:xfrm>
        </p:grpSpPr>
        <p:grpSp>
          <p:nvGrpSpPr>
            <p:cNvPr id="70" name="Google Shape;70;p6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71" name="Google Shape;71;p6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6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" name="Google Shape;73;p6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6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6" name="Google Shape;76;p6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77" name="Google Shape;77;p6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6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1273525" y="1150500"/>
            <a:ext cx="3990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1273525" y="1889400"/>
            <a:ext cx="39900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8"/>
          <p:cNvSpPr txBox="1">
            <a:spLocks noGrp="1"/>
          </p:cNvSpPr>
          <p:nvPr>
            <p:ph type="title"/>
          </p:nvPr>
        </p:nvSpPr>
        <p:spPr>
          <a:xfrm>
            <a:off x="1600300" y="1094100"/>
            <a:ext cx="59436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/>
          <p:nvPr/>
        </p:nvSpPr>
        <p:spPr>
          <a:xfrm>
            <a:off x="539400" y="543325"/>
            <a:ext cx="8065200" cy="4100400"/>
          </a:xfrm>
          <a:prstGeom prst="plaque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551950" y="2243500"/>
            <a:ext cx="6040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1551950" y="3074800"/>
            <a:ext cx="60402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6335023" y="2719550"/>
            <a:ext cx="2106000" cy="19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26" Type="http://schemas.openxmlformats.org/officeDocument/2006/relationships/slideLayout" Target="../slideLayouts/slideLayout26.xml" /><Relationship Id="rId3" Type="http://schemas.openxmlformats.org/officeDocument/2006/relationships/slideLayout" Target="../slideLayouts/slideLayout3.xml" /><Relationship Id="rId21" Type="http://schemas.openxmlformats.org/officeDocument/2006/relationships/slideLayout" Target="../slideLayouts/slideLayout2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5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29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24" Type="http://schemas.openxmlformats.org/officeDocument/2006/relationships/slideLayout" Target="../slideLayouts/slideLayout24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23" Type="http://schemas.openxmlformats.org/officeDocument/2006/relationships/slideLayout" Target="../slideLayouts/slideLayout23.xml" /><Relationship Id="rId28" Type="http://schemas.openxmlformats.org/officeDocument/2006/relationships/slideLayout" Target="../slideLayouts/slideLayout28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slideLayout" Target="../slideLayouts/slideLayout22.xml" /><Relationship Id="rId27" Type="http://schemas.openxmlformats.org/officeDocument/2006/relationships/slideLayout" Target="../slideLayouts/slideLayout27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 /><Relationship Id="rId2" Type="http://schemas.openxmlformats.org/officeDocument/2006/relationships/slideLayout" Target="../slideLayouts/slideLayout30.xml" /><Relationship Id="rId1" Type="http://schemas.openxmlformats.org/officeDocument/2006/relationships/slideLayout" Target="../slideLayouts/slideLayout2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ahkwang"/>
              <a:buNone/>
              <a:defRPr sz="3600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50" name="Google Shape;350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1.xml" /><Relationship Id="rId4" Type="http://schemas.openxmlformats.org/officeDocument/2006/relationships/image" Target="../media/image6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1.xml" /><Relationship Id="rId4" Type="http://schemas.openxmlformats.org/officeDocument/2006/relationships/image" Target="../media/image2.jpe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1.xml" /><Relationship Id="rId4" Type="http://schemas.openxmlformats.org/officeDocument/2006/relationships/image" Target="../media/image4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/>
          <p:nvPr/>
        </p:nvSpPr>
        <p:spPr>
          <a:xfrm>
            <a:off x="5781675" y="4210050"/>
            <a:ext cx="3683700" cy="1476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ctrTitle"/>
          </p:nvPr>
        </p:nvSpPr>
        <p:spPr>
          <a:xfrm>
            <a:off x="617179" y="1929947"/>
            <a:ext cx="6089798" cy="2091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dirty="0"/>
              <a:t>Project </a:t>
            </a:r>
            <a:r>
              <a:rPr lang="id-ID" sz="4800" dirty="0" err="1"/>
              <a:t>Website</a:t>
            </a:r>
            <a:r>
              <a:rPr lang="id-ID" sz="4800" dirty="0"/>
              <a:t> </a:t>
            </a:r>
            <a:endParaRPr sz="4800" dirty="0"/>
          </a:p>
        </p:txBody>
      </p:sp>
      <p:grpSp>
        <p:nvGrpSpPr>
          <p:cNvPr id="361" name="Google Shape;361;p33"/>
          <p:cNvGrpSpPr/>
          <p:nvPr/>
        </p:nvGrpSpPr>
        <p:grpSpPr>
          <a:xfrm>
            <a:off x="304275" y="275275"/>
            <a:ext cx="579625" cy="557161"/>
            <a:chOff x="304275" y="275275"/>
            <a:chExt cx="579625" cy="557161"/>
          </a:xfrm>
        </p:grpSpPr>
        <p:sp>
          <p:nvSpPr>
            <p:cNvPr id="362" name="Google Shape;362;p3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33"/>
          <p:cNvGrpSpPr/>
          <p:nvPr/>
        </p:nvGrpSpPr>
        <p:grpSpPr>
          <a:xfrm>
            <a:off x="6419319" y="3797168"/>
            <a:ext cx="1354679" cy="2315347"/>
            <a:chOff x="1657875" y="610513"/>
            <a:chExt cx="478027" cy="817018"/>
          </a:xfrm>
        </p:grpSpPr>
        <p:sp>
          <p:nvSpPr>
            <p:cNvPr id="372" name="Google Shape;372;p33"/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33"/>
          <p:cNvSpPr/>
          <p:nvPr/>
        </p:nvSpPr>
        <p:spPr>
          <a:xfrm>
            <a:off x="6853200" y="2260477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6853200" y="2736393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3"/>
          <p:cNvSpPr/>
          <p:nvPr/>
        </p:nvSpPr>
        <p:spPr>
          <a:xfrm>
            <a:off x="7458288" y="-503375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33"/>
          <p:cNvGrpSpPr/>
          <p:nvPr/>
        </p:nvGrpSpPr>
        <p:grpSpPr>
          <a:xfrm>
            <a:off x="8344838" y="4337513"/>
            <a:ext cx="1062623" cy="1196017"/>
            <a:chOff x="867539" y="598708"/>
            <a:chExt cx="491750" cy="553455"/>
          </a:xfrm>
        </p:grpSpPr>
        <p:sp>
          <p:nvSpPr>
            <p:cNvPr id="410" name="Google Shape;410;p33"/>
            <p:cNvSpPr/>
            <p:nvPr/>
          </p:nvSpPr>
          <p:spPr>
            <a:xfrm>
              <a:off x="867539" y="812751"/>
              <a:ext cx="491750" cy="285319"/>
            </a:xfrm>
            <a:custGeom>
              <a:avLst/>
              <a:gdLst/>
              <a:ahLst/>
              <a:cxnLst/>
              <a:rect l="l" t="t" r="r" b="b"/>
              <a:pathLst>
                <a:path w="15372" h="8919" extrusionOk="0">
                  <a:moveTo>
                    <a:pt x="9609" y="1"/>
                  </a:moveTo>
                  <a:lnTo>
                    <a:pt x="1" y="5585"/>
                  </a:lnTo>
                  <a:lnTo>
                    <a:pt x="5763" y="8918"/>
                  </a:lnTo>
                  <a:lnTo>
                    <a:pt x="15372" y="3334"/>
                  </a:lnTo>
                  <a:lnTo>
                    <a:pt x="96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1051895" y="919405"/>
              <a:ext cx="307392" cy="232759"/>
            </a:xfrm>
            <a:custGeom>
              <a:avLst/>
              <a:gdLst/>
              <a:ahLst/>
              <a:cxnLst/>
              <a:rect l="l" t="t" r="r" b="b"/>
              <a:pathLst>
                <a:path w="9609" h="7276" extrusionOk="0">
                  <a:moveTo>
                    <a:pt x="9609" y="0"/>
                  </a:moveTo>
                  <a:lnTo>
                    <a:pt x="0" y="5584"/>
                  </a:lnTo>
                  <a:lnTo>
                    <a:pt x="0" y="7275"/>
                  </a:lnTo>
                  <a:lnTo>
                    <a:pt x="9609" y="1691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867539" y="991381"/>
              <a:ext cx="184390" cy="160782"/>
            </a:xfrm>
            <a:custGeom>
              <a:avLst/>
              <a:gdLst/>
              <a:ahLst/>
              <a:cxnLst/>
              <a:rect l="l" t="t" r="r" b="b"/>
              <a:pathLst>
                <a:path w="5764" h="5026" extrusionOk="0">
                  <a:moveTo>
                    <a:pt x="1" y="1"/>
                  </a:moveTo>
                  <a:lnTo>
                    <a:pt x="1" y="1691"/>
                  </a:lnTo>
                  <a:lnTo>
                    <a:pt x="5763" y="5025"/>
                  </a:lnTo>
                  <a:lnTo>
                    <a:pt x="5763" y="3334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867539" y="705746"/>
              <a:ext cx="491750" cy="285287"/>
            </a:xfrm>
            <a:custGeom>
              <a:avLst/>
              <a:gdLst/>
              <a:ahLst/>
              <a:cxnLst/>
              <a:rect l="l" t="t" r="r" b="b"/>
              <a:pathLst>
                <a:path w="15372" h="8918" extrusionOk="0">
                  <a:moveTo>
                    <a:pt x="9609" y="0"/>
                  </a:moveTo>
                  <a:lnTo>
                    <a:pt x="1" y="5584"/>
                  </a:lnTo>
                  <a:lnTo>
                    <a:pt x="5763" y="8918"/>
                  </a:lnTo>
                  <a:lnTo>
                    <a:pt x="15372" y="3334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051895" y="812367"/>
              <a:ext cx="307392" cy="232759"/>
            </a:xfrm>
            <a:custGeom>
              <a:avLst/>
              <a:gdLst/>
              <a:ahLst/>
              <a:cxnLst/>
              <a:rect l="l" t="t" r="r" b="b"/>
              <a:pathLst>
                <a:path w="9609" h="7276" extrusionOk="0">
                  <a:moveTo>
                    <a:pt x="9609" y="1"/>
                  </a:moveTo>
                  <a:lnTo>
                    <a:pt x="0" y="5585"/>
                  </a:lnTo>
                  <a:lnTo>
                    <a:pt x="0" y="7275"/>
                  </a:lnTo>
                  <a:lnTo>
                    <a:pt x="9609" y="1691"/>
                  </a:lnTo>
                  <a:lnTo>
                    <a:pt x="960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867539" y="884376"/>
              <a:ext cx="184390" cy="160750"/>
            </a:xfrm>
            <a:custGeom>
              <a:avLst/>
              <a:gdLst/>
              <a:ahLst/>
              <a:cxnLst/>
              <a:rect l="l" t="t" r="r" b="b"/>
              <a:pathLst>
                <a:path w="5764" h="5025" extrusionOk="0">
                  <a:moveTo>
                    <a:pt x="1" y="0"/>
                  </a:moveTo>
                  <a:lnTo>
                    <a:pt x="1" y="1691"/>
                  </a:lnTo>
                  <a:lnTo>
                    <a:pt x="5763" y="5024"/>
                  </a:lnTo>
                  <a:lnTo>
                    <a:pt x="5763" y="3334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867539" y="598708"/>
              <a:ext cx="491750" cy="284935"/>
            </a:xfrm>
            <a:custGeom>
              <a:avLst/>
              <a:gdLst/>
              <a:ahLst/>
              <a:cxnLst/>
              <a:rect l="l" t="t" r="r" b="b"/>
              <a:pathLst>
                <a:path w="15372" h="8907" extrusionOk="0">
                  <a:moveTo>
                    <a:pt x="9609" y="0"/>
                  </a:moveTo>
                  <a:lnTo>
                    <a:pt x="1" y="5584"/>
                  </a:lnTo>
                  <a:lnTo>
                    <a:pt x="5763" y="8906"/>
                  </a:lnTo>
                  <a:lnTo>
                    <a:pt x="15372" y="3334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051895" y="705362"/>
              <a:ext cx="307392" cy="232343"/>
            </a:xfrm>
            <a:custGeom>
              <a:avLst/>
              <a:gdLst/>
              <a:ahLst/>
              <a:cxnLst/>
              <a:rect l="l" t="t" r="r" b="b"/>
              <a:pathLst>
                <a:path w="9609" h="7263" extrusionOk="0">
                  <a:moveTo>
                    <a:pt x="9609" y="0"/>
                  </a:moveTo>
                  <a:lnTo>
                    <a:pt x="0" y="5572"/>
                  </a:lnTo>
                  <a:lnTo>
                    <a:pt x="0" y="7263"/>
                  </a:lnTo>
                  <a:lnTo>
                    <a:pt x="9609" y="1679"/>
                  </a:lnTo>
                  <a:lnTo>
                    <a:pt x="960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867539" y="777339"/>
              <a:ext cx="184390" cy="160366"/>
            </a:xfrm>
            <a:custGeom>
              <a:avLst/>
              <a:gdLst/>
              <a:ahLst/>
              <a:cxnLst/>
              <a:rect l="l" t="t" r="r" b="b"/>
              <a:pathLst>
                <a:path w="5764" h="5013" extrusionOk="0">
                  <a:moveTo>
                    <a:pt x="1" y="0"/>
                  </a:moveTo>
                  <a:lnTo>
                    <a:pt x="1" y="1691"/>
                  </a:lnTo>
                  <a:lnTo>
                    <a:pt x="5763" y="5013"/>
                  </a:lnTo>
                  <a:lnTo>
                    <a:pt x="5763" y="3322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725463" y="1166334"/>
            <a:ext cx="1645688" cy="2171872"/>
            <a:chOff x="683950" y="1497553"/>
            <a:chExt cx="701636" cy="925974"/>
          </a:xfrm>
        </p:grpSpPr>
        <p:sp>
          <p:nvSpPr>
            <p:cNvPr id="420" name="Google Shape;420;p33"/>
            <p:cNvSpPr/>
            <p:nvPr/>
          </p:nvSpPr>
          <p:spPr>
            <a:xfrm>
              <a:off x="913252" y="2289041"/>
              <a:ext cx="339766" cy="134486"/>
            </a:xfrm>
            <a:custGeom>
              <a:avLst/>
              <a:gdLst/>
              <a:ahLst/>
              <a:cxnLst/>
              <a:rect l="l" t="t" r="r" b="b"/>
              <a:pathLst>
                <a:path w="10621" h="4204" extrusionOk="0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910949" y="2216201"/>
              <a:ext cx="344372" cy="196451"/>
            </a:xfrm>
            <a:custGeom>
              <a:avLst/>
              <a:gdLst/>
              <a:ahLst/>
              <a:cxnLst/>
              <a:rect l="l" t="t" r="r" b="b"/>
              <a:pathLst>
                <a:path w="10765" h="6141" extrusionOk="0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017986" y="2130213"/>
              <a:ext cx="123066" cy="229688"/>
            </a:xfrm>
            <a:custGeom>
              <a:avLst/>
              <a:gdLst/>
              <a:ahLst/>
              <a:cxnLst/>
              <a:rect l="l" t="t" r="r" b="b"/>
              <a:pathLst>
                <a:path w="3847" h="7180" extrusionOk="0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1005798" y="2193808"/>
              <a:ext cx="12604" cy="166092"/>
            </a:xfrm>
            <a:custGeom>
              <a:avLst/>
              <a:gdLst/>
              <a:ahLst/>
              <a:cxnLst/>
              <a:rect l="l" t="t" r="r" b="b"/>
              <a:pathLst>
                <a:path w="394" h="5192" extrusionOk="0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005798" y="2122983"/>
              <a:ext cx="134486" cy="77704"/>
            </a:xfrm>
            <a:custGeom>
              <a:avLst/>
              <a:gdLst/>
              <a:ahLst/>
              <a:cxnLst/>
              <a:rect l="l" t="t" r="r" b="b"/>
              <a:pathLst>
                <a:path w="4204" h="2429" extrusionOk="0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683950" y="1497553"/>
              <a:ext cx="692871" cy="911107"/>
            </a:xfrm>
            <a:custGeom>
              <a:avLst/>
              <a:gdLst/>
              <a:ahLst/>
              <a:cxnLst/>
              <a:rect l="l" t="t" r="r" b="b"/>
              <a:pathLst>
                <a:path w="21659" h="28481" extrusionOk="0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712901" y="1514316"/>
              <a:ext cx="672686" cy="895880"/>
            </a:xfrm>
            <a:custGeom>
              <a:avLst/>
              <a:gdLst/>
              <a:ahLst/>
              <a:cxnLst/>
              <a:rect l="l" t="t" r="r" b="b"/>
              <a:pathLst>
                <a:path w="21028" h="28005" extrusionOk="0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714052" y="1909676"/>
              <a:ext cx="671534" cy="500516"/>
            </a:xfrm>
            <a:custGeom>
              <a:avLst/>
              <a:gdLst/>
              <a:ahLst/>
              <a:cxnLst/>
              <a:rect l="l" t="t" r="r" b="b"/>
              <a:pathLst>
                <a:path w="20992" h="15646" extrusionOk="0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748697" y="1576824"/>
              <a:ext cx="606786" cy="639864"/>
            </a:xfrm>
            <a:custGeom>
              <a:avLst/>
              <a:gdLst/>
              <a:ahLst/>
              <a:cxnLst/>
              <a:rect l="l" t="t" r="r" b="b"/>
              <a:pathLst>
                <a:path w="18968" h="20002" extrusionOk="0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91371" y="1865338"/>
              <a:ext cx="204928" cy="289094"/>
            </a:xfrm>
            <a:custGeom>
              <a:avLst/>
              <a:gdLst/>
              <a:ahLst/>
              <a:cxnLst/>
              <a:rect l="l" t="t" r="r" b="b"/>
              <a:pathLst>
                <a:path w="6406" h="9037" extrusionOk="0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791755" y="1950815"/>
              <a:ext cx="204544" cy="203712"/>
            </a:xfrm>
            <a:custGeom>
              <a:avLst/>
              <a:gdLst/>
              <a:ahLst/>
              <a:cxnLst/>
              <a:rect l="l" t="t" r="r" b="b"/>
              <a:pathLst>
                <a:path w="6394" h="6368" extrusionOk="0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1038171" y="1770617"/>
              <a:ext cx="292549" cy="177576"/>
            </a:xfrm>
            <a:custGeom>
              <a:avLst/>
              <a:gdLst/>
              <a:ahLst/>
              <a:cxnLst/>
              <a:rect l="l" t="t" r="r" b="b"/>
              <a:pathLst>
                <a:path w="9145" h="5551" extrusionOk="0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1038171" y="173936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1038171" y="170814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1038171" y="1676536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1038171" y="183229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3"/>
            <p:cNvSpPr/>
            <p:nvPr/>
          </p:nvSpPr>
          <p:spPr>
            <a:xfrm>
              <a:off x="1038171" y="180107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790603" y="1792370"/>
              <a:ext cx="223226" cy="148210"/>
            </a:xfrm>
            <a:custGeom>
              <a:avLst/>
              <a:gdLst/>
              <a:ahLst/>
              <a:cxnLst/>
              <a:rect l="l" t="t" r="r" b="b"/>
              <a:pathLst>
                <a:path w="6978" h="4633" extrusionOk="0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33"/>
          <p:cNvGrpSpPr/>
          <p:nvPr/>
        </p:nvGrpSpPr>
        <p:grpSpPr>
          <a:xfrm>
            <a:off x="8332995" y="3042427"/>
            <a:ext cx="1241789" cy="734416"/>
            <a:chOff x="942970" y="2297423"/>
            <a:chExt cx="529434" cy="313117"/>
          </a:xfrm>
        </p:grpSpPr>
        <p:sp>
          <p:nvSpPr>
            <p:cNvPr id="439" name="Google Shape;439;p33"/>
            <p:cNvSpPr/>
            <p:nvPr/>
          </p:nvSpPr>
          <p:spPr>
            <a:xfrm>
              <a:off x="944090" y="2382355"/>
              <a:ext cx="526811" cy="228185"/>
            </a:xfrm>
            <a:custGeom>
              <a:avLst/>
              <a:gdLst/>
              <a:ahLst/>
              <a:cxnLst/>
              <a:rect l="l" t="t" r="r" b="b"/>
              <a:pathLst>
                <a:path w="16468" h="7133" extrusionOk="0">
                  <a:moveTo>
                    <a:pt x="16467" y="0"/>
                  </a:moveTo>
                  <a:cubicBezTo>
                    <a:pt x="16467" y="72"/>
                    <a:pt x="16419" y="131"/>
                    <a:pt x="16336" y="191"/>
                  </a:cubicBezTo>
                  <a:lnTo>
                    <a:pt x="4906" y="6787"/>
                  </a:lnTo>
                  <a:cubicBezTo>
                    <a:pt x="4817" y="6834"/>
                    <a:pt x="4704" y="6858"/>
                    <a:pt x="4592" y="6858"/>
                  </a:cubicBezTo>
                  <a:cubicBezTo>
                    <a:pt x="4480" y="6858"/>
                    <a:pt x="4370" y="6834"/>
                    <a:pt x="4287" y="6787"/>
                  </a:cubicBezTo>
                  <a:lnTo>
                    <a:pt x="132" y="4370"/>
                  </a:lnTo>
                  <a:cubicBezTo>
                    <a:pt x="48" y="4322"/>
                    <a:pt x="1" y="4263"/>
                    <a:pt x="1" y="4191"/>
                  </a:cubicBezTo>
                  <a:lnTo>
                    <a:pt x="1" y="4465"/>
                  </a:lnTo>
                  <a:cubicBezTo>
                    <a:pt x="1" y="4537"/>
                    <a:pt x="48" y="4596"/>
                    <a:pt x="132" y="4644"/>
                  </a:cubicBezTo>
                  <a:lnTo>
                    <a:pt x="4287" y="7061"/>
                  </a:lnTo>
                  <a:cubicBezTo>
                    <a:pt x="4370" y="7108"/>
                    <a:pt x="4480" y="7132"/>
                    <a:pt x="4592" y="7132"/>
                  </a:cubicBezTo>
                  <a:cubicBezTo>
                    <a:pt x="4704" y="7132"/>
                    <a:pt x="4817" y="7108"/>
                    <a:pt x="4906" y="7061"/>
                  </a:cubicBezTo>
                  <a:lnTo>
                    <a:pt x="16336" y="465"/>
                  </a:lnTo>
                  <a:cubicBezTo>
                    <a:pt x="16431" y="405"/>
                    <a:pt x="16467" y="346"/>
                    <a:pt x="16467" y="274"/>
                  </a:cubicBezTo>
                  <a:lnTo>
                    <a:pt x="1646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942970" y="2297423"/>
              <a:ext cx="529434" cy="304353"/>
            </a:xfrm>
            <a:custGeom>
              <a:avLst/>
              <a:gdLst/>
              <a:ahLst/>
              <a:cxnLst/>
              <a:rect l="l" t="t" r="r" b="b"/>
              <a:pathLst>
                <a:path w="16550" h="9514" extrusionOk="0">
                  <a:moveTo>
                    <a:pt x="11911" y="0"/>
                  </a:moveTo>
                  <a:cubicBezTo>
                    <a:pt x="11799" y="0"/>
                    <a:pt x="11686" y="24"/>
                    <a:pt x="11597" y="72"/>
                  </a:cubicBezTo>
                  <a:lnTo>
                    <a:pt x="167" y="6668"/>
                  </a:lnTo>
                  <a:cubicBezTo>
                    <a:pt x="0" y="6775"/>
                    <a:pt x="0" y="6930"/>
                    <a:pt x="167" y="7025"/>
                  </a:cubicBezTo>
                  <a:lnTo>
                    <a:pt x="4322" y="9442"/>
                  </a:lnTo>
                  <a:cubicBezTo>
                    <a:pt x="4405" y="9489"/>
                    <a:pt x="4515" y="9513"/>
                    <a:pt x="4627" y="9513"/>
                  </a:cubicBezTo>
                  <a:cubicBezTo>
                    <a:pt x="4739" y="9513"/>
                    <a:pt x="4852" y="9489"/>
                    <a:pt x="4941" y="9442"/>
                  </a:cubicBezTo>
                  <a:lnTo>
                    <a:pt x="16371" y="2846"/>
                  </a:lnTo>
                  <a:cubicBezTo>
                    <a:pt x="16550" y="2739"/>
                    <a:pt x="16550" y="2584"/>
                    <a:pt x="16371" y="2489"/>
                  </a:cubicBezTo>
                  <a:lnTo>
                    <a:pt x="12216" y="72"/>
                  </a:lnTo>
                  <a:cubicBezTo>
                    <a:pt x="12132" y="24"/>
                    <a:pt x="12022" y="0"/>
                    <a:pt x="1191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990187" y="2501165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1011908" y="2488625"/>
              <a:ext cx="31638" cy="17914"/>
            </a:xfrm>
            <a:custGeom>
              <a:avLst/>
              <a:gdLst/>
              <a:ahLst/>
              <a:cxnLst/>
              <a:rect l="l" t="t" r="r" b="b"/>
              <a:pathLst>
                <a:path w="989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033981" y="2475669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1056086" y="2463097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1078158" y="2450525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099879" y="2437569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121952" y="2424997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1144057" y="241242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60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3"/>
            <p:cNvSpPr/>
            <p:nvPr/>
          </p:nvSpPr>
          <p:spPr>
            <a:xfrm>
              <a:off x="1165778" y="239985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3"/>
            <p:cNvSpPr/>
            <p:nvPr/>
          </p:nvSpPr>
          <p:spPr>
            <a:xfrm>
              <a:off x="1187851" y="2386930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3"/>
            <p:cNvSpPr/>
            <p:nvPr/>
          </p:nvSpPr>
          <p:spPr>
            <a:xfrm>
              <a:off x="1209956" y="2374358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1232029" y="2361786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3"/>
            <p:cNvSpPr/>
            <p:nvPr/>
          </p:nvSpPr>
          <p:spPr>
            <a:xfrm>
              <a:off x="1253750" y="2348830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3"/>
            <p:cNvSpPr/>
            <p:nvPr/>
          </p:nvSpPr>
          <p:spPr>
            <a:xfrm>
              <a:off x="1275854" y="233625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3"/>
            <p:cNvSpPr/>
            <p:nvPr/>
          </p:nvSpPr>
          <p:spPr>
            <a:xfrm>
              <a:off x="1297927" y="2323686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3"/>
            <p:cNvSpPr/>
            <p:nvPr/>
          </p:nvSpPr>
          <p:spPr>
            <a:xfrm>
              <a:off x="1037020" y="2503084"/>
              <a:ext cx="31286" cy="17946"/>
            </a:xfrm>
            <a:custGeom>
              <a:avLst/>
              <a:gdLst/>
              <a:ahLst/>
              <a:cxnLst/>
              <a:rect l="l" t="t" r="r" b="b"/>
              <a:pathLst>
                <a:path w="978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3"/>
            <p:cNvSpPr/>
            <p:nvPr/>
          </p:nvSpPr>
          <p:spPr>
            <a:xfrm>
              <a:off x="1059125" y="2490128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3"/>
            <p:cNvSpPr/>
            <p:nvPr/>
          </p:nvSpPr>
          <p:spPr>
            <a:xfrm>
              <a:off x="1080846" y="2477556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87"/>
                  </a:lnTo>
                  <a:lnTo>
                    <a:pt x="500" y="560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3"/>
            <p:cNvSpPr/>
            <p:nvPr/>
          </p:nvSpPr>
          <p:spPr>
            <a:xfrm>
              <a:off x="1102918" y="2464984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5"/>
                  </a:lnTo>
                  <a:lnTo>
                    <a:pt x="489" y="560"/>
                  </a:lnTo>
                  <a:lnTo>
                    <a:pt x="977" y="27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3"/>
            <p:cNvSpPr/>
            <p:nvPr/>
          </p:nvSpPr>
          <p:spPr>
            <a:xfrm>
              <a:off x="1125023" y="245206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3"/>
            <p:cNvSpPr/>
            <p:nvPr/>
          </p:nvSpPr>
          <p:spPr>
            <a:xfrm>
              <a:off x="1146712" y="243948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>
              <a:off x="1168817" y="2426917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3"/>
            <p:cNvSpPr/>
            <p:nvPr/>
          </p:nvSpPr>
          <p:spPr>
            <a:xfrm>
              <a:off x="1190890" y="2413961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3"/>
            <p:cNvSpPr/>
            <p:nvPr/>
          </p:nvSpPr>
          <p:spPr>
            <a:xfrm>
              <a:off x="1212995" y="2401389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3"/>
            <p:cNvSpPr/>
            <p:nvPr/>
          </p:nvSpPr>
          <p:spPr>
            <a:xfrm>
              <a:off x="1234716" y="2388817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3"/>
            <p:cNvSpPr/>
            <p:nvPr/>
          </p:nvSpPr>
          <p:spPr>
            <a:xfrm>
              <a:off x="1256789" y="2375861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3"/>
            <p:cNvSpPr/>
            <p:nvPr/>
          </p:nvSpPr>
          <p:spPr>
            <a:xfrm>
              <a:off x="1278893" y="2363289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3"/>
            <p:cNvSpPr/>
            <p:nvPr/>
          </p:nvSpPr>
          <p:spPr>
            <a:xfrm>
              <a:off x="1300582" y="2350749"/>
              <a:ext cx="31670" cy="17914"/>
            </a:xfrm>
            <a:custGeom>
              <a:avLst/>
              <a:gdLst/>
              <a:ahLst/>
              <a:cxnLst/>
              <a:rect l="l" t="t" r="r" b="b"/>
              <a:pathLst>
                <a:path w="990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501" y="560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3"/>
            <p:cNvSpPr/>
            <p:nvPr/>
          </p:nvSpPr>
          <p:spPr>
            <a:xfrm>
              <a:off x="1322687" y="233779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3"/>
            <p:cNvSpPr/>
            <p:nvPr/>
          </p:nvSpPr>
          <p:spPr>
            <a:xfrm>
              <a:off x="1014947" y="2515656"/>
              <a:ext cx="78120" cy="32406"/>
            </a:xfrm>
            <a:custGeom>
              <a:avLst/>
              <a:gdLst/>
              <a:ahLst/>
              <a:cxnLst/>
              <a:rect l="l" t="t" r="r" b="b"/>
              <a:pathLst>
                <a:path w="2442" h="1013" extrusionOk="0">
                  <a:moveTo>
                    <a:pt x="488" y="0"/>
                  </a:moveTo>
                  <a:lnTo>
                    <a:pt x="0" y="286"/>
                  </a:lnTo>
                  <a:lnTo>
                    <a:pt x="786" y="727"/>
                  </a:lnTo>
                  <a:lnTo>
                    <a:pt x="1012" y="870"/>
                  </a:lnTo>
                  <a:lnTo>
                    <a:pt x="1274" y="1012"/>
                  </a:lnTo>
                  <a:lnTo>
                    <a:pt x="1953" y="620"/>
                  </a:lnTo>
                  <a:lnTo>
                    <a:pt x="2322" y="405"/>
                  </a:lnTo>
                  <a:lnTo>
                    <a:pt x="2441" y="334"/>
                  </a:lnTo>
                  <a:lnTo>
                    <a:pt x="1953" y="48"/>
                  </a:lnTo>
                  <a:lnTo>
                    <a:pt x="1822" y="131"/>
                  </a:lnTo>
                  <a:lnTo>
                    <a:pt x="1465" y="334"/>
                  </a:lnTo>
                  <a:lnTo>
                    <a:pt x="1274" y="45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3"/>
            <p:cNvSpPr/>
            <p:nvPr/>
          </p:nvSpPr>
          <p:spPr>
            <a:xfrm>
              <a:off x="1083885" y="2504620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3"/>
            <p:cNvSpPr/>
            <p:nvPr/>
          </p:nvSpPr>
          <p:spPr>
            <a:xfrm>
              <a:off x="1105957" y="2492048"/>
              <a:ext cx="31286" cy="17914"/>
            </a:xfrm>
            <a:custGeom>
              <a:avLst/>
              <a:gdLst/>
              <a:ahLst/>
              <a:cxnLst/>
              <a:rect l="l" t="t" r="r" b="b"/>
              <a:pathLst>
                <a:path w="978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3"/>
            <p:cNvSpPr/>
            <p:nvPr/>
          </p:nvSpPr>
          <p:spPr>
            <a:xfrm>
              <a:off x="1127678" y="2479092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3"/>
            <p:cNvSpPr/>
            <p:nvPr/>
          </p:nvSpPr>
          <p:spPr>
            <a:xfrm>
              <a:off x="1149783" y="246652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8" y="1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6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>
            <a:xfrm>
              <a:off x="1171856" y="24539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3"/>
            <p:cNvSpPr/>
            <p:nvPr/>
          </p:nvSpPr>
          <p:spPr>
            <a:xfrm>
              <a:off x="1193961" y="2440992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8" y="1"/>
                  </a:moveTo>
                  <a:lnTo>
                    <a:pt x="0" y="287"/>
                  </a:lnTo>
                  <a:lnTo>
                    <a:pt x="488" y="572"/>
                  </a:lnTo>
                  <a:lnTo>
                    <a:pt x="977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3"/>
            <p:cNvSpPr/>
            <p:nvPr/>
          </p:nvSpPr>
          <p:spPr>
            <a:xfrm>
              <a:off x="1215650" y="2428420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237755" y="2415848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259860" y="2402924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>
            <a:xfrm>
              <a:off x="1281549" y="2390353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>
            <a:xfrm>
              <a:off x="1303653" y="237778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74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>
            <a:xfrm>
              <a:off x="1325726" y="2364825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3"/>
            <p:cNvSpPr/>
            <p:nvPr/>
          </p:nvSpPr>
          <p:spPr>
            <a:xfrm>
              <a:off x="1347447" y="2352253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3"/>
            <p:cNvSpPr/>
            <p:nvPr/>
          </p:nvSpPr>
          <p:spPr>
            <a:xfrm>
              <a:off x="1064851" y="254422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3"/>
            <p:cNvSpPr/>
            <p:nvPr/>
          </p:nvSpPr>
          <p:spPr>
            <a:xfrm>
              <a:off x="1086924" y="2531651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3"/>
            <p:cNvSpPr/>
            <p:nvPr/>
          </p:nvSpPr>
          <p:spPr>
            <a:xfrm>
              <a:off x="1108645" y="25190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8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3"/>
            <p:cNvSpPr/>
            <p:nvPr/>
          </p:nvSpPr>
          <p:spPr>
            <a:xfrm>
              <a:off x="1130717" y="2506123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3"/>
            <p:cNvSpPr/>
            <p:nvPr/>
          </p:nvSpPr>
          <p:spPr>
            <a:xfrm>
              <a:off x="1152822" y="2493551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0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3"/>
            <p:cNvSpPr/>
            <p:nvPr/>
          </p:nvSpPr>
          <p:spPr>
            <a:xfrm>
              <a:off x="1174543" y="2480979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1"/>
                  </a:lnTo>
                  <a:lnTo>
                    <a:pt x="988" y="287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1196616" y="2468055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1218721" y="2455483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3"/>
            <p:cNvSpPr/>
            <p:nvPr/>
          </p:nvSpPr>
          <p:spPr>
            <a:xfrm>
              <a:off x="1240794" y="2442911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1" y="274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3"/>
            <p:cNvSpPr/>
            <p:nvPr/>
          </p:nvSpPr>
          <p:spPr>
            <a:xfrm>
              <a:off x="1262515" y="2429956"/>
              <a:ext cx="31638" cy="18330"/>
            </a:xfrm>
            <a:custGeom>
              <a:avLst/>
              <a:gdLst/>
              <a:ahLst/>
              <a:cxnLst/>
              <a:rect l="l" t="t" r="r" b="b"/>
              <a:pathLst>
                <a:path w="989" h="573" extrusionOk="0">
                  <a:moveTo>
                    <a:pt x="489" y="1"/>
                  </a:moveTo>
                  <a:lnTo>
                    <a:pt x="0" y="286"/>
                  </a:lnTo>
                  <a:lnTo>
                    <a:pt x="500" y="572"/>
                  </a:lnTo>
                  <a:lnTo>
                    <a:pt x="989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3"/>
            <p:cNvSpPr/>
            <p:nvPr/>
          </p:nvSpPr>
          <p:spPr>
            <a:xfrm>
              <a:off x="1284588" y="2417384"/>
              <a:ext cx="31286" cy="18330"/>
            </a:xfrm>
            <a:custGeom>
              <a:avLst/>
              <a:gdLst/>
              <a:ahLst/>
              <a:cxnLst/>
              <a:rect l="l" t="t" r="r" b="b"/>
              <a:pathLst>
                <a:path w="978" h="573" extrusionOk="0">
                  <a:moveTo>
                    <a:pt x="489" y="1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3"/>
            <p:cNvSpPr/>
            <p:nvPr/>
          </p:nvSpPr>
          <p:spPr>
            <a:xfrm>
              <a:off x="1306692" y="2404812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3"/>
            <p:cNvSpPr/>
            <p:nvPr/>
          </p:nvSpPr>
          <p:spPr>
            <a:xfrm>
              <a:off x="1328413" y="2392240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5"/>
                  </a:lnTo>
                  <a:lnTo>
                    <a:pt x="500" y="560"/>
                  </a:lnTo>
                  <a:lnTo>
                    <a:pt x="988" y="275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3"/>
            <p:cNvSpPr/>
            <p:nvPr/>
          </p:nvSpPr>
          <p:spPr>
            <a:xfrm>
              <a:off x="1350486" y="2379284"/>
              <a:ext cx="31254" cy="18330"/>
            </a:xfrm>
            <a:custGeom>
              <a:avLst/>
              <a:gdLst/>
              <a:ahLst/>
              <a:cxnLst/>
              <a:rect l="l" t="t" r="r" b="b"/>
              <a:pathLst>
                <a:path w="977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489" y="572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3"/>
            <p:cNvSpPr/>
            <p:nvPr/>
          </p:nvSpPr>
          <p:spPr>
            <a:xfrm>
              <a:off x="1372591" y="2366744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60"/>
                  </a:lnTo>
                  <a:lnTo>
                    <a:pt x="977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3"/>
            <p:cNvSpPr/>
            <p:nvPr/>
          </p:nvSpPr>
          <p:spPr>
            <a:xfrm>
              <a:off x="1089579" y="2558682"/>
              <a:ext cx="31670" cy="18330"/>
            </a:xfrm>
            <a:custGeom>
              <a:avLst/>
              <a:gdLst/>
              <a:ahLst/>
              <a:cxnLst/>
              <a:rect l="l" t="t" r="r" b="b"/>
              <a:pathLst>
                <a:path w="990" h="573" extrusionOk="0">
                  <a:moveTo>
                    <a:pt x="489" y="1"/>
                  </a:moveTo>
                  <a:lnTo>
                    <a:pt x="1" y="287"/>
                  </a:lnTo>
                  <a:lnTo>
                    <a:pt x="501" y="572"/>
                  </a:lnTo>
                  <a:lnTo>
                    <a:pt x="989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3"/>
            <p:cNvSpPr/>
            <p:nvPr/>
          </p:nvSpPr>
          <p:spPr>
            <a:xfrm>
              <a:off x="1111684" y="2546110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1"/>
                  </a:moveTo>
                  <a:lnTo>
                    <a:pt x="0" y="275"/>
                  </a:lnTo>
                  <a:lnTo>
                    <a:pt x="489" y="561"/>
                  </a:lnTo>
                  <a:lnTo>
                    <a:pt x="977" y="287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3"/>
            <p:cNvSpPr/>
            <p:nvPr/>
          </p:nvSpPr>
          <p:spPr>
            <a:xfrm>
              <a:off x="1133788" y="2533186"/>
              <a:ext cx="31254" cy="18298"/>
            </a:xfrm>
            <a:custGeom>
              <a:avLst/>
              <a:gdLst/>
              <a:ahLst/>
              <a:cxnLst/>
              <a:rect l="l" t="t" r="r" b="b"/>
              <a:pathLst>
                <a:path w="977" h="572" extrusionOk="0">
                  <a:moveTo>
                    <a:pt x="488" y="0"/>
                  </a:moveTo>
                  <a:lnTo>
                    <a:pt x="0" y="286"/>
                  </a:lnTo>
                  <a:lnTo>
                    <a:pt x="488" y="572"/>
                  </a:lnTo>
                  <a:lnTo>
                    <a:pt x="976" y="286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3"/>
            <p:cNvSpPr/>
            <p:nvPr/>
          </p:nvSpPr>
          <p:spPr>
            <a:xfrm>
              <a:off x="1155477" y="2520614"/>
              <a:ext cx="31638" cy="18298"/>
            </a:xfrm>
            <a:custGeom>
              <a:avLst/>
              <a:gdLst/>
              <a:ahLst/>
              <a:cxnLst/>
              <a:rect l="l" t="t" r="r" b="b"/>
              <a:pathLst>
                <a:path w="989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501" y="572"/>
                  </a:lnTo>
                  <a:lnTo>
                    <a:pt x="989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3"/>
            <p:cNvSpPr/>
            <p:nvPr/>
          </p:nvSpPr>
          <p:spPr>
            <a:xfrm>
              <a:off x="1177582" y="2431875"/>
              <a:ext cx="163437" cy="94083"/>
            </a:xfrm>
            <a:custGeom>
              <a:avLst/>
              <a:gdLst/>
              <a:ahLst/>
              <a:cxnLst/>
              <a:rect l="l" t="t" r="r" b="b"/>
              <a:pathLst>
                <a:path w="5109" h="2941" extrusionOk="0">
                  <a:moveTo>
                    <a:pt x="4608" y="0"/>
                  </a:moveTo>
                  <a:lnTo>
                    <a:pt x="4370" y="143"/>
                  </a:lnTo>
                  <a:lnTo>
                    <a:pt x="4120" y="286"/>
                  </a:lnTo>
                  <a:lnTo>
                    <a:pt x="3929" y="393"/>
                  </a:lnTo>
                  <a:lnTo>
                    <a:pt x="3441" y="679"/>
                  </a:lnTo>
                  <a:lnTo>
                    <a:pt x="3239" y="798"/>
                  </a:lnTo>
                  <a:lnTo>
                    <a:pt x="2751" y="1072"/>
                  </a:lnTo>
                  <a:lnTo>
                    <a:pt x="2548" y="1191"/>
                  </a:lnTo>
                  <a:lnTo>
                    <a:pt x="2060" y="1476"/>
                  </a:lnTo>
                  <a:lnTo>
                    <a:pt x="1870" y="1584"/>
                  </a:lnTo>
                  <a:lnTo>
                    <a:pt x="1381" y="1869"/>
                  </a:lnTo>
                  <a:lnTo>
                    <a:pt x="1179" y="1976"/>
                  </a:lnTo>
                  <a:lnTo>
                    <a:pt x="691" y="2262"/>
                  </a:lnTo>
                  <a:lnTo>
                    <a:pt x="0" y="2655"/>
                  </a:lnTo>
                  <a:lnTo>
                    <a:pt x="488" y="2941"/>
                  </a:lnTo>
                  <a:lnTo>
                    <a:pt x="1179" y="2548"/>
                  </a:lnTo>
                  <a:lnTo>
                    <a:pt x="1667" y="2262"/>
                  </a:lnTo>
                  <a:lnTo>
                    <a:pt x="1870" y="2155"/>
                  </a:lnTo>
                  <a:lnTo>
                    <a:pt x="2358" y="1869"/>
                  </a:lnTo>
                  <a:lnTo>
                    <a:pt x="2560" y="1750"/>
                  </a:lnTo>
                  <a:lnTo>
                    <a:pt x="3048" y="1476"/>
                  </a:lnTo>
                  <a:lnTo>
                    <a:pt x="3239" y="1357"/>
                  </a:lnTo>
                  <a:lnTo>
                    <a:pt x="3727" y="1072"/>
                  </a:lnTo>
                  <a:lnTo>
                    <a:pt x="3929" y="964"/>
                  </a:lnTo>
                  <a:lnTo>
                    <a:pt x="4417" y="679"/>
                  </a:lnTo>
                  <a:lnTo>
                    <a:pt x="4620" y="560"/>
                  </a:lnTo>
                  <a:lnTo>
                    <a:pt x="4858" y="429"/>
                  </a:lnTo>
                  <a:lnTo>
                    <a:pt x="5108" y="286"/>
                  </a:lnTo>
                  <a:lnTo>
                    <a:pt x="46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1331452" y="2419303"/>
              <a:ext cx="31254" cy="17914"/>
            </a:xfrm>
            <a:custGeom>
              <a:avLst/>
              <a:gdLst/>
              <a:ahLst/>
              <a:cxnLst/>
              <a:rect l="l" t="t" r="r" b="b"/>
              <a:pathLst>
                <a:path w="977" h="560" extrusionOk="0">
                  <a:moveTo>
                    <a:pt x="489" y="0"/>
                  </a:moveTo>
                  <a:lnTo>
                    <a:pt x="0" y="274"/>
                  </a:lnTo>
                  <a:lnTo>
                    <a:pt x="489" y="560"/>
                  </a:lnTo>
                  <a:lnTo>
                    <a:pt x="977" y="274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>
              <a:off x="1353525" y="2406347"/>
              <a:ext cx="31286" cy="18298"/>
            </a:xfrm>
            <a:custGeom>
              <a:avLst/>
              <a:gdLst/>
              <a:ahLst/>
              <a:cxnLst/>
              <a:rect l="l" t="t" r="r" b="b"/>
              <a:pathLst>
                <a:path w="978" h="572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72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1375630" y="2393775"/>
              <a:ext cx="31254" cy="17946"/>
            </a:xfrm>
            <a:custGeom>
              <a:avLst/>
              <a:gdLst/>
              <a:ahLst/>
              <a:cxnLst/>
              <a:rect l="l" t="t" r="r" b="b"/>
              <a:pathLst>
                <a:path w="977" h="561" extrusionOk="0">
                  <a:moveTo>
                    <a:pt x="489" y="0"/>
                  </a:moveTo>
                  <a:lnTo>
                    <a:pt x="1" y="286"/>
                  </a:lnTo>
                  <a:lnTo>
                    <a:pt x="489" y="560"/>
                  </a:lnTo>
                  <a:lnTo>
                    <a:pt x="977" y="286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3"/>
            <p:cNvSpPr/>
            <p:nvPr/>
          </p:nvSpPr>
          <p:spPr>
            <a:xfrm>
              <a:off x="1397351" y="2381203"/>
              <a:ext cx="31638" cy="17946"/>
            </a:xfrm>
            <a:custGeom>
              <a:avLst/>
              <a:gdLst/>
              <a:ahLst/>
              <a:cxnLst/>
              <a:rect l="l" t="t" r="r" b="b"/>
              <a:pathLst>
                <a:path w="989" h="561" extrusionOk="0">
                  <a:moveTo>
                    <a:pt x="488" y="1"/>
                  </a:moveTo>
                  <a:lnTo>
                    <a:pt x="0" y="274"/>
                  </a:lnTo>
                  <a:lnTo>
                    <a:pt x="500" y="560"/>
                  </a:lnTo>
                  <a:lnTo>
                    <a:pt x="988" y="274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33"/>
          <p:cNvGrpSpPr/>
          <p:nvPr/>
        </p:nvGrpSpPr>
        <p:grpSpPr>
          <a:xfrm>
            <a:off x="9325440" y="2920350"/>
            <a:ext cx="433388" cy="242580"/>
            <a:chOff x="1366097" y="2245375"/>
            <a:chExt cx="184774" cy="103424"/>
          </a:xfrm>
        </p:grpSpPr>
        <p:sp>
          <p:nvSpPr>
            <p:cNvPr id="509" name="Google Shape;509;p33"/>
            <p:cNvSpPr/>
            <p:nvPr/>
          </p:nvSpPr>
          <p:spPr>
            <a:xfrm>
              <a:off x="1366097" y="2249758"/>
              <a:ext cx="184774" cy="99041"/>
            </a:xfrm>
            <a:custGeom>
              <a:avLst/>
              <a:gdLst/>
              <a:ahLst/>
              <a:cxnLst/>
              <a:rect l="l" t="t" r="r" b="b"/>
              <a:pathLst>
                <a:path w="5776" h="3096" extrusionOk="0">
                  <a:moveTo>
                    <a:pt x="2777" y="0"/>
                  </a:moveTo>
                  <a:cubicBezTo>
                    <a:pt x="2319" y="0"/>
                    <a:pt x="1844" y="116"/>
                    <a:pt x="1477" y="347"/>
                  </a:cubicBezTo>
                  <a:lnTo>
                    <a:pt x="739" y="538"/>
                  </a:lnTo>
                  <a:cubicBezTo>
                    <a:pt x="1" y="1002"/>
                    <a:pt x="275" y="1859"/>
                    <a:pt x="1084" y="2193"/>
                  </a:cubicBezTo>
                  <a:lnTo>
                    <a:pt x="2966" y="2943"/>
                  </a:lnTo>
                  <a:cubicBezTo>
                    <a:pt x="3218" y="3046"/>
                    <a:pt x="3511" y="3095"/>
                    <a:pt x="3809" y="3095"/>
                  </a:cubicBezTo>
                  <a:cubicBezTo>
                    <a:pt x="4269" y="3095"/>
                    <a:pt x="4742" y="2976"/>
                    <a:pt x="5097" y="2752"/>
                  </a:cubicBezTo>
                  <a:cubicBezTo>
                    <a:pt x="5680" y="2383"/>
                    <a:pt x="5775" y="1835"/>
                    <a:pt x="5311" y="1454"/>
                  </a:cubicBezTo>
                  <a:lnTo>
                    <a:pt x="3978" y="359"/>
                  </a:lnTo>
                  <a:cubicBezTo>
                    <a:pt x="3684" y="119"/>
                    <a:pt x="3240" y="0"/>
                    <a:pt x="2777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1371823" y="2245375"/>
              <a:ext cx="174473" cy="93763"/>
            </a:xfrm>
            <a:custGeom>
              <a:avLst/>
              <a:gdLst/>
              <a:ahLst/>
              <a:cxnLst/>
              <a:rect l="l" t="t" r="r" b="b"/>
              <a:pathLst>
                <a:path w="5454" h="2931" extrusionOk="0">
                  <a:moveTo>
                    <a:pt x="2324" y="0"/>
                  </a:moveTo>
                  <a:cubicBezTo>
                    <a:pt x="1919" y="0"/>
                    <a:pt x="1513" y="88"/>
                    <a:pt x="1203" y="270"/>
                  </a:cubicBezTo>
                  <a:lnTo>
                    <a:pt x="691" y="567"/>
                  </a:lnTo>
                  <a:cubicBezTo>
                    <a:pt x="0" y="960"/>
                    <a:pt x="96" y="1627"/>
                    <a:pt x="893" y="1972"/>
                  </a:cubicBezTo>
                  <a:lnTo>
                    <a:pt x="2763" y="2746"/>
                  </a:lnTo>
                  <a:cubicBezTo>
                    <a:pt x="3047" y="2870"/>
                    <a:pt x="3381" y="2930"/>
                    <a:pt x="3715" y="2930"/>
                  </a:cubicBezTo>
                  <a:cubicBezTo>
                    <a:pt x="4122" y="2930"/>
                    <a:pt x="4527" y="2840"/>
                    <a:pt x="4834" y="2663"/>
                  </a:cubicBezTo>
                  <a:cubicBezTo>
                    <a:pt x="5394" y="2342"/>
                    <a:pt x="5454" y="1830"/>
                    <a:pt x="4989" y="1460"/>
                  </a:cubicBezTo>
                  <a:lnTo>
                    <a:pt x="3632" y="389"/>
                  </a:lnTo>
                  <a:cubicBezTo>
                    <a:pt x="3317" y="133"/>
                    <a:pt x="2821" y="0"/>
                    <a:pt x="2324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419040" y="2259483"/>
              <a:ext cx="35829" cy="19738"/>
            </a:xfrm>
            <a:custGeom>
              <a:avLst/>
              <a:gdLst/>
              <a:ahLst/>
              <a:cxnLst/>
              <a:rect l="l" t="t" r="r" b="b"/>
              <a:pathLst>
                <a:path w="1120" h="617" extrusionOk="0">
                  <a:moveTo>
                    <a:pt x="263" y="1"/>
                  </a:moveTo>
                  <a:cubicBezTo>
                    <a:pt x="205" y="1"/>
                    <a:pt x="143" y="16"/>
                    <a:pt x="96" y="43"/>
                  </a:cubicBezTo>
                  <a:cubicBezTo>
                    <a:pt x="13" y="91"/>
                    <a:pt x="1" y="162"/>
                    <a:pt x="72" y="210"/>
                  </a:cubicBezTo>
                  <a:lnTo>
                    <a:pt x="739" y="591"/>
                  </a:lnTo>
                  <a:cubicBezTo>
                    <a:pt x="772" y="607"/>
                    <a:pt x="818" y="616"/>
                    <a:pt x="866" y="616"/>
                  </a:cubicBezTo>
                  <a:cubicBezTo>
                    <a:pt x="922" y="616"/>
                    <a:pt x="980" y="604"/>
                    <a:pt x="1025" y="579"/>
                  </a:cubicBezTo>
                  <a:cubicBezTo>
                    <a:pt x="1108" y="519"/>
                    <a:pt x="1120" y="448"/>
                    <a:pt x="1049" y="412"/>
                  </a:cubicBezTo>
                  <a:lnTo>
                    <a:pt x="382" y="31"/>
                  </a:lnTo>
                  <a:cubicBezTo>
                    <a:pt x="350" y="10"/>
                    <a:pt x="308" y="1"/>
                    <a:pt x="2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33"/>
          <p:cNvGrpSpPr/>
          <p:nvPr/>
        </p:nvGrpSpPr>
        <p:grpSpPr>
          <a:xfrm>
            <a:off x="7056910" y="387714"/>
            <a:ext cx="1007328" cy="1196023"/>
            <a:chOff x="1673102" y="2206764"/>
            <a:chExt cx="335575" cy="398435"/>
          </a:xfrm>
        </p:grpSpPr>
        <p:sp>
          <p:nvSpPr>
            <p:cNvPr id="513" name="Google Shape;513;p33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0" name="Google Shape;520;p33"/>
          <p:cNvGrpSpPr/>
          <p:nvPr/>
        </p:nvGrpSpPr>
        <p:grpSpPr>
          <a:xfrm>
            <a:off x="4781025" y="4108125"/>
            <a:ext cx="579625" cy="130500"/>
            <a:chOff x="304275" y="275275"/>
            <a:chExt cx="579625" cy="130500"/>
          </a:xfrm>
        </p:grpSpPr>
        <p:sp>
          <p:nvSpPr>
            <p:cNvPr id="521" name="Google Shape;521;p33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3"/>
          <p:cNvSpPr/>
          <p:nvPr/>
        </p:nvSpPr>
        <p:spPr>
          <a:xfrm>
            <a:off x="363900" y="4337947"/>
            <a:ext cx="349500" cy="397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 txBox="1"/>
          <p:nvPr/>
        </p:nvSpPr>
        <p:spPr>
          <a:xfrm>
            <a:off x="1447900" y="339275"/>
            <a:ext cx="17721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TECHNOLOGY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sp>
        <p:nvSpPr>
          <p:cNvPr id="526" name="Google Shape;526;p33"/>
          <p:cNvSpPr txBox="1"/>
          <p:nvPr/>
        </p:nvSpPr>
        <p:spPr>
          <a:xfrm>
            <a:off x="3465250" y="4442725"/>
            <a:ext cx="18954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rPr>
              <a:t>INVESTMENTS</a:t>
            </a:r>
            <a:endParaRPr b="1">
              <a:solidFill>
                <a:schemeClr val="dk1"/>
              </a:solidFill>
              <a:latin typeface="Fahkwang"/>
              <a:ea typeface="Fahkwang"/>
              <a:cs typeface="Fahkwang"/>
              <a:sym typeface="Fahkwang"/>
            </a:endParaRPr>
          </a:p>
        </p:txBody>
      </p:sp>
      <p:grpSp>
        <p:nvGrpSpPr>
          <p:cNvPr id="527" name="Google Shape;527;p33"/>
          <p:cNvGrpSpPr/>
          <p:nvPr/>
        </p:nvGrpSpPr>
        <p:grpSpPr>
          <a:xfrm>
            <a:off x="5733519" y="960358"/>
            <a:ext cx="896100" cy="205962"/>
            <a:chOff x="5733519" y="960358"/>
            <a:chExt cx="896100" cy="205962"/>
          </a:xfrm>
        </p:grpSpPr>
        <p:grpSp>
          <p:nvGrpSpPr>
            <p:cNvPr id="528" name="Google Shape;528;p33"/>
            <p:cNvGrpSpPr/>
            <p:nvPr/>
          </p:nvGrpSpPr>
          <p:grpSpPr>
            <a:xfrm>
              <a:off x="5733519" y="960358"/>
              <a:ext cx="210300" cy="205962"/>
              <a:chOff x="5733519" y="960358"/>
              <a:chExt cx="210300" cy="205962"/>
            </a:xfrm>
          </p:grpSpPr>
          <p:cxnSp>
            <p:nvCxnSpPr>
              <p:cNvPr id="529" name="Google Shape;529;p33"/>
              <p:cNvCxnSpPr/>
              <p:nvPr/>
            </p:nvCxnSpPr>
            <p:spPr>
              <a:xfrm>
                <a:off x="5838685" y="960358"/>
                <a:ext cx="0" cy="205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33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1" name="Google Shape;531;p33"/>
            <p:cNvGrpSpPr/>
            <p:nvPr/>
          </p:nvGrpSpPr>
          <p:grpSpPr>
            <a:xfrm>
              <a:off x="6076419" y="960358"/>
              <a:ext cx="210300" cy="205962"/>
              <a:chOff x="6076419" y="960358"/>
              <a:chExt cx="210300" cy="205962"/>
            </a:xfrm>
          </p:grpSpPr>
          <p:cxnSp>
            <p:nvCxnSpPr>
              <p:cNvPr id="532" name="Google Shape;532;p33"/>
              <p:cNvCxnSpPr/>
              <p:nvPr/>
            </p:nvCxnSpPr>
            <p:spPr>
              <a:xfrm>
                <a:off x="6181585" y="960358"/>
                <a:ext cx="0" cy="205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33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4" name="Google Shape;534;p33"/>
            <p:cNvGrpSpPr/>
            <p:nvPr/>
          </p:nvGrpSpPr>
          <p:grpSpPr>
            <a:xfrm>
              <a:off x="6419319" y="960358"/>
              <a:ext cx="210300" cy="205962"/>
              <a:chOff x="6419319" y="960358"/>
              <a:chExt cx="210300" cy="205962"/>
            </a:xfrm>
          </p:grpSpPr>
          <p:cxnSp>
            <p:nvCxnSpPr>
              <p:cNvPr id="535" name="Google Shape;535;p33"/>
              <p:cNvCxnSpPr/>
              <p:nvPr/>
            </p:nvCxnSpPr>
            <p:spPr>
              <a:xfrm>
                <a:off x="6524485" y="960358"/>
                <a:ext cx="0" cy="205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33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" name="Google Shape;359;p33">
            <a:extLst>
              <a:ext uri="{FF2B5EF4-FFF2-40B4-BE49-F238E27FC236}">
                <a16:creationId xmlns:a16="http://schemas.microsoft.com/office/drawing/2014/main" id="{7718B994-5092-3358-CF4C-46D9F5B4969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9236" y="2783130"/>
            <a:ext cx="4647109" cy="529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( Tiket Bioskop )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667956" y="125404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Dokument</a:t>
            </a:r>
            <a:r>
              <a:rPr lang="id-ID" dirty="0"/>
              <a:t> </a:t>
            </a:r>
            <a:r>
              <a:rPr lang="id-ID" dirty="0" err="1"/>
              <a:t>progress</a:t>
            </a:r>
            <a:endParaRPr dirty="0"/>
          </a:p>
        </p:txBody>
      </p:sp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7997951" y="-87975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467780" y="3985827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Gambar 11">
            <a:extLst>
              <a:ext uri="{FF2B5EF4-FFF2-40B4-BE49-F238E27FC236}">
                <a16:creationId xmlns:a16="http://schemas.microsoft.com/office/drawing/2014/main" id="{88ACE5D8-EB53-5D5F-DCA1-B7CF41BB4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26" y="884729"/>
            <a:ext cx="5345871" cy="2528699"/>
          </a:xfrm>
          <a:prstGeom prst="rect">
            <a:avLst/>
          </a:prstGeom>
        </p:spPr>
      </p:pic>
      <p:pic>
        <p:nvPicPr>
          <p:cNvPr id="17" name="Gambar 16">
            <a:extLst>
              <a:ext uri="{FF2B5EF4-FFF2-40B4-BE49-F238E27FC236}">
                <a16:creationId xmlns:a16="http://schemas.microsoft.com/office/drawing/2014/main" id="{CC83C15E-A042-EA63-E12F-483D31233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852" y="2144540"/>
            <a:ext cx="5461643" cy="269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5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7997951" y="-87975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391729" y="3585302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ambar 1">
            <a:extLst>
              <a:ext uri="{FF2B5EF4-FFF2-40B4-BE49-F238E27FC236}">
                <a16:creationId xmlns:a16="http://schemas.microsoft.com/office/drawing/2014/main" id="{BAD9A166-9A1A-4A94-07C0-6E4A86091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55" y="1059867"/>
            <a:ext cx="7104456" cy="324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319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61"/>
          <p:cNvSpPr txBox="1">
            <a:spLocks noGrp="1"/>
          </p:cNvSpPr>
          <p:nvPr>
            <p:ph type="title"/>
          </p:nvPr>
        </p:nvSpPr>
        <p:spPr>
          <a:xfrm>
            <a:off x="2243525" y="594775"/>
            <a:ext cx="4656900" cy="9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332" name="Google Shape;2332;p61"/>
          <p:cNvSpPr txBox="1">
            <a:spLocks noGrp="1"/>
          </p:cNvSpPr>
          <p:nvPr>
            <p:ph type="title" idx="2"/>
          </p:nvPr>
        </p:nvSpPr>
        <p:spPr>
          <a:xfrm>
            <a:off x="2244948" y="1599150"/>
            <a:ext cx="4655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anyone have any questions?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youremail@freepik.com </a:t>
            </a:r>
            <a:endParaRPr sz="1400" b="0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+91 620 421 838 </a:t>
            </a:r>
            <a:endParaRPr sz="1400" b="0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yourcompany.com</a:t>
            </a:r>
            <a:endParaRPr sz="1400" b="0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33" name="Google Shape;2333;p61"/>
          <p:cNvSpPr txBox="1"/>
          <p:nvPr/>
        </p:nvSpPr>
        <p:spPr>
          <a:xfrm>
            <a:off x="2692500" y="4153775"/>
            <a:ext cx="3759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hivo"/>
                <a:ea typeface="Chivo"/>
                <a:cs typeface="Chivo"/>
                <a:sym typeface="Chivo"/>
              </a:rPr>
              <a:t>Please keep this slide for attribution</a:t>
            </a:r>
            <a:endParaRPr sz="1200">
              <a:solidFill>
                <a:schemeClr val="accent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2334" name="Google Shape;2334;p61"/>
          <p:cNvGrpSpPr/>
          <p:nvPr/>
        </p:nvGrpSpPr>
        <p:grpSpPr>
          <a:xfrm>
            <a:off x="4047351" y="2854808"/>
            <a:ext cx="428523" cy="428118"/>
            <a:chOff x="3763184" y="3817357"/>
            <a:chExt cx="356865" cy="356498"/>
          </a:xfrm>
        </p:grpSpPr>
        <p:sp>
          <p:nvSpPr>
            <p:cNvPr id="2335" name="Google Shape;2335;p61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1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1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1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9" name="Google Shape;2339;p61"/>
          <p:cNvGrpSpPr/>
          <p:nvPr/>
        </p:nvGrpSpPr>
        <p:grpSpPr>
          <a:xfrm>
            <a:off x="4648257" y="2854808"/>
            <a:ext cx="428083" cy="428118"/>
            <a:chOff x="4211985" y="3817357"/>
            <a:chExt cx="356498" cy="356498"/>
          </a:xfrm>
        </p:grpSpPr>
        <p:sp>
          <p:nvSpPr>
            <p:cNvPr id="2340" name="Google Shape;2340;p61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1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2" name="Google Shape;2342;p61"/>
          <p:cNvGrpSpPr/>
          <p:nvPr/>
        </p:nvGrpSpPr>
        <p:grpSpPr>
          <a:xfrm>
            <a:off x="3446462" y="2854808"/>
            <a:ext cx="428523" cy="428559"/>
            <a:chOff x="2866317" y="3817357"/>
            <a:chExt cx="356865" cy="356865"/>
          </a:xfrm>
        </p:grpSpPr>
        <p:sp>
          <p:nvSpPr>
            <p:cNvPr id="2343" name="Google Shape;2343;p6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5" name="Google Shape;2345;p61"/>
          <p:cNvGrpSpPr/>
          <p:nvPr/>
        </p:nvGrpSpPr>
        <p:grpSpPr>
          <a:xfrm>
            <a:off x="5248892" y="2849779"/>
            <a:ext cx="436251" cy="437293"/>
            <a:chOff x="1190200" y="238125"/>
            <a:chExt cx="5212075" cy="5212075"/>
          </a:xfrm>
        </p:grpSpPr>
        <p:sp>
          <p:nvSpPr>
            <p:cNvPr id="2346" name="Google Shape;2346;p61"/>
            <p:cNvSpPr/>
            <p:nvPr/>
          </p:nvSpPr>
          <p:spPr>
            <a:xfrm>
              <a:off x="1190200" y="238125"/>
              <a:ext cx="5212075" cy="5212075"/>
            </a:xfrm>
            <a:custGeom>
              <a:avLst/>
              <a:gdLst/>
              <a:ahLst/>
              <a:cxnLst/>
              <a:rect l="l" t="t" r="r" b="b"/>
              <a:pathLst>
                <a:path w="208483" h="208483" extrusionOk="0">
                  <a:moveTo>
                    <a:pt x="104241" y="0"/>
                  </a:moveTo>
                  <a:cubicBezTo>
                    <a:pt x="46667" y="0"/>
                    <a:pt x="0" y="46667"/>
                    <a:pt x="0" y="104241"/>
                  </a:cubicBezTo>
                  <a:cubicBezTo>
                    <a:pt x="0" y="161816"/>
                    <a:pt x="46667" y="208483"/>
                    <a:pt x="104241" y="208483"/>
                  </a:cubicBezTo>
                  <a:cubicBezTo>
                    <a:pt x="161816" y="208483"/>
                    <a:pt x="208482" y="161816"/>
                    <a:pt x="208482" y="104241"/>
                  </a:cubicBezTo>
                  <a:cubicBezTo>
                    <a:pt x="208482" y="46667"/>
                    <a:pt x="161816" y="0"/>
                    <a:pt x="10424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1"/>
            <p:cNvSpPr/>
            <p:nvPr/>
          </p:nvSpPr>
          <p:spPr>
            <a:xfrm>
              <a:off x="2368338" y="1220419"/>
              <a:ext cx="2856522" cy="3247339"/>
            </a:xfrm>
            <a:custGeom>
              <a:avLst/>
              <a:gdLst/>
              <a:ahLst/>
              <a:cxnLst/>
              <a:rect l="l" t="t" r="r" b="b"/>
              <a:pathLst>
                <a:path w="130928" h="148841" extrusionOk="0">
                  <a:moveTo>
                    <a:pt x="70184" y="0"/>
                  </a:moveTo>
                  <a:cubicBezTo>
                    <a:pt x="67749" y="0"/>
                    <a:pt x="65781" y="1968"/>
                    <a:pt x="65781" y="4370"/>
                  </a:cubicBezTo>
                  <a:lnTo>
                    <a:pt x="65781" y="100105"/>
                  </a:lnTo>
                  <a:cubicBezTo>
                    <a:pt x="65781" y="106844"/>
                    <a:pt x="61744" y="112915"/>
                    <a:pt x="55507" y="115483"/>
                  </a:cubicBezTo>
                  <a:cubicBezTo>
                    <a:pt x="53445" y="116348"/>
                    <a:pt x="51279" y="116767"/>
                    <a:pt x="49132" y="116767"/>
                  </a:cubicBezTo>
                  <a:cubicBezTo>
                    <a:pt x="44819" y="116767"/>
                    <a:pt x="40578" y="115076"/>
                    <a:pt x="37394" y="111914"/>
                  </a:cubicBezTo>
                  <a:cubicBezTo>
                    <a:pt x="32624" y="107177"/>
                    <a:pt x="31156" y="100039"/>
                    <a:pt x="33691" y="93801"/>
                  </a:cubicBezTo>
                  <a:cubicBezTo>
                    <a:pt x="36260" y="87563"/>
                    <a:pt x="42297" y="83493"/>
                    <a:pt x="49035" y="83460"/>
                  </a:cubicBezTo>
                  <a:cubicBezTo>
                    <a:pt x="51437" y="83460"/>
                    <a:pt x="53405" y="81492"/>
                    <a:pt x="53405" y="79090"/>
                  </a:cubicBezTo>
                  <a:lnTo>
                    <a:pt x="53405" y="55740"/>
                  </a:lnTo>
                  <a:cubicBezTo>
                    <a:pt x="53405" y="53305"/>
                    <a:pt x="51437" y="51370"/>
                    <a:pt x="49035" y="51370"/>
                  </a:cubicBezTo>
                  <a:cubicBezTo>
                    <a:pt x="21983" y="51370"/>
                    <a:pt x="0" y="73253"/>
                    <a:pt x="0" y="100105"/>
                  </a:cubicBezTo>
                  <a:cubicBezTo>
                    <a:pt x="0" y="126991"/>
                    <a:pt x="21949" y="148840"/>
                    <a:pt x="49002" y="148840"/>
                  </a:cubicBezTo>
                  <a:cubicBezTo>
                    <a:pt x="76021" y="148840"/>
                    <a:pt x="98037" y="126991"/>
                    <a:pt x="98037" y="100105"/>
                  </a:cubicBezTo>
                  <a:lnTo>
                    <a:pt x="98037" y="57742"/>
                  </a:lnTo>
                  <a:cubicBezTo>
                    <a:pt x="106751" y="62347"/>
                    <a:pt x="116484" y="64780"/>
                    <a:pt x="126356" y="64780"/>
                  </a:cubicBezTo>
                  <a:cubicBezTo>
                    <a:pt x="126423" y="64780"/>
                    <a:pt x="126490" y="64780"/>
                    <a:pt x="126557" y="64780"/>
                  </a:cubicBezTo>
                  <a:cubicBezTo>
                    <a:pt x="128959" y="64780"/>
                    <a:pt x="130927" y="62812"/>
                    <a:pt x="130927" y="60410"/>
                  </a:cubicBezTo>
                  <a:lnTo>
                    <a:pt x="130927" y="37094"/>
                  </a:lnTo>
                  <a:cubicBezTo>
                    <a:pt x="130927" y="34658"/>
                    <a:pt x="128959" y="32724"/>
                    <a:pt x="126557" y="32724"/>
                  </a:cubicBezTo>
                  <a:cubicBezTo>
                    <a:pt x="110813" y="32724"/>
                    <a:pt x="98037" y="19981"/>
                    <a:pt x="98037" y="4370"/>
                  </a:cubicBezTo>
                  <a:cubicBezTo>
                    <a:pt x="98037" y="1968"/>
                    <a:pt x="96069" y="0"/>
                    <a:pt x="9366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48" name="Google Shape;2348;p61"/>
          <p:cNvCxnSpPr/>
          <p:nvPr/>
        </p:nvCxnSpPr>
        <p:spPr>
          <a:xfrm>
            <a:off x="3458850" y="1562500"/>
            <a:ext cx="2226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49" name="Google Shape;2349;p61"/>
          <p:cNvSpPr/>
          <p:nvPr/>
        </p:nvSpPr>
        <p:spPr>
          <a:xfrm>
            <a:off x="7344000" y="2054664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0" name="Google Shape;2350;p61"/>
          <p:cNvSpPr/>
          <p:nvPr/>
        </p:nvSpPr>
        <p:spPr>
          <a:xfrm>
            <a:off x="7344000" y="2530581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61"/>
          <p:cNvGrpSpPr/>
          <p:nvPr/>
        </p:nvGrpSpPr>
        <p:grpSpPr>
          <a:xfrm>
            <a:off x="7783663" y="2597226"/>
            <a:ext cx="1725885" cy="2277710"/>
            <a:chOff x="683950" y="1497553"/>
            <a:chExt cx="701636" cy="925974"/>
          </a:xfrm>
        </p:grpSpPr>
        <p:sp>
          <p:nvSpPr>
            <p:cNvPr id="2352" name="Google Shape;2352;p61"/>
            <p:cNvSpPr/>
            <p:nvPr/>
          </p:nvSpPr>
          <p:spPr>
            <a:xfrm>
              <a:off x="913252" y="2289041"/>
              <a:ext cx="339766" cy="134486"/>
            </a:xfrm>
            <a:custGeom>
              <a:avLst/>
              <a:gdLst/>
              <a:ahLst/>
              <a:cxnLst/>
              <a:rect l="l" t="t" r="r" b="b"/>
              <a:pathLst>
                <a:path w="10621" h="4204" extrusionOk="0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1"/>
            <p:cNvSpPr/>
            <p:nvPr/>
          </p:nvSpPr>
          <p:spPr>
            <a:xfrm>
              <a:off x="910949" y="2216201"/>
              <a:ext cx="344372" cy="196451"/>
            </a:xfrm>
            <a:custGeom>
              <a:avLst/>
              <a:gdLst/>
              <a:ahLst/>
              <a:cxnLst/>
              <a:rect l="l" t="t" r="r" b="b"/>
              <a:pathLst>
                <a:path w="10765" h="6141" extrusionOk="0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61"/>
            <p:cNvSpPr/>
            <p:nvPr/>
          </p:nvSpPr>
          <p:spPr>
            <a:xfrm>
              <a:off x="1017986" y="2130213"/>
              <a:ext cx="123066" cy="229688"/>
            </a:xfrm>
            <a:custGeom>
              <a:avLst/>
              <a:gdLst/>
              <a:ahLst/>
              <a:cxnLst/>
              <a:rect l="l" t="t" r="r" b="b"/>
              <a:pathLst>
                <a:path w="3847" h="7180" extrusionOk="0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61"/>
            <p:cNvSpPr/>
            <p:nvPr/>
          </p:nvSpPr>
          <p:spPr>
            <a:xfrm>
              <a:off x="1005798" y="2193808"/>
              <a:ext cx="12604" cy="166092"/>
            </a:xfrm>
            <a:custGeom>
              <a:avLst/>
              <a:gdLst/>
              <a:ahLst/>
              <a:cxnLst/>
              <a:rect l="l" t="t" r="r" b="b"/>
              <a:pathLst>
                <a:path w="394" h="5192" extrusionOk="0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61"/>
            <p:cNvSpPr/>
            <p:nvPr/>
          </p:nvSpPr>
          <p:spPr>
            <a:xfrm>
              <a:off x="1005798" y="2122983"/>
              <a:ext cx="134486" cy="77704"/>
            </a:xfrm>
            <a:custGeom>
              <a:avLst/>
              <a:gdLst/>
              <a:ahLst/>
              <a:cxnLst/>
              <a:rect l="l" t="t" r="r" b="b"/>
              <a:pathLst>
                <a:path w="4204" h="2429" extrusionOk="0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61"/>
            <p:cNvSpPr/>
            <p:nvPr/>
          </p:nvSpPr>
          <p:spPr>
            <a:xfrm>
              <a:off x="683950" y="1497553"/>
              <a:ext cx="692871" cy="911107"/>
            </a:xfrm>
            <a:custGeom>
              <a:avLst/>
              <a:gdLst/>
              <a:ahLst/>
              <a:cxnLst/>
              <a:rect l="l" t="t" r="r" b="b"/>
              <a:pathLst>
                <a:path w="21659" h="28481" extrusionOk="0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61"/>
            <p:cNvSpPr/>
            <p:nvPr/>
          </p:nvSpPr>
          <p:spPr>
            <a:xfrm>
              <a:off x="712901" y="1514316"/>
              <a:ext cx="672686" cy="895880"/>
            </a:xfrm>
            <a:custGeom>
              <a:avLst/>
              <a:gdLst/>
              <a:ahLst/>
              <a:cxnLst/>
              <a:rect l="l" t="t" r="r" b="b"/>
              <a:pathLst>
                <a:path w="21028" h="28005" extrusionOk="0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61"/>
            <p:cNvSpPr/>
            <p:nvPr/>
          </p:nvSpPr>
          <p:spPr>
            <a:xfrm>
              <a:off x="714052" y="1909676"/>
              <a:ext cx="671534" cy="500516"/>
            </a:xfrm>
            <a:custGeom>
              <a:avLst/>
              <a:gdLst/>
              <a:ahLst/>
              <a:cxnLst/>
              <a:rect l="l" t="t" r="r" b="b"/>
              <a:pathLst>
                <a:path w="20992" h="15646" extrusionOk="0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61"/>
            <p:cNvSpPr/>
            <p:nvPr/>
          </p:nvSpPr>
          <p:spPr>
            <a:xfrm>
              <a:off x="748697" y="1576824"/>
              <a:ext cx="606786" cy="639864"/>
            </a:xfrm>
            <a:custGeom>
              <a:avLst/>
              <a:gdLst/>
              <a:ahLst/>
              <a:cxnLst/>
              <a:rect l="l" t="t" r="r" b="b"/>
              <a:pathLst>
                <a:path w="18968" h="20002" extrusionOk="0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61"/>
            <p:cNvSpPr/>
            <p:nvPr/>
          </p:nvSpPr>
          <p:spPr>
            <a:xfrm>
              <a:off x="791371" y="1865338"/>
              <a:ext cx="204928" cy="289094"/>
            </a:xfrm>
            <a:custGeom>
              <a:avLst/>
              <a:gdLst/>
              <a:ahLst/>
              <a:cxnLst/>
              <a:rect l="l" t="t" r="r" b="b"/>
              <a:pathLst>
                <a:path w="6406" h="9037" extrusionOk="0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1"/>
            <p:cNvSpPr/>
            <p:nvPr/>
          </p:nvSpPr>
          <p:spPr>
            <a:xfrm>
              <a:off x="791755" y="1950815"/>
              <a:ext cx="204544" cy="203712"/>
            </a:xfrm>
            <a:custGeom>
              <a:avLst/>
              <a:gdLst/>
              <a:ahLst/>
              <a:cxnLst/>
              <a:rect l="l" t="t" r="r" b="b"/>
              <a:pathLst>
                <a:path w="6394" h="6368" extrusionOk="0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1"/>
            <p:cNvSpPr/>
            <p:nvPr/>
          </p:nvSpPr>
          <p:spPr>
            <a:xfrm>
              <a:off x="1038171" y="1770617"/>
              <a:ext cx="292549" cy="177576"/>
            </a:xfrm>
            <a:custGeom>
              <a:avLst/>
              <a:gdLst/>
              <a:ahLst/>
              <a:cxnLst/>
              <a:rect l="l" t="t" r="r" b="b"/>
              <a:pathLst>
                <a:path w="9145" h="5551" extrusionOk="0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1"/>
            <p:cNvSpPr/>
            <p:nvPr/>
          </p:nvSpPr>
          <p:spPr>
            <a:xfrm>
              <a:off x="1038171" y="173936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1"/>
            <p:cNvSpPr/>
            <p:nvPr/>
          </p:nvSpPr>
          <p:spPr>
            <a:xfrm>
              <a:off x="1038171" y="170814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1"/>
            <p:cNvSpPr/>
            <p:nvPr/>
          </p:nvSpPr>
          <p:spPr>
            <a:xfrm>
              <a:off x="1038171" y="1676536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1"/>
            <p:cNvSpPr/>
            <p:nvPr/>
          </p:nvSpPr>
          <p:spPr>
            <a:xfrm>
              <a:off x="1038171" y="183229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1"/>
            <p:cNvSpPr/>
            <p:nvPr/>
          </p:nvSpPr>
          <p:spPr>
            <a:xfrm>
              <a:off x="1038171" y="180107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1"/>
            <p:cNvSpPr/>
            <p:nvPr/>
          </p:nvSpPr>
          <p:spPr>
            <a:xfrm>
              <a:off x="790603" y="1792370"/>
              <a:ext cx="223226" cy="148210"/>
            </a:xfrm>
            <a:custGeom>
              <a:avLst/>
              <a:gdLst/>
              <a:ahLst/>
              <a:cxnLst/>
              <a:rect l="l" t="t" r="r" b="b"/>
              <a:pathLst>
                <a:path w="6978" h="4633" extrusionOk="0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0" name="Google Shape;2370;p61"/>
          <p:cNvGrpSpPr/>
          <p:nvPr/>
        </p:nvGrpSpPr>
        <p:grpSpPr>
          <a:xfrm>
            <a:off x="1038160" y="964489"/>
            <a:ext cx="1007328" cy="1196023"/>
            <a:chOff x="1673102" y="2206764"/>
            <a:chExt cx="335575" cy="398435"/>
          </a:xfrm>
        </p:grpSpPr>
        <p:sp>
          <p:nvSpPr>
            <p:cNvPr id="2371" name="Google Shape;2371;p61"/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1"/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1"/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1"/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1"/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1"/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1"/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8" name="Google Shape;2378;p61"/>
          <p:cNvGrpSpPr/>
          <p:nvPr/>
        </p:nvGrpSpPr>
        <p:grpSpPr>
          <a:xfrm>
            <a:off x="1781404" y="2966108"/>
            <a:ext cx="891762" cy="205962"/>
            <a:chOff x="5735704" y="960358"/>
            <a:chExt cx="891762" cy="205962"/>
          </a:xfrm>
        </p:grpSpPr>
        <p:grpSp>
          <p:nvGrpSpPr>
            <p:cNvPr id="2379" name="Google Shape;2379;p61"/>
            <p:cNvGrpSpPr/>
            <p:nvPr/>
          </p:nvGrpSpPr>
          <p:grpSpPr>
            <a:xfrm>
              <a:off x="5735704" y="960358"/>
              <a:ext cx="205962" cy="205962"/>
              <a:chOff x="4143300" y="752475"/>
              <a:chExt cx="285900" cy="285900"/>
            </a:xfrm>
          </p:grpSpPr>
          <p:cxnSp>
            <p:nvCxnSpPr>
              <p:cNvPr id="2380" name="Google Shape;2380;p61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1" name="Google Shape;2381;p61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82" name="Google Shape;2382;p61"/>
            <p:cNvGrpSpPr/>
            <p:nvPr/>
          </p:nvGrpSpPr>
          <p:grpSpPr>
            <a:xfrm>
              <a:off x="6078604" y="960358"/>
              <a:ext cx="205962" cy="205962"/>
              <a:chOff x="4143300" y="752475"/>
              <a:chExt cx="285900" cy="285900"/>
            </a:xfrm>
          </p:grpSpPr>
          <p:cxnSp>
            <p:nvCxnSpPr>
              <p:cNvPr id="2383" name="Google Shape;2383;p61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4" name="Google Shape;2384;p61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85" name="Google Shape;2385;p61"/>
            <p:cNvGrpSpPr/>
            <p:nvPr/>
          </p:nvGrpSpPr>
          <p:grpSpPr>
            <a:xfrm>
              <a:off x="6421504" y="960358"/>
              <a:ext cx="205962" cy="205962"/>
              <a:chOff x="4143300" y="752475"/>
              <a:chExt cx="285900" cy="285900"/>
            </a:xfrm>
          </p:grpSpPr>
          <p:cxnSp>
            <p:nvCxnSpPr>
              <p:cNvPr id="2386" name="Google Shape;2386;p61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87" name="Google Shape;2387;p61"/>
              <p:cNvCxnSpPr/>
              <p:nvPr/>
            </p:nvCxnSpPr>
            <p:spPr>
              <a:xfrm>
                <a:off x="4286250" y="752475"/>
                <a:ext cx="0" cy="28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88" name="Google Shape;2388;p61"/>
          <p:cNvSpPr/>
          <p:nvPr/>
        </p:nvSpPr>
        <p:spPr>
          <a:xfrm>
            <a:off x="7458288" y="-503375"/>
            <a:ext cx="2376600" cy="23766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7"/>
          <p:cNvSpPr/>
          <p:nvPr/>
        </p:nvSpPr>
        <p:spPr>
          <a:xfrm>
            <a:off x="-695322" y="3337200"/>
            <a:ext cx="2533800" cy="25338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6238883" y="-2189300"/>
            <a:ext cx="3977100" cy="3977100"/>
          </a:xfrm>
          <a:prstGeom prst="ellipse">
            <a:avLst/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37"/>
          <p:cNvSpPr txBox="1">
            <a:spLocks noGrp="1"/>
          </p:cNvSpPr>
          <p:nvPr>
            <p:ph type="title"/>
          </p:nvPr>
        </p:nvSpPr>
        <p:spPr>
          <a:xfrm>
            <a:off x="2246874" y="1105688"/>
            <a:ext cx="5300296" cy="1040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600" dirty="0"/>
              <a:t>Kelompok 4 </a:t>
            </a:r>
            <a:br>
              <a:rPr lang="id-ID" sz="3600" dirty="0"/>
            </a:br>
            <a:endParaRPr sz="3600" dirty="0"/>
          </a:p>
        </p:txBody>
      </p:sp>
      <p:grpSp>
        <p:nvGrpSpPr>
          <p:cNvPr id="642" name="Google Shape;642;p37"/>
          <p:cNvGrpSpPr/>
          <p:nvPr/>
        </p:nvGrpSpPr>
        <p:grpSpPr>
          <a:xfrm>
            <a:off x="8430733" y="2288748"/>
            <a:ext cx="1354679" cy="2315347"/>
            <a:chOff x="1657875" y="610513"/>
            <a:chExt cx="478027" cy="817018"/>
          </a:xfrm>
        </p:grpSpPr>
        <p:sp>
          <p:nvSpPr>
            <p:cNvPr id="643" name="Google Shape;643;p37"/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37"/>
          <p:cNvSpPr/>
          <p:nvPr/>
        </p:nvSpPr>
        <p:spPr>
          <a:xfrm>
            <a:off x="7593625" y="2180802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37"/>
          <p:cNvSpPr/>
          <p:nvPr/>
        </p:nvSpPr>
        <p:spPr>
          <a:xfrm>
            <a:off x="7593625" y="2656718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8484225" y="260788"/>
            <a:ext cx="355063" cy="557161"/>
            <a:chOff x="304275" y="275275"/>
            <a:chExt cx="355063" cy="557161"/>
          </a:xfrm>
        </p:grpSpPr>
        <p:sp>
          <p:nvSpPr>
            <p:cNvPr id="680" name="Google Shape;680;p37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6" name="Google Shape;686;p37"/>
          <p:cNvGrpSpPr/>
          <p:nvPr/>
        </p:nvGrpSpPr>
        <p:grpSpPr>
          <a:xfrm>
            <a:off x="6476838" y="3651522"/>
            <a:ext cx="1645688" cy="2171872"/>
            <a:chOff x="683950" y="1497553"/>
            <a:chExt cx="701636" cy="925974"/>
          </a:xfrm>
        </p:grpSpPr>
        <p:sp>
          <p:nvSpPr>
            <p:cNvPr id="687" name="Google Shape;687;p37"/>
            <p:cNvSpPr/>
            <p:nvPr/>
          </p:nvSpPr>
          <p:spPr>
            <a:xfrm>
              <a:off x="913252" y="2289041"/>
              <a:ext cx="339766" cy="134486"/>
            </a:xfrm>
            <a:custGeom>
              <a:avLst/>
              <a:gdLst/>
              <a:ahLst/>
              <a:cxnLst/>
              <a:rect l="l" t="t" r="r" b="b"/>
              <a:pathLst>
                <a:path w="10621" h="4204" extrusionOk="0">
                  <a:moveTo>
                    <a:pt x="10609" y="0"/>
                  </a:moveTo>
                  <a:cubicBezTo>
                    <a:pt x="10609" y="24"/>
                    <a:pt x="10609" y="48"/>
                    <a:pt x="10597" y="84"/>
                  </a:cubicBezTo>
                  <a:cubicBezTo>
                    <a:pt x="10573" y="167"/>
                    <a:pt x="10502" y="250"/>
                    <a:pt x="10394" y="310"/>
                  </a:cubicBezTo>
                  <a:lnTo>
                    <a:pt x="4453" y="3739"/>
                  </a:lnTo>
                  <a:cubicBezTo>
                    <a:pt x="4418" y="3763"/>
                    <a:pt x="4370" y="3774"/>
                    <a:pt x="4334" y="3798"/>
                  </a:cubicBezTo>
                  <a:lnTo>
                    <a:pt x="4310" y="3798"/>
                  </a:lnTo>
                  <a:cubicBezTo>
                    <a:pt x="4275" y="3810"/>
                    <a:pt x="4251" y="3822"/>
                    <a:pt x="4203" y="3834"/>
                  </a:cubicBezTo>
                  <a:lnTo>
                    <a:pt x="4191" y="3834"/>
                  </a:lnTo>
                  <a:cubicBezTo>
                    <a:pt x="4144" y="3846"/>
                    <a:pt x="4108" y="3858"/>
                    <a:pt x="4060" y="3858"/>
                  </a:cubicBezTo>
                  <a:lnTo>
                    <a:pt x="4048" y="3858"/>
                  </a:lnTo>
                  <a:cubicBezTo>
                    <a:pt x="4001" y="3870"/>
                    <a:pt x="3965" y="3870"/>
                    <a:pt x="3917" y="3870"/>
                  </a:cubicBezTo>
                  <a:lnTo>
                    <a:pt x="3894" y="3870"/>
                  </a:lnTo>
                  <a:cubicBezTo>
                    <a:pt x="3858" y="3870"/>
                    <a:pt x="3810" y="3870"/>
                    <a:pt x="3775" y="3858"/>
                  </a:cubicBezTo>
                  <a:lnTo>
                    <a:pt x="3751" y="3858"/>
                  </a:lnTo>
                  <a:cubicBezTo>
                    <a:pt x="3715" y="3858"/>
                    <a:pt x="3691" y="3846"/>
                    <a:pt x="3656" y="3846"/>
                  </a:cubicBezTo>
                  <a:cubicBezTo>
                    <a:pt x="3632" y="3834"/>
                    <a:pt x="3608" y="3834"/>
                    <a:pt x="3584" y="3822"/>
                  </a:cubicBezTo>
                  <a:cubicBezTo>
                    <a:pt x="3560" y="3810"/>
                    <a:pt x="3536" y="3810"/>
                    <a:pt x="3513" y="3798"/>
                  </a:cubicBezTo>
                  <a:cubicBezTo>
                    <a:pt x="3501" y="3798"/>
                    <a:pt x="3489" y="3798"/>
                    <a:pt x="3477" y="3786"/>
                  </a:cubicBezTo>
                  <a:cubicBezTo>
                    <a:pt x="3441" y="3774"/>
                    <a:pt x="3406" y="3763"/>
                    <a:pt x="3370" y="3739"/>
                  </a:cubicBezTo>
                  <a:lnTo>
                    <a:pt x="227" y="1905"/>
                  </a:lnTo>
                  <a:cubicBezTo>
                    <a:pt x="203" y="1893"/>
                    <a:pt x="191" y="1881"/>
                    <a:pt x="179" y="1869"/>
                  </a:cubicBezTo>
                  <a:cubicBezTo>
                    <a:pt x="155" y="1858"/>
                    <a:pt x="143" y="1846"/>
                    <a:pt x="119" y="1834"/>
                  </a:cubicBezTo>
                  <a:cubicBezTo>
                    <a:pt x="96" y="1810"/>
                    <a:pt x="84" y="1798"/>
                    <a:pt x="60" y="1774"/>
                  </a:cubicBezTo>
                  <a:cubicBezTo>
                    <a:pt x="60" y="1762"/>
                    <a:pt x="60" y="1762"/>
                    <a:pt x="48" y="1762"/>
                  </a:cubicBezTo>
                  <a:cubicBezTo>
                    <a:pt x="36" y="1739"/>
                    <a:pt x="24" y="1715"/>
                    <a:pt x="12" y="1691"/>
                  </a:cubicBezTo>
                  <a:cubicBezTo>
                    <a:pt x="12" y="1679"/>
                    <a:pt x="12" y="1679"/>
                    <a:pt x="12" y="1679"/>
                  </a:cubicBezTo>
                  <a:cubicBezTo>
                    <a:pt x="12" y="1655"/>
                    <a:pt x="0" y="1631"/>
                    <a:pt x="0" y="1596"/>
                  </a:cubicBezTo>
                  <a:lnTo>
                    <a:pt x="0" y="1929"/>
                  </a:lnTo>
                  <a:cubicBezTo>
                    <a:pt x="0" y="1953"/>
                    <a:pt x="0" y="1965"/>
                    <a:pt x="12" y="1977"/>
                  </a:cubicBezTo>
                  <a:cubicBezTo>
                    <a:pt x="12" y="1989"/>
                    <a:pt x="12" y="2000"/>
                    <a:pt x="12" y="2000"/>
                  </a:cubicBezTo>
                  <a:cubicBezTo>
                    <a:pt x="12" y="2012"/>
                    <a:pt x="12" y="2012"/>
                    <a:pt x="12" y="2012"/>
                  </a:cubicBezTo>
                  <a:cubicBezTo>
                    <a:pt x="24" y="2012"/>
                    <a:pt x="24" y="2024"/>
                    <a:pt x="24" y="2024"/>
                  </a:cubicBezTo>
                  <a:cubicBezTo>
                    <a:pt x="24" y="2036"/>
                    <a:pt x="36" y="2048"/>
                    <a:pt x="36" y="2060"/>
                  </a:cubicBezTo>
                  <a:cubicBezTo>
                    <a:pt x="48" y="2072"/>
                    <a:pt x="48" y="2084"/>
                    <a:pt x="48" y="2084"/>
                  </a:cubicBezTo>
                  <a:cubicBezTo>
                    <a:pt x="60" y="2096"/>
                    <a:pt x="60" y="2096"/>
                    <a:pt x="60" y="2096"/>
                  </a:cubicBezTo>
                  <a:cubicBezTo>
                    <a:pt x="60" y="2108"/>
                    <a:pt x="72" y="2108"/>
                    <a:pt x="72" y="2108"/>
                  </a:cubicBezTo>
                  <a:cubicBezTo>
                    <a:pt x="84" y="2131"/>
                    <a:pt x="96" y="2143"/>
                    <a:pt x="119" y="2155"/>
                  </a:cubicBezTo>
                  <a:cubicBezTo>
                    <a:pt x="119" y="2167"/>
                    <a:pt x="119" y="2167"/>
                    <a:pt x="119" y="2167"/>
                  </a:cubicBezTo>
                  <a:cubicBezTo>
                    <a:pt x="143" y="2179"/>
                    <a:pt x="155" y="2191"/>
                    <a:pt x="179" y="2203"/>
                  </a:cubicBezTo>
                  <a:cubicBezTo>
                    <a:pt x="191" y="2215"/>
                    <a:pt x="203" y="2227"/>
                    <a:pt x="215" y="2227"/>
                  </a:cubicBezTo>
                  <a:cubicBezTo>
                    <a:pt x="215" y="2227"/>
                    <a:pt x="215" y="2239"/>
                    <a:pt x="227" y="2239"/>
                  </a:cubicBezTo>
                  <a:lnTo>
                    <a:pt x="3370" y="4072"/>
                  </a:lnTo>
                  <a:cubicBezTo>
                    <a:pt x="3406" y="4084"/>
                    <a:pt x="3441" y="4108"/>
                    <a:pt x="3477" y="4120"/>
                  </a:cubicBezTo>
                  <a:cubicBezTo>
                    <a:pt x="3489" y="4120"/>
                    <a:pt x="3501" y="4120"/>
                    <a:pt x="3513" y="4132"/>
                  </a:cubicBezTo>
                  <a:cubicBezTo>
                    <a:pt x="3525" y="4132"/>
                    <a:pt x="3525" y="4144"/>
                    <a:pt x="3536" y="4144"/>
                  </a:cubicBezTo>
                  <a:cubicBezTo>
                    <a:pt x="3548" y="4144"/>
                    <a:pt x="3572" y="4144"/>
                    <a:pt x="3584" y="4155"/>
                  </a:cubicBezTo>
                  <a:cubicBezTo>
                    <a:pt x="3608" y="4155"/>
                    <a:pt x="3632" y="4167"/>
                    <a:pt x="3656" y="4167"/>
                  </a:cubicBezTo>
                  <a:cubicBezTo>
                    <a:pt x="3667" y="4167"/>
                    <a:pt x="3679" y="4179"/>
                    <a:pt x="3679" y="4179"/>
                  </a:cubicBezTo>
                  <a:cubicBezTo>
                    <a:pt x="3703" y="4179"/>
                    <a:pt x="3727" y="4179"/>
                    <a:pt x="3751" y="4191"/>
                  </a:cubicBezTo>
                  <a:lnTo>
                    <a:pt x="3775" y="4191"/>
                  </a:lnTo>
                  <a:cubicBezTo>
                    <a:pt x="3810" y="4191"/>
                    <a:pt x="3834" y="4191"/>
                    <a:pt x="3870" y="4203"/>
                  </a:cubicBezTo>
                  <a:lnTo>
                    <a:pt x="3941" y="4203"/>
                  </a:lnTo>
                  <a:cubicBezTo>
                    <a:pt x="3965" y="4203"/>
                    <a:pt x="3989" y="4191"/>
                    <a:pt x="4013" y="4191"/>
                  </a:cubicBezTo>
                  <a:lnTo>
                    <a:pt x="4096" y="4191"/>
                  </a:lnTo>
                  <a:cubicBezTo>
                    <a:pt x="4120" y="4179"/>
                    <a:pt x="4144" y="4179"/>
                    <a:pt x="4168" y="4167"/>
                  </a:cubicBezTo>
                  <a:lnTo>
                    <a:pt x="4203" y="4167"/>
                  </a:lnTo>
                  <a:cubicBezTo>
                    <a:pt x="4227" y="4155"/>
                    <a:pt x="4239" y="4155"/>
                    <a:pt x="4251" y="4155"/>
                  </a:cubicBezTo>
                  <a:cubicBezTo>
                    <a:pt x="4275" y="4144"/>
                    <a:pt x="4287" y="4144"/>
                    <a:pt x="4310" y="4132"/>
                  </a:cubicBezTo>
                  <a:cubicBezTo>
                    <a:pt x="4322" y="4132"/>
                    <a:pt x="4322" y="4132"/>
                    <a:pt x="4334" y="4120"/>
                  </a:cubicBezTo>
                  <a:cubicBezTo>
                    <a:pt x="4382" y="4108"/>
                    <a:pt x="4418" y="4096"/>
                    <a:pt x="4441" y="4072"/>
                  </a:cubicBezTo>
                  <a:lnTo>
                    <a:pt x="10394" y="643"/>
                  </a:lnTo>
                  <a:cubicBezTo>
                    <a:pt x="10537" y="548"/>
                    <a:pt x="10621" y="441"/>
                    <a:pt x="10621" y="322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910949" y="2216201"/>
              <a:ext cx="344372" cy="196451"/>
            </a:xfrm>
            <a:custGeom>
              <a:avLst/>
              <a:gdLst/>
              <a:ahLst/>
              <a:cxnLst/>
              <a:rect l="l" t="t" r="r" b="b"/>
              <a:pathLst>
                <a:path w="10765" h="6141" extrusionOk="0">
                  <a:moveTo>
                    <a:pt x="6776" y="0"/>
                  </a:moveTo>
                  <a:cubicBezTo>
                    <a:pt x="6582" y="0"/>
                    <a:pt x="6389" y="45"/>
                    <a:pt x="6240" y="134"/>
                  </a:cubicBezTo>
                  <a:lnTo>
                    <a:pt x="299" y="3563"/>
                  </a:lnTo>
                  <a:cubicBezTo>
                    <a:pt x="1" y="3730"/>
                    <a:pt x="1" y="4016"/>
                    <a:pt x="299" y="4182"/>
                  </a:cubicBezTo>
                  <a:lnTo>
                    <a:pt x="3442" y="6016"/>
                  </a:lnTo>
                  <a:cubicBezTo>
                    <a:pt x="3591" y="6099"/>
                    <a:pt x="3787" y="6141"/>
                    <a:pt x="3984" y="6141"/>
                  </a:cubicBezTo>
                  <a:cubicBezTo>
                    <a:pt x="4180" y="6141"/>
                    <a:pt x="4376" y="6099"/>
                    <a:pt x="4525" y="6016"/>
                  </a:cubicBezTo>
                  <a:lnTo>
                    <a:pt x="10466" y="2587"/>
                  </a:lnTo>
                  <a:cubicBezTo>
                    <a:pt x="10764" y="2408"/>
                    <a:pt x="10764" y="2134"/>
                    <a:pt x="10466" y="1968"/>
                  </a:cubicBezTo>
                  <a:lnTo>
                    <a:pt x="7311" y="134"/>
                  </a:lnTo>
                  <a:cubicBezTo>
                    <a:pt x="7162" y="45"/>
                    <a:pt x="6969" y="0"/>
                    <a:pt x="6776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1017986" y="2130213"/>
              <a:ext cx="123066" cy="229688"/>
            </a:xfrm>
            <a:custGeom>
              <a:avLst/>
              <a:gdLst/>
              <a:ahLst/>
              <a:cxnLst/>
              <a:rect l="l" t="t" r="r" b="b"/>
              <a:pathLst>
                <a:path w="3847" h="7180" extrusionOk="0">
                  <a:moveTo>
                    <a:pt x="3822" y="0"/>
                  </a:moveTo>
                  <a:lnTo>
                    <a:pt x="1" y="2203"/>
                  </a:lnTo>
                  <a:lnTo>
                    <a:pt x="12" y="7180"/>
                  </a:lnTo>
                  <a:lnTo>
                    <a:pt x="3846" y="4977"/>
                  </a:lnTo>
                  <a:lnTo>
                    <a:pt x="3822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1005798" y="2193808"/>
              <a:ext cx="12604" cy="166092"/>
            </a:xfrm>
            <a:custGeom>
              <a:avLst/>
              <a:gdLst/>
              <a:ahLst/>
              <a:cxnLst/>
              <a:rect l="l" t="t" r="r" b="b"/>
              <a:pathLst>
                <a:path w="394" h="5192" extrusionOk="0">
                  <a:moveTo>
                    <a:pt x="1" y="1"/>
                  </a:moveTo>
                  <a:lnTo>
                    <a:pt x="12" y="4977"/>
                  </a:lnTo>
                  <a:lnTo>
                    <a:pt x="393" y="5192"/>
                  </a:lnTo>
                  <a:lnTo>
                    <a:pt x="382" y="2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1005798" y="2122983"/>
              <a:ext cx="134486" cy="77704"/>
            </a:xfrm>
            <a:custGeom>
              <a:avLst/>
              <a:gdLst/>
              <a:ahLst/>
              <a:cxnLst/>
              <a:rect l="l" t="t" r="r" b="b"/>
              <a:pathLst>
                <a:path w="4204" h="2429" extrusionOk="0">
                  <a:moveTo>
                    <a:pt x="382" y="2429"/>
                  </a:moveTo>
                  <a:lnTo>
                    <a:pt x="1" y="2215"/>
                  </a:lnTo>
                  <a:lnTo>
                    <a:pt x="3834" y="0"/>
                  </a:lnTo>
                  <a:lnTo>
                    <a:pt x="4203" y="226"/>
                  </a:lnTo>
                  <a:close/>
                </a:path>
              </a:pathLst>
            </a:custGeom>
            <a:solidFill>
              <a:srgbClr val="BCB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683950" y="1497553"/>
              <a:ext cx="692871" cy="911107"/>
            </a:xfrm>
            <a:custGeom>
              <a:avLst/>
              <a:gdLst/>
              <a:ahLst/>
              <a:cxnLst/>
              <a:rect l="l" t="t" r="r" b="b"/>
              <a:pathLst>
                <a:path w="21659" h="28481" extrusionOk="0">
                  <a:moveTo>
                    <a:pt x="20546" y="1"/>
                  </a:moveTo>
                  <a:cubicBezTo>
                    <a:pt x="20442" y="1"/>
                    <a:pt x="20324" y="33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69"/>
                    <a:pt x="1" y="12669"/>
                  </a:cubicBezTo>
                  <a:lnTo>
                    <a:pt x="36" y="27445"/>
                  </a:lnTo>
                  <a:cubicBezTo>
                    <a:pt x="36" y="27695"/>
                    <a:pt x="132" y="27874"/>
                    <a:pt x="275" y="27945"/>
                  </a:cubicBezTo>
                  <a:lnTo>
                    <a:pt x="1175" y="28478"/>
                  </a:lnTo>
                  <a:lnTo>
                    <a:pt x="1175" y="28478"/>
                  </a:lnTo>
                  <a:cubicBezTo>
                    <a:pt x="1035" y="28394"/>
                    <a:pt x="953" y="28217"/>
                    <a:pt x="953" y="27981"/>
                  </a:cubicBezTo>
                  <a:lnTo>
                    <a:pt x="906" y="13193"/>
                  </a:lnTo>
                  <a:cubicBezTo>
                    <a:pt x="906" y="12705"/>
                    <a:pt x="1251" y="12098"/>
                    <a:pt x="1680" y="11848"/>
                  </a:cubicBezTo>
                  <a:lnTo>
                    <a:pt x="21099" y="632"/>
                  </a:lnTo>
                  <a:cubicBezTo>
                    <a:pt x="21228" y="564"/>
                    <a:pt x="21346" y="531"/>
                    <a:pt x="21451" y="531"/>
                  </a:cubicBezTo>
                  <a:cubicBezTo>
                    <a:pt x="21528" y="531"/>
                    <a:pt x="21597" y="549"/>
                    <a:pt x="21658" y="584"/>
                  </a:cubicBezTo>
                  <a:lnTo>
                    <a:pt x="20753" y="49"/>
                  </a:lnTo>
                  <a:cubicBezTo>
                    <a:pt x="20693" y="18"/>
                    <a:pt x="20623" y="1"/>
                    <a:pt x="20546" y="1"/>
                  </a:cubicBezTo>
                  <a:close/>
                  <a:moveTo>
                    <a:pt x="1175" y="28478"/>
                  </a:moveTo>
                  <a:cubicBezTo>
                    <a:pt x="1177" y="28479"/>
                    <a:pt x="1178" y="28480"/>
                    <a:pt x="1179" y="28481"/>
                  </a:cubicBezTo>
                  <a:lnTo>
                    <a:pt x="1175" y="2847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712901" y="1514316"/>
              <a:ext cx="672686" cy="895880"/>
            </a:xfrm>
            <a:custGeom>
              <a:avLst/>
              <a:gdLst/>
              <a:ahLst/>
              <a:cxnLst/>
              <a:rect l="l" t="t" r="r" b="b"/>
              <a:pathLst>
                <a:path w="21028" h="28005" extrusionOk="0">
                  <a:moveTo>
                    <a:pt x="20548" y="1"/>
                  </a:moveTo>
                  <a:cubicBezTo>
                    <a:pt x="20442" y="1"/>
                    <a:pt x="20322" y="35"/>
                    <a:pt x="20194" y="108"/>
                  </a:cubicBezTo>
                  <a:lnTo>
                    <a:pt x="775" y="11324"/>
                  </a:lnTo>
                  <a:cubicBezTo>
                    <a:pt x="346" y="11574"/>
                    <a:pt x="1" y="12181"/>
                    <a:pt x="1" y="12669"/>
                  </a:cubicBezTo>
                  <a:lnTo>
                    <a:pt x="48" y="27457"/>
                  </a:lnTo>
                  <a:cubicBezTo>
                    <a:pt x="48" y="27802"/>
                    <a:pt x="221" y="28005"/>
                    <a:pt x="474" y="28005"/>
                  </a:cubicBezTo>
                  <a:cubicBezTo>
                    <a:pt x="579" y="28005"/>
                    <a:pt x="697" y="27970"/>
                    <a:pt x="822" y="27897"/>
                  </a:cubicBezTo>
                  <a:lnTo>
                    <a:pt x="20241" y="16682"/>
                  </a:lnTo>
                  <a:cubicBezTo>
                    <a:pt x="20682" y="16443"/>
                    <a:pt x="21027" y="15836"/>
                    <a:pt x="21027" y="15336"/>
                  </a:cubicBezTo>
                  <a:lnTo>
                    <a:pt x="20979" y="561"/>
                  </a:lnTo>
                  <a:cubicBezTo>
                    <a:pt x="20979" y="206"/>
                    <a:pt x="20806" y="1"/>
                    <a:pt x="2054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714052" y="1909676"/>
              <a:ext cx="671534" cy="500516"/>
            </a:xfrm>
            <a:custGeom>
              <a:avLst/>
              <a:gdLst/>
              <a:ahLst/>
              <a:cxnLst/>
              <a:rect l="l" t="t" r="r" b="b"/>
              <a:pathLst>
                <a:path w="20992" h="15646" extrusionOk="0">
                  <a:moveTo>
                    <a:pt x="20979" y="1"/>
                  </a:moveTo>
                  <a:lnTo>
                    <a:pt x="0" y="12109"/>
                  </a:lnTo>
                  <a:lnTo>
                    <a:pt x="12" y="15098"/>
                  </a:lnTo>
                  <a:cubicBezTo>
                    <a:pt x="12" y="15443"/>
                    <a:pt x="185" y="15646"/>
                    <a:pt x="438" y="15646"/>
                  </a:cubicBezTo>
                  <a:cubicBezTo>
                    <a:pt x="543" y="15646"/>
                    <a:pt x="661" y="15611"/>
                    <a:pt x="786" y="15538"/>
                  </a:cubicBezTo>
                  <a:lnTo>
                    <a:pt x="20205" y="4323"/>
                  </a:lnTo>
                  <a:cubicBezTo>
                    <a:pt x="20646" y="4073"/>
                    <a:pt x="20991" y="3477"/>
                    <a:pt x="20991" y="2977"/>
                  </a:cubicBezTo>
                  <a:lnTo>
                    <a:pt x="20979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748697" y="1576824"/>
              <a:ext cx="606786" cy="639864"/>
            </a:xfrm>
            <a:custGeom>
              <a:avLst/>
              <a:gdLst/>
              <a:ahLst/>
              <a:cxnLst/>
              <a:rect l="l" t="t" r="r" b="b"/>
              <a:pathLst>
                <a:path w="18968" h="20002" extrusionOk="0">
                  <a:moveTo>
                    <a:pt x="18503" y="0"/>
                  </a:moveTo>
                  <a:cubicBezTo>
                    <a:pt x="18409" y="0"/>
                    <a:pt x="18304" y="31"/>
                    <a:pt x="18194" y="95"/>
                  </a:cubicBezTo>
                  <a:lnTo>
                    <a:pt x="775" y="10120"/>
                  </a:lnTo>
                  <a:cubicBezTo>
                    <a:pt x="346" y="10358"/>
                    <a:pt x="1" y="11025"/>
                    <a:pt x="1" y="11596"/>
                  </a:cubicBezTo>
                  <a:lnTo>
                    <a:pt x="1" y="19323"/>
                  </a:lnTo>
                  <a:cubicBezTo>
                    <a:pt x="1" y="19748"/>
                    <a:pt x="191" y="20002"/>
                    <a:pt x="465" y="20002"/>
                  </a:cubicBezTo>
                  <a:cubicBezTo>
                    <a:pt x="560" y="20002"/>
                    <a:pt x="664" y="19971"/>
                    <a:pt x="775" y="19907"/>
                  </a:cubicBezTo>
                  <a:lnTo>
                    <a:pt x="18194" y="9894"/>
                  </a:lnTo>
                  <a:cubicBezTo>
                    <a:pt x="18622" y="9644"/>
                    <a:pt x="18967" y="8977"/>
                    <a:pt x="18967" y="8405"/>
                  </a:cubicBezTo>
                  <a:lnTo>
                    <a:pt x="18967" y="678"/>
                  </a:lnTo>
                  <a:cubicBezTo>
                    <a:pt x="18967" y="254"/>
                    <a:pt x="18777" y="0"/>
                    <a:pt x="18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791371" y="1865338"/>
              <a:ext cx="204928" cy="289094"/>
            </a:xfrm>
            <a:custGeom>
              <a:avLst/>
              <a:gdLst/>
              <a:ahLst/>
              <a:cxnLst/>
              <a:rect l="l" t="t" r="r" b="b"/>
              <a:pathLst>
                <a:path w="6406" h="9037" extrusionOk="0">
                  <a:moveTo>
                    <a:pt x="6308" y="1"/>
                  </a:moveTo>
                  <a:cubicBezTo>
                    <a:pt x="6290" y="1"/>
                    <a:pt x="6271" y="6"/>
                    <a:pt x="6251" y="17"/>
                  </a:cubicBezTo>
                  <a:lnTo>
                    <a:pt x="167" y="3530"/>
                  </a:lnTo>
                  <a:cubicBezTo>
                    <a:pt x="72" y="3577"/>
                    <a:pt x="0" y="3720"/>
                    <a:pt x="0" y="3827"/>
                  </a:cubicBezTo>
                  <a:lnTo>
                    <a:pt x="0" y="8899"/>
                  </a:lnTo>
                  <a:cubicBezTo>
                    <a:pt x="0" y="8988"/>
                    <a:pt x="40" y="9037"/>
                    <a:pt x="99" y="9037"/>
                  </a:cubicBezTo>
                  <a:cubicBezTo>
                    <a:pt x="119" y="9037"/>
                    <a:pt x="142" y="9031"/>
                    <a:pt x="167" y="9019"/>
                  </a:cubicBezTo>
                  <a:lnTo>
                    <a:pt x="6251" y="5506"/>
                  </a:lnTo>
                  <a:cubicBezTo>
                    <a:pt x="6334" y="5459"/>
                    <a:pt x="6406" y="5328"/>
                    <a:pt x="6406" y="5209"/>
                  </a:cubicBezTo>
                  <a:lnTo>
                    <a:pt x="6406" y="136"/>
                  </a:lnTo>
                  <a:cubicBezTo>
                    <a:pt x="6406" y="55"/>
                    <a:pt x="6364" y="1"/>
                    <a:pt x="630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791755" y="1950815"/>
              <a:ext cx="204544" cy="203712"/>
            </a:xfrm>
            <a:custGeom>
              <a:avLst/>
              <a:gdLst/>
              <a:ahLst/>
              <a:cxnLst/>
              <a:rect l="l" t="t" r="r" b="b"/>
              <a:pathLst>
                <a:path w="6394" h="6368" extrusionOk="0">
                  <a:moveTo>
                    <a:pt x="6013" y="0"/>
                  </a:moveTo>
                  <a:lnTo>
                    <a:pt x="5513" y="727"/>
                  </a:lnTo>
                  <a:lnTo>
                    <a:pt x="5215" y="72"/>
                  </a:lnTo>
                  <a:lnTo>
                    <a:pt x="4870" y="715"/>
                  </a:lnTo>
                  <a:lnTo>
                    <a:pt x="4513" y="1798"/>
                  </a:lnTo>
                  <a:lnTo>
                    <a:pt x="4156" y="1417"/>
                  </a:lnTo>
                  <a:lnTo>
                    <a:pt x="3739" y="465"/>
                  </a:lnTo>
                  <a:lnTo>
                    <a:pt x="3096" y="2703"/>
                  </a:lnTo>
                  <a:lnTo>
                    <a:pt x="2679" y="2275"/>
                  </a:lnTo>
                  <a:lnTo>
                    <a:pt x="2334" y="2906"/>
                  </a:lnTo>
                  <a:lnTo>
                    <a:pt x="1834" y="2465"/>
                  </a:lnTo>
                  <a:lnTo>
                    <a:pt x="1322" y="3346"/>
                  </a:lnTo>
                  <a:lnTo>
                    <a:pt x="774" y="3370"/>
                  </a:lnTo>
                  <a:lnTo>
                    <a:pt x="179" y="4584"/>
                  </a:lnTo>
                  <a:lnTo>
                    <a:pt x="0" y="4846"/>
                  </a:lnTo>
                  <a:lnTo>
                    <a:pt x="0" y="6263"/>
                  </a:lnTo>
                  <a:cubicBezTo>
                    <a:pt x="0" y="6330"/>
                    <a:pt x="30" y="6368"/>
                    <a:pt x="80" y="6368"/>
                  </a:cubicBezTo>
                  <a:cubicBezTo>
                    <a:pt x="101" y="6368"/>
                    <a:pt x="127" y="6361"/>
                    <a:pt x="155" y="6347"/>
                  </a:cubicBezTo>
                  <a:lnTo>
                    <a:pt x="6239" y="2834"/>
                  </a:lnTo>
                  <a:cubicBezTo>
                    <a:pt x="6322" y="2787"/>
                    <a:pt x="6394" y="2667"/>
                    <a:pt x="6394" y="2560"/>
                  </a:cubicBezTo>
                  <a:lnTo>
                    <a:pt x="6394" y="512"/>
                  </a:lnTo>
                  <a:lnTo>
                    <a:pt x="6191" y="536"/>
                  </a:lnTo>
                  <a:lnTo>
                    <a:pt x="601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1038171" y="1770617"/>
              <a:ext cx="292549" cy="177576"/>
            </a:xfrm>
            <a:custGeom>
              <a:avLst/>
              <a:gdLst/>
              <a:ahLst/>
              <a:cxnLst/>
              <a:rect l="l" t="t" r="r" b="b"/>
              <a:pathLst>
                <a:path w="9145" h="5551" extrusionOk="0">
                  <a:moveTo>
                    <a:pt x="9080" y="0"/>
                  </a:moveTo>
                  <a:cubicBezTo>
                    <a:pt x="9067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4"/>
                    <a:pt x="1" y="5360"/>
                    <a:pt x="1" y="5443"/>
                  </a:cubicBezTo>
                  <a:cubicBezTo>
                    <a:pt x="1" y="5507"/>
                    <a:pt x="36" y="5550"/>
                    <a:pt x="79" y="5550"/>
                  </a:cubicBezTo>
                  <a:cubicBezTo>
                    <a:pt x="92" y="5550"/>
                    <a:pt x="106" y="5546"/>
                    <a:pt x="120" y="5538"/>
                  </a:cubicBezTo>
                  <a:lnTo>
                    <a:pt x="9037" y="323"/>
                  </a:lnTo>
                  <a:cubicBezTo>
                    <a:pt x="9097" y="288"/>
                    <a:pt x="9145" y="192"/>
                    <a:pt x="9145" y="109"/>
                  </a:cubicBezTo>
                  <a:cubicBezTo>
                    <a:pt x="9145" y="38"/>
                    <a:pt x="9118" y="0"/>
                    <a:pt x="90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1038171" y="173936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1038171" y="170814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31"/>
                  </a:cubicBezTo>
                  <a:cubicBezTo>
                    <a:pt x="1" y="5502"/>
                    <a:pt x="34" y="5540"/>
                    <a:pt x="75" y="5540"/>
                  </a:cubicBezTo>
                  <a:cubicBezTo>
                    <a:pt x="89" y="5540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1038171" y="1676536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3"/>
                  </a:cubicBezTo>
                  <a:cubicBezTo>
                    <a:pt x="1" y="5505"/>
                    <a:pt x="33" y="5540"/>
                    <a:pt x="74" y="5540"/>
                  </a:cubicBezTo>
                  <a:cubicBezTo>
                    <a:pt x="89" y="5540"/>
                    <a:pt x="104" y="5536"/>
                    <a:pt x="120" y="5526"/>
                  </a:cubicBezTo>
                  <a:lnTo>
                    <a:pt x="9037" y="323"/>
                  </a:lnTo>
                  <a:cubicBezTo>
                    <a:pt x="9097" y="288"/>
                    <a:pt x="9145" y="181"/>
                    <a:pt x="9145" y="97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1038171" y="1832293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1"/>
                  </a:moveTo>
                  <a:cubicBezTo>
                    <a:pt x="9068" y="1"/>
                    <a:pt x="9053" y="5"/>
                    <a:pt x="9037" y="15"/>
                  </a:cubicBezTo>
                  <a:lnTo>
                    <a:pt x="120" y="5229"/>
                  </a:lnTo>
                  <a:cubicBezTo>
                    <a:pt x="60" y="5265"/>
                    <a:pt x="1" y="5360"/>
                    <a:pt x="1" y="5444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24"/>
                  </a:lnTo>
                  <a:cubicBezTo>
                    <a:pt x="9097" y="288"/>
                    <a:pt x="9145" y="181"/>
                    <a:pt x="9145" y="98"/>
                  </a:cubicBezTo>
                  <a:cubicBezTo>
                    <a:pt x="9145" y="36"/>
                    <a:pt x="9119" y="1"/>
                    <a:pt x="90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1038171" y="1801071"/>
              <a:ext cx="292549" cy="177257"/>
            </a:xfrm>
            <a:custGeom>
              <a:avLst/>
              <a:gdLst/>
              <a:ahLst/>
              <a:cxnLst/>
              <a:rect l="l" t="t" r="r" b="b"/>
              <a:pathLst>
                <a:path w="9145" h="5541" extrusionOk="0">
                  <a:moveTo>
                    <a:pt x="9081" y="0"/>
                  </a:moveTo>
                  <a:cubicBezTo>
                    <a:pt x="9068" y="0"/>
                    <a:pt x="9053" y="5"/>
                    <a:pt x="9037" y="14"/>
                  </a:cubicBezTo>
                  <a:lnTo>
                    <a:pt x="120" y="5217"/>
                  </a:lnTo>
                  <a:cubicBezTo>
                    <a:pt x="60" y="5253"/>
                    <a:pt x="1" y="5348"/>
                    <a:pt x="1" y="5443"/>
                  </a:cubicBezTo>
                  <a:cubicBezTo>
                    <a:pt x="1" y="5505"/>
                    <a:pt x="33" y="5541"/>
                    <a:pt x="74" y="5541"/>
                  </a:cubicBezTo>
                  <a:cubicBezTo>
                    <a:pt x="89" y="5541"/>
                    <a:pt x="104" y="5536"/>
                    <a:pt x="120" y="5527"/>
                  </a:cubicBezTo>
                  <a:lnTo>
                    <a:pt x="9037" y="312"/>
                  </a:lnTo>
                  <a:cubicBezTo>
                    <a:pt x="9097" y="276"/>
                    <a:pt x="9145" y="181"/>
                    <a:pt x="9145" y="98"/>
                  </a:cubicBezTo>
                  <a:cubicBezTo>
                    <a:pt x="9145" y="36"/>
                    <a:pt x="9119" y="0"/>
                    <a:pt x="90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790603" y="1792370"/>
              <a:ext cx="223226" cy="148210"/>
            </a:xfrm>
            <a:custGeom>
              <a:avLst/>
              <a:gdLst/>
              <a:ahLst/>
              <a:cxnLst/>
              <a:rect l="l" t="t" r="r" b="b"/>
              <a:pathLst>
                <a:path w="6978" h="4633" extrusionOk="0">
                  <a:moveTo>
                    <a:pt x="6978" y="0"/>
                  </a:moveTo>
                  <a:lnTo>
                    <a:pt x="1" y="4037"/>
                  </a:lnTo>
                  <a:lnTo>
                    <a:pt x="1" y="4632"/>
                  </a:lnTo>
                  <a:lnTo>
                    <a:pt x="6978" y="608"/>
                  </a:lnTo>
                  <a:lnTo>
                    <a:pt x="6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640;p37">
            <a:extLst>
              <a:ext uri="{FF2B5EF4-FFF2-40B4-BE49-F238E27FC236}">
                <a16:creationId xmlns:a16="http://schemas.microsoft.com/office/drawing/2014/main" id="{EA0021A2-B316-89A4-25C5-A42983591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1239" y="1891794"/>
            <a:ext cx="5300296" cy="2301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/>
              <a:t>• M. Wildan Wijaya</a:t>
            </a:r>
            <a:br>
              <a:rPr lang="id-ID" sz="2400" dirty="0"/>
            </a:br>
            <a:r>
              <a:rPr lang="id-ID" sz="2400" dirty="0"/>
              <a:t>• Regina </a:t>
            </a:r>
            <a:r>
              <a:rPr lang="id-ID" sz="2400" dirty="0" err="1"/>
              <a:t>Pajriatami</a:t>
            </a:r>
            <a:br>
              <a:rPr lang="id-ID" sz="2400" dirty="0"/>
            </a:br>
            <a:r>
              <a:rPr lang="id-ID" sz="2400" dirty="0"/>
              <a:t>• Nabila </a:t>
            </a:r>
            <a:r>
              <a:rPr lang="id-ID" sz="2400" dirty="0" err="1"/>
              <a:t>Sofitri</a:t>
            </a:r>
            <a:br>
              <a:rPr lang="id-ID" sz="2400" dirty="0"/>
            </a:br>
            <a:r>
              <a:rPr lang="id-ID" sz="2400" dirty="0"/>
              <a:t>• Mita Melania Fadila</a:t>
            </a:r>
            <a:br>
              <a:rPr lang="id-ID" sz="2400" dirty="0"/>
            </a:br>
            <a:r>
              <a:rPr lang="id-ID" sz="2400" dirty="0"/>
              <a:t>• Farhan Maulana</a:t>
            </a:r>
            <a:br>
              <a:rPr lang="id-ID" sz="3600" dirty="0"/>
            </a:br>
            <a:endParaRPr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5"/>
          <p:cNvSpPr/>
          <p:nvPr/>
        </p:nvSpPr>
        <p:spPr>
          <a:xfrm>
            <a:off x="-713100" y="-944300"/>
            <a:ext cx="7390200" cy="1806600"/>
          </a:xfrm>
          <a:prstGeom prst="plaque">
            <a:avLst>
              <a:gd name="adj" fmla="val 31036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4696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552" name="Google Shape;552;p35"/>
          <p:cNvSpPr txBox="1">
            <a:spLocks noGrp="1"/>
          </p:cNvSpPr>
          <p:nvPr>
            <p:ph type="title" idx="2"/>
          </p:nvPr>
        </p:nvSpPr>
        <p:spPr>
          <a:xfrm>
            <a:off x="1022639" y="1571478"/>
            <a:ext cx="3275500" cy="657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Tema </a:t>
            </a:r>
            <a:r>
              <a:rPr lang="id-ID" dirty="0" err="1"/>
              <a:t>Websiten</a:t>
            </a:r>
            <a:endParaRPr dirty="0"/>
          </a:p>
        </p:txBody>
      </p:sp>
      <p:sp>
        <p:nvSpPr>
          <p:cNvPr id="554" name="Google Shape;554;p35"/>
          <p:cNvSpPr txBox="1">
            <a:spLocks noGrp="1"/>
          </p:cNvSpPr>
          <p:nvPr>
            <p:ph type="title" idx="3"/>
          </p:nvPr>
        </p:nvSpPr>
        <p:spPr>
          <a:xfrm>
            <a:off x="1044117" y="2467976"/>
            <a:ext cx="3481368" cy="976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 pembuatan </a:t>
            </a:r>
            <a:r>
              <a:rPr lang="id-ID" dirty="0" err="1"/>
              <a:t>website</a:t>
            </a:r>
            <a:endParaRPr dirty="0"/>
          </a:p>
        </p:txBody>
      </p:sp>
      <p:sp>
        <p:nvSpPr>
          <p:cNvPr id="560" name="Google Shape;560;p35"/>
          <p:cNvSpPr txBox="1">
            <a:spLocks noGrp="1"/>
          </p:cNvSpPr>
          <p:nvPr>
            <p:ph type="title" idx="9"/>
          </p:nvPr>
        </p:nvSpPr>
        <p:spPr>
          <a:xfrm>
            <a:off x="412534" y="1621780"/>
            <a:ext cx="969595" cy="6151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61" name="Google Shape;561;p35"/>
          <p:cNvSpPr txBox="1">
            <a:spLocks noGrp="1"/>
          </p:cNvSpPr>
          <p:nvPr>
            <p:ph type="title" idx="13"/>
          </p:nvPr>
        </p:nvSpPr>
        <p:spPr>
          <a:xfrm>
            <a:off x="4683063" y="2643326"/>
            <a:ext cx="841731" cy="628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3" name="Google Shape;563;p35"/>
          <p:cNvSpPr txBox="1">
            <a:spLocks noGrp="1"/>
          </p:cNvSpPr>
          <p:nvPr>
            <p:ph type="title" idx="15"/>
          </p:nvPr>
        </p:nvSpPr>
        <p:spPr>
          <a:xfrm>
            <a:off x="2279834" y="3867406"/>
            <a:ext cx="781841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64" name="Google Shape;564;p35"/>
          <p:cNvSpPr txBox="1">
            <a:spLocks noGrp="1"/>
          </p:cNvSpPr>
          <p:nvPr>
            <p:ph type="title" idx="16"/>
          </p:nvPr>
        </p:nvSpPr>
        <p:spPr>
          <a:xfrm>
            <a:off x="5370199" y="1605556"/>
            <a:ext cx="3199677" cy="5690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Target pengguna </a:t>
            </a:r>
            <a:endParaRPr dirty="0"/>
          </a:p>
        </p:txBody>
      </p:sp>
      <p:sp>
        <p:nvSpPr>
          <p:cNvPr id="568" name="Google Shape;568;p35"/>
          <p:cNvSpPr txBox="1">
            <a:spLocks noGrp="1"/>
          </p:cNvSpPr>
          <p:nvPr>
            <p:ph type="title" idx="20"/>
          </p:nvPr>
        </p:nvSpPr>
        <p:spPr>
          <a:xfrm>
            <a:off x="4683063" y="1377525"/>
            <a:ext cx="1095862" cy="8159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570" name="Google Shape;570;p35"/>
          <p:cNvGrpSpPr/>
          <p:nvPr/>
        </p:nvGrpSpPr>
        <p:grpSpPr>
          <a:xfrm>
            <a:off x="7596453" y="295796"/>
            <a:ext cx="1088919" cy="822868"/>
            <a:chOff x="2395620" y="664415"/>
            <a:chExt cx="387750" cy="315101"/>
          </a:xfrm>
        </p:grpSpPr>
        <p:sp>
          <p:nvSpPr>
            <p:cNvPr id="571" name="Google Shape;571;p35"/>
            <p:cNvSpPr/>
            <p:nvPr/>
          </p:nvSpPr>
          <p:spPr>
            <a:xfrm>
              <a:off x="2395620" y="664415"/>
              <a:ext cx="371404" cy="311391"/>
            </a:xfrm>
            <a:custGeom>
              <a:avLst/>
              <a:gdLst/>
              <a:ahLst/>
              <a:cxnLst/>
              <a:rect l="l" t="t" r="r" b="b"/>
              <a:pathLst>
                <a:path w="11610" h="9734" extrusionOk="0">
                  <a:moveTo>
                    <a:pt x="4789" y="1"/>
                  </a:moveTo>
                  <a:cubicBezTo>
                    <a:pt x="4481" y="1"/>
                    <a:pt x="4134" y="103"/>
                    <a:pt x="3763" y="316"/>
                  </a:cubicBezTo>
                  <a:cubicBezTo>
                    <a:pt x="2501" y="1054"/>
                    <a:pt x="1477" y="2816"/>
                    <a:pt x="1477" y="4281"/>
                  </a:cubicBezTo>
                  <a:cubicBezTo>
                    <a:pt x="1477" y="4495"/>
                    <a:pt x="1501" y="4697"/>
                    <a:pt x="1548" y="4876"/>
                  </a:cubicBezTo>
                  <a:cubicBezTo>
                    <a:pt x="679" y="5483"/>
                    <a:pt x="0" y="6733"/>
                    <a:pt x="0" y="7757"/>
                  </a:cubicBezTo>
                  <a:cubicBezTo>
                    <a:pt x="0" y="8305"/>
                    <a:pt x="203" y="8698"/>
                    <a:pt x="512" y="8876"/>
                  </a:cubicBezTo>
                  <a:lnTo>
                    <a:pt x="1985" y="9731"/>
                  </a:lnTo>
                  <a:lnTo>
                    <a:pt x="1985" y="9731"/>
                  </a:lnTo>
                  <a:cubicBezTo>
                    <a:pt x="1678" y="9552"/>
                    <a:pt x="1477" y="9160"/>
                    <a:pt x="1477" y="8614"/>
                  </a:cubicBezTo>
                  <a:cubicBezTo>
                    <a:pt x="1477" y="7579"/>
                    <a:pt x="2155" y="6340"/>
                    <a:pt x="3025" y="5733"/>
                  </a:cubicBezTo>
                  <a:cubicBezTo>
                    <a:pt x="2977" y="5554"/>
                    <a:pt x="2953" y="5352"/>
                    <a:pt x="2953" y="5138"/>
                  </a:cubicBezTo>
                  <a:cubicBezTo>
                    <a:pt x="2953" y="3673"/>
                    <a:pt x="3977" y="1899"/>
                    <a:pt x="5239" y="1173"/>
                  </a:cubicBezTo>
                  <a:cubicBezTo>
                    <a:pt x="5607" y="967"/>
                    <a:pt x="5945" y="860"/>
                    <a:pt x="6254" y="860"/>
                  </a:cubicBezTo>
                  <a:cubicBezTo>
                    <a:pt x="6285" y="860"/>
                    <a:pt x="6316" y="861"/>
                    <a:pt x="6346" y="863"/>
                  </a:cubicBezTo>
                  <a:cubicBezTo>
                    <a:pt x="6227" y="959"/>
                    <a:pt x="6120" y="1054"/>
                    <a:pt x="6025" y="1173"/>
                  </a:cubicBezTo>
                  <a:lnTo>
                    <a:pt x="7501" y="2030"/>
                  </a:lnTo>
                  <a:cubicBezTo>
                    <a:pt x="7728" y="1780"/>
                    <a:pt x="7978" y="1566"/>
                    <a:pt x="8240" y="1411"/>
                  </a:cubicBezTo>
                  <a:cubicBezTo>
                    <a:pt x="8442" y="1292"/>
                    <a:pt x="8632" y="1221"/>
                    <a:pt x="8811" y="1197"/>
                  </a:cubicBezTo>
                  <a:lnTo>
                    <a:pt x="9895" y="1828"/>
                  </a:lnTo>
                  <a:cubicBezTo>
                    <a:pt x="10049" y="1685"/>
                    <a:pt x="10204" y="1566"/>
                    <a:pt x="10371" y="1471"/>
                  </a:cubicBezTo>
                  <a:cubicBezTo>
                    <a:pt x="10654" y="1312"/>
                    <a:pt x="10921" y="1237"/>
                    <a:pt x="11155" y="1237"/>
                  </a:cubicBezTo>
                  <a:cubicBezTo>
                    <a:pt x="11326" y="1237"/>
                    <a:pt x="11479" y="1276"/>
                    <a:pt x="11609" y="1352"/>
                  </a:cubicBezTo>
                  <a:lnTo>
                    <a:pt x="10133" y="494"/>
                  </a:lnTo>
                  <a:cubicBezTo>
                    <a:pt x="10003" y="419"/>
                    <a:pt x="9849" y="380"/>
                    <a:pt x="9679" y="380"/>
                  </a:cubicBezTo>
                  <a:cubicBezTo>
                    <a:pt x="9444" y="380"/>
                    <a:pt x="9177" y="455"/>
                    <a:pt x="8894" y="613"/>
                  </a:cubicBezTo>
                  <a:cubicBezTo>
                    <a:pt x="8799" y="673"/>
                    <a:pt x="8716" y="732"/>
                    <a:pt x="8632" y="792"/>
                  </a:cubicBezTo>
                  <a:lnTo>
                    <a:pt x="8001" y="435"/>
                  </a:lnTo>
                  <a:cubicBezTo>
                    <a:pt x="7866" y="360"/>
                    <a:pt x="7712" y="320"/>
                    <a:pt x="7543" y="320"/>
                  </a:cubicBezTo>
                  <a:cubicBezTo>
                    <a:pt x="7309" y="320"/>
                    <a:pt x="7046" y="395"/>
                    <a:pt x="6763" y="554"/>
                  </a:cubicBezTo>
                  <a:cubicBezTo>
                    <a:pt x="6656" y="613"/>
                    <a:pt x="6549" y="697"/>
                    <a:pt x="6454" y="768"/>
                  </a:cubicBezTo>
                  <a:lnTo>
                    <a:pt x="5394" y="161"/>
                  </a:lnTo>
                  <a:cubicBezTo>
                    <a:pt x="5218" y="55"/>
                    <a:pt x="5014" y="1"/>
                    <a:pt x="4789" y="1"/>
                  </a:cubicBezTo>
                  <a:close/>
                  <a:moveTo>
                    <a:pt x="1985" y="9731"/>
                  </a:moveTo>
                  <a:lnTo>
                    <a:pt x="1985" y="9731"/>
                  </a:lnTo>
                  <a:cubicBezTo>
                    <a:pt x="1986" y="9732"/>
                    <a:pt x="1987" y="9733"/>
                    <a:pt x="1989" y="9734"/>
                  </a:cubicBezTo>
                  <a:lnTo>
                    <a:pt x="1985" y="97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442837" y="691926"/>
              <a:ext cx="340534" cy="287590"/>
            </a:xfrm>
            <a:custGeom>
              <a:avLst/>
              <a:gdLst/>
              <a:ahLst/>
              <a:cxnLst/>
              <a:rect l="l" t="t" r="r" b="b"/>
              <a:pathLst>
                <a:path w="10645" h="8990" extrusionOk="0">
                  <a:moveTo>
                    <a:pt x="4790" y="1"/>
                  </a:moveTo>
                  <a:cubicBezTo>
                    <a:pt x="4480" y="1"/>
                    <a:pt x="4131" y="101"/>
                    <a:pt x="3763" y="313"/>
                  </a:cubicBezTo>
                  <a:cubicBezTo>
                    <a:pt x="2501" y="1051"/>
                    <a:pt x="1477" y="2813"/>
                    <a:pt x="1477" y="4278"/>
                  </a:cubicBezTo>
                  <a:cubicBezTo>
                    <a:pt x="1477" y="4492"/>
                    <a:pt x="1501" y="4694"/>
                    <a:pt x="1549" y="4873"/>
                  </a:cubicBezTo>
                  <a:cubicBezTo>
                    <a:pt x="668" y="5480"/>
                    <a:pt x="1" y="6719"/>
                    <a:pt x="1" y="7754"/>
                  </a:cubicBezTo>
                  <a:cubicBezTo>
                    <a:pt x="1" y="8540"/>
                    <a:pt x="396" y="8989"/>
                    <a:pt x="970" y="8989"/>
                  </a:cubicBezTo>
                  <a:cubicBezTo>
                    <a:pt x="1205" y="8989"/>
                    <a:pt x="1471" y="8914"/>
                    <a:pt x="1751" y="8754"/>
                  </a:cubicBezTo>
                  <a:lnTo>
                    <a:pt x="8907" y="4623"/>
                  </a:lnTo>
                  <a:cubicBezTo>
                    <a:pt x="9871" y="4063"/>
                    <a:pt x="10645" y="2718"/>
                    <a:pt x="10645" y="1611"/>
                  </a:cubicBezTo>
                  <a:cubicBezTo>
                    <a:pt x="10645" y="826"/>
                    <a:pt x="10250" y="376"/>
                    <a:pt x="9676" y="376"/>
                  </a:cubicBezTo>
                  <a:cubicBezTo>
                    <a:pt x="9441" y="376"/>
                    <a:pt x="9175" y="451"/>
                    <a:pt x="8895" y="611"/>
                  </a:cubicBezTo>
                  <a:cubicBezTo>
                    <a:pt x="8728" y="706"/>
                    <a:pt x="8573" y="825"/>
                    <a:pt x="8419" y="968"/>
                  </a:cubicBezTo>
                  <a:cubicBezTo>
                    <a:pt x="8267" y="545"/>
                    <a:pt x="7953" y="313"/>
                    <a:pt x="7546" y="313"/>
                  </a:cubicBezTo>
                  <a:cubicBezTo>
                    <a:pt x="7312" y="313"/>
                    <a:pt x="7046" y="390"/>
                    <a:pt x="6764" y="551"/>
                  </a:cubicBezTo>
                  <a:cubicBezTo>
                    <a:pt x="6502" y="706"/>
                    <a:pt x="6252" y="920"/>
                    <a:pt x="6025" y="1170"/>
                  </a:cubicBezTo>
                  <a:cubicBezTo>
                    <a:pt x="5890" y="419"/>
                    <a:pt x="5421" y="1"/>
                    <a:pt x="479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5"/>
          <p:cNvGrpSpPr/>
          <p:nvPr/>
        </p:nvGrpSpPr>
        <p:grpSpPr>
          <a:xfrm>
            <a:off x="7972945" y="605221"/>
            <a:ext cx="466436" cy="661137"/>
            <a:chOff x="2529689" y="743430"/>
            <a:chExt cx="166092" cy="235414"/>
          </a:xfrm>
        </p:grpSpPr>
        <p:sp>
          <p:nvSpPr>
            <p:cNvPr id="574" name="Google Shape;574;p35"/>
            <p:cNvSpPr/>
            <p:nvPr/>
          </p:nvSpPr>
          <p:spPr>
            <a:xfrm>
              <a:off x="2645459" y="841702"/>
              <a:ext cx="50320" cy="28983"/>
            </a:xfrm>
            <a:custGeom>
              <a:avLst/>
              <a:gdLst/>
              <a:ahLst/>
              <a:cxnLst/>
              <a:rect l="l" t="t" r="r" b="b"/>
              <a:pathLst>
                <a:path w="1573" h="906" extrusionOk="0">
                  <a:moveTo>
                    <a:pt x="918" y="1"/>
                  </a:moveTo>
                  <a:lnTo>
                    <a:pt x="1" y="524"/>
                  </a:lnTo>
                  <a:lnTo>
                    <a:pt x="644" y="905"/>
                  </a:lnTo>
                  <a:lnTo>
                    <a:pt x="1573" y="370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529689" y="743430"/>
              <a:ext cx="136373" cy="193923"/>
            </a:xfrm>
            <a:custGeom>
              <a:avLst/>
              <a:gdLst/>
              <a:ahLst/>
              <a:cxnLst/>
              <a:rect l="l" t="t" r="r" b="b"/>
              <a:pathLst>
                <a:path w="4263" h="6062" extrusionOk="0">
                  <a:moveTo>
                    <a:pt x="3608" y="1"/>
                  </a:moveTo>
                  <a:lnTo>
                    <a:pt x="905" y="1572"/>
                  </a:lnTo>
                  <a:lnTo>
                    <a:pt x="917" y="5156"/>
                  </a:lnTo>
                  <a:lnTo>
                    <a:pt x="0" y="5692"/>
                  </a:lnTo>
                  <a:lnTo>
                    <a:pt x="643" y="6061"/>
                  </a:lnTo>
                  <a:lnTo>
                    <a:pt x="1560" y="5537"/>
                  </a:lnTo>
                  <a:lnTo>
                    <a:pt x="1548" y="1941"/>
                  </a:lnTo>
                  <a:lnTo>
                    <a:pt x="4263" y="382"/>
                  </a:lnTo>
                  <a:lnTo>
                    <a:pt x="360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550258" y="755618"/>
              <a:ext cx="145523" cy="223226"/>
            </a:xfrm>
            <a:custGeom>
              <a:avLst/>
              <a:gdLst/>
              <a:ahLst/>
              <a:cxnLst/>
              <a:rect l="l" t="t" r="r" b="b"/>
              <a:pathLst>
                <a:path w="4549" h="6978" extrusionOk="0">
                  <a:moveTo>
                    <a:pt x="3620" y="1"/>
                  </a:moveTo>
                  <a:lnTo>
                    <a:pt x="905" y="1560"/>
                  </a:lnTo>
                  <a:lnTo>
                    <a:pt x="917" y="5156"/>
                  </a:lnTo>
                  <a:lnTo>
                    <a:pt x="0" y="5680"/>
                  </a:lnTo>
                  <a:lnTo>
                    <a:pt x="2274" y="6978"/>
                  </a:lnTo>
                  <a:lnTo>
                    <a:pt x="4549" y="3061"/>
                  </a:lnTo>
                  <a:lnTo>
                    <a:pt x="3620" y="3596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5"/>
          <p:cNvGrpSpPr/>
          <p:nvPr/>
        </p:nvGrpSpPr>
        <p:grpSpPr>
          <a:xfrm>
            <a:off x="8439376" y="1343194"/>
            <a:ext cx="355063" cy="557161"/>
            <a:chOff x="528838" y="275275"/>
            <a:chExt cx="355063" cy="557161"/>
          </a:xfrm>
        </p:grpSpPr>
        <p:sp>
          <p:nvSpPr>
            <p:cNvPr id="578" name="Google Shape;578;p3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5"/>
          <p:cNvGrpSpPr/>
          <p:nvPr/>
        </p:nvGrpSpPr>
        <p:grpSpPr>
          <a:xfrm>
            <a:off x="824029" y="1229758"/>
            <a:ext cx="896100" cy="206100"/>
            <a:chOff x="5733519" y="960358"/>
            <a:chExt cx="896100" cy="206100"/>
          </a:xfrm>
        </p:grpSpPr>
        <p:grpSp>
          <p:nvGrpSpPr>
            <p:cNvPr id="584" name="Google Shape;584;p3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585" name="Google Shape;585;p3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3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7" name="Google Shape;587;p3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588" name="Google Shape;588;p3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3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90" name="Google Shape;590;p3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591" name="Google Shape;591;p3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3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" name="Google Shape;561;p35">
            <a:extLst>
              <a:ext uri="{FF2B5EF4-FFF2-40B4-BE49-F238E27FC236}">
                <a16:creationId xmlns:a16="http://schemas.microsoft.com/office/drawing/2014/main" id="{CDA39A12-42F3-7E04-3A51-F102AC804E23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412534" y="2725775"/>
            <a:ext cx="649464" cy="541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id-ID" dirty="0"/>
              <a:t>2</a:t>
            </a:r>
            <a:endParaRPr dirty="0"/>
          </a:p>
        </p:txBody>
      </p:sp>
      <p:sp>
        <p:nvSpPr>
          <p:cNvPr id="25" name="Google Shape;564;p35">
            <a:extLst>
              <a:ext uri="{FF2B5EF4-FFF2-40B4-BE49-F238E27FC236}">
                <a16:creationId xmlns:a16="http://schemas.microsoft.com/office/drawing/2014/main" id="{2F960CA9-D371-D44F-ADFD-899DD69A3A25}"/>
              </a:ext>
            </a:extLst>
          </p:cNvPr>
          <p:cNvSpPr txBox="1">
            <a:spLocks noGrp="1"/>
          </p:cNvSpPr>
          <p:nvPr>
            <p:ph type="title" idx="16"/>
          </p:nvPr>
        </p:nvSpPr>
        <p:spPr>
          <a:xfrm>
            <a:off x="5439790" y="2662178"/>
            <a:ext cx="3199677" cy="78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Kelebihan dan kekurangan</a:t>
            </a:r>
            <a:endParaRPr dirty="0"/>
          </a:p>
        </p:txBody>
      </p:sp>
      <p:sp>
        <p:nvSpPr>
          <p:cNvPr id="27" name="Google Shape;552;p35">
            <a:extLst>
              <a:ext uri="{FF2B5EF4-FFF2-40B4-BE49-F238E27FC236}">
                <a16:creationId xmlns:a16="http://schemas.microsoft.com/office/drawing/2014/main" id="{0B356B9B-918A-2945-F2F3-7487D446E7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82000" y="3772747"/>
            <a:ext cx="3275500" cy="657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Dokument</a:t>
            </a:r>
            <a:r>
              <a:rPr lang="id-ID" dirty="0"/>
              <a:t> </a:t>
            </a:r>
            <a:r>
              <a:rPr lang="id-ID" dirty="0" err="1"/>
              <a:t>Progers</a:t>
            </a:r>
            <a:r>
              <a:rPr lang="id-ID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6"/>
          <p:cNvSpPr txBox="1">
            <a:spLocks noGrp="1"/>
          </p:cNvSpPr>
          <p:nvPr>
            <p:ph type="title"/>
          </p:nvPr>
        </p:nvSpPr>
        <p:spPr>
          <a:xfrm>
            <a:off x="1427626" y="1078138"/>
            <a:ext cx="6040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Tema </a:t>
            </a:r>
            <a:r>
              <a:rPr lang="id-ID" sz="3200" dirty="0" err="1"/>
              <a:t>Website</a:t>
            </a:r>
            <a:endParaRPr sz="3200" dirty="0"/>
          </a:p>
        </p:txBody>
      </p:sp>
      <p:sp>
        <p:nvSpPr>
          <p:cNvPr id="616" name="Google Shape;616;p36"/>
          <p:cNvSpPr/>
          <p:nvPr/>
        </p:nvSpPr>
        <p:spPr>
          <a:xfrm>
            <a:off x="7392938" y="2689976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1357547" y="3721300"/>
            <a:ext cx="528900" cy="601800"/>
          </a:xfrm>
          <a:prstGeom prst="upArrow">
            <a:avLst>
              <a:gd name="adj1" fmla="val 10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6"/>
          <p:cNvSpPr/>
          <p:nvPr/>
        </p:nvSpPr>
        <p:spPr>
          <a:xfrm>
            <a:off x="7181850" y="-555175"/>
            <a:ext cx="2590800" cy="2707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6"/>
          <p:cNvGrpSpPr/>
          <p:nvPr/>
        </p:nvGrpSpPr>
        <p:grpSpPr>
          <a:xfrm flipV="1">
            <a:off x="765177" y="1559038"/>
            <a:ext cx="318285" cy="315330"/>
            <a:chOff x="304275" y="275275"/>
            <a:chExt cx="579625" cy="557161"/>
          </a:xfrm>
        </p:grpSpPr>
        <p:sp>
          <p:nvSpPr>
            <p:cNvPr id="620" name="Google Shape;620;p36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6"/>
          <p:cNvGrpSpPr/>
          <p:nvPr/>
        </p:nvGrpSpPr>
        <p:grpSpPr>
          <a:xfrm>
            <a:off x="7592138" y="1428538"/>
            <a:ext cx="355063" cy="343836"/>
            <a:chOff x="528838" y="275275"/>
            <a:chExt cx="355063" cy="343836"/>
          </a:xfrm>
        </p:grpSpPr>
        <p:sp>
          <p:nvSpPr>
            <p:cNvPr id="630" name="Google Shape;630;p3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judul 2">
            <a:extLst>
              <a:ext uri="{FF2B5EF4-FFF2-40B4-BE49-F238E27FC236}">
                <a16:creationId xmlns:a16="http://schemas.microsoft.com/office/drawing/2014/main" id="{4F391B24-0854-FCD7-4143-B6BB2D57C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761" y="1975484"/>
            <a:ext cx="6040200" cy="2068700"/>
          </a:xfrm>
        </p:spPr>
        <p:txBody>
          <a:bodyPr/>
          <a:lstStyle/>
          <a:p>
            <a:pPr algn="l"/>
            <a:r>
              <a:rPr lang="id-ID" sz="2000" dirty="0">
                <a:latin typeface="Times New Roman" panose="02000000000000000000" pitchFamily="2" charset="0"/>
                <a:ea typeface="Times New Roman" panose="02000000000000000000" pitchFamily="2" charset="0"/>
              </a:rPr>
              <a:t>    </a:t>
            </a:r>
            <a:r>
              <a:rPr lang="id-ID" sz="20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Tema </a:t>
            </a:r>
            <a:r>
              <a:rPr lang="id-ID" sz="2000" b="1" dirty="0" err="1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website</a:t>
            </a:r>
            <a:r>
              <a:rPr lang="id-ID" sz="20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 yang telah kami buat adalah tiket bioskop yang menyediakan tiket secara </a:t>
            </a:r>
            <a:r>
              <a:rPr lang="id-ID" sz="2000" b="1" dirty="0" err="1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online</a:t>
            </a:r>
            <a:r>
              <a:rPr lang="id-ID" sz="20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, dan dapat digunakan di seluruh kota maupun negara </a:t>
            </a:r>
            <a:r>
              <a:rPr lang="id-ID" sz="2000" b="1" dirty="0" err="1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manapun,untuk</a:t>
            </a:r>
            <a:r>
              <a:rPr lang="id-ID" sz="20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 mempermudah bagi para pengguna yang membutuhkannya.</a:t>
            </a:r>
          </a:p>
        </p:txBody>
      </p:sp>
      <p:grpSp>
        <p:nvGrpSpPr>
          <p:cNvPr id="7" name="Google Shape;972;p40">
            <a:extLst>
              <a:ext uri="{FF2B5EF4-FFF2-40B4-BE49-F238E27FC236}">
                <a16:creationId xmlns:a16="http://schemas.microsoft.com/office/drawing/2014/main" id="{AE083A60-ED1C-FC04-B6B8-D60BE6F30361}"/>
              </a:ext>
            </a:extLst>
          </p:cNvPr>
          <p:cNvGrpSpPr/>
          <p:nvPr/>
        </p:nvGrpSpPr>
        <p:grpSpPr>
          <a:xfrm flipH="1">
            <a:off x="210023" y="344406"/>
            <a:ext cx="678467" cy="601709"/>
            <a:chOff x="2092454" y="2863767"/>
            <a:chExt cx="391558" cy="436151"/>
          </a:xfrm>
        </p:grpSpPr>
        <p:sp>
          <p:nvSpPr>
            <p:cNvPr id="4" name="Google Shape;973;p40">
              <a:extLst>
                <a:ext uri="{FF2B5EF4-FFF2-40B4-BE49-F238E27FC236}">
                  <a16:creationId xmlns:a16="http://schemas.microsoft.com/office/drawing/2014/main" id="{7691C2AB-7BD6-3EA7-7A9F-081C5E3EB5AA}"/>
                </a:ext>
              </a:extLst>
            </p:cNvPr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4;p40">
              <a:extLst>
                <a:ext uri="{FF2B5EF4-FFF2-40B4-BE49-F238E27FC236}">
                  <a16:creationId xmlns:a16="http://schemas.microsoft.com/office/drawing/2014/main" id="{DA8E6D2E-6B2B-1702-24D1-BE2B6B09CCCF}"/>
                </a:ext>
              </a:extLst>
            </p:cNvPr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75;p40">
              <a:extLst>
                <a:ext uri="{FF2B5EF4-FFF2-40B4-BE49-F238E27FC236}">
                  <a16:creationId xmlns:a16="http://schemas.microsoft.com/office/drawing/2014/main" id="{03066D87-5DE9-2AD1-2651-ED63FECAABD8}"/>
                </a:ext>
              </a:extLst>
            </p:cNvPr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972;p40">
            <a:extLst>
              <a:ext uri="{FF2B5EF4-FFF2-40B4-BE49-F238E27FC236}">
                <a16:creationId xmlns:a16="http://schemas.microsoft.com/office/drawing/2014/main" id="{DA8F484D-2219-C375-352A-89D87F70310C}"/>
              </a:ext>
            </a:extLst>
          </p:cNvPr>
          <p:cNvGrpSpPr/>
          <p:nvPr/>
        </p:nvGrpSpPr>
        <p:grpSpPr>
          <a:xfrm flipH="1">
            <a:off x="8138016" y="4323100"/>
            <a:ext cx="678467" cy="601708"/>
            <a:chOff x="2092454" y="2863767"/>
            <a:chExt cx="391558" cy="436151"/>
          </a:xfrm>
        </p:grpSpPr>
        <p:sp>
          <p:nvSpPr>
            <p:cNvPr id="9" name="Google Shape;973;p40">
              <a:extLst>
                <a:ext uri="{FF2B5EF4-FFF2-40B4-BE49-F238E27FC236}">
                  <a16:creationId xmlns:a16="http://schemas.microsoft.com/office/drawing/2014/main" id="{95942299-86B5-6C71-7218-C9C2E886F621}"/>
                </a:ext>
              </a:extLst>
            </p:cNvPr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4;p40">
              <a:extLst>
                <a:ext uri="{FF2B5EF4-FFF2-40B4-BE49-F238E27FC236}">
                  <a16:creationId xmlns:a16="http://schemas.microsoft.com/office/drawing/2014/main" id="{0AC531A9-6101-4314-7ADF-8ACBD7C6077B}"/>
                </a:ext>
              </a:extLst>
            </p:cNvPr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5;p40">
              <a:extLst>
                <a:ext uri="{FF2B5EF4-FFF2-40B4-BE49-F238E27FC236}">
                  <a16:creationId xmlns:a16="http://schemas.microsoft.com/office/drawing/2014/main" id="{D038C38E-D930-1B39-9349-CBD2EBD37AC9}"/>
                </a:ext>
              </a:extLst>
            </p:cNvPr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 txBox="1">
            <a:spLocks noGrp="1"/>
          </p:cNvSpPr>
          <p:nvPr>
            <p:ph type="title"/>
          </p:nvPr>
        </p:nvSpPr>
        <p:spPr>
          <a:xfrm>
            <a:off x="1183562" y="372829"/>
            <a:ext cx="6998793" cy="751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</a:t>
            </a:r>
            <a:r>
              <a:rPr lang="id-ID" sz="3200" dirty="0" err="1"/>
              <a:t>ujuan</a:t>
            </a:r>
            <a:r>
              <a:rPr lang="id-ID" sz="3200" dirty="0"/>
              <a:t> pembuatan </a:t>
            </a:r>
            <a:r>
              <a:rPr lang="id-ID" sz="3200" dirty="0" err="1"/>
              <a:t>website</a:t>
            </a:r>
            <a:r>
              <a:rPr lang="id-ID" sz="3200" dirty="0"/>
              <a:t> </a:t>
            </a:r>
            <a:endParaRPr sz="3200" dirty="0"/>
          </a:p>
        </p:txBody>
      </p:sp>
      <p:grpSp>
        <p:nvGrpSpPr>
          <p:cNvPr id="570" name="Google Shape;570;p35"/>
          <p:cNvGrpSpPr/>
          <p:nvPr/>
        </p:nvGrpSpPr>
        <p:grpSpPr>
          <a:xfrm>
            <a:off x="7882341" y="25265"/>
            <a:ext cx="1088919" cy="822868"/>
            <a:chOff x="2395620" y="664415"/>
            <a:chExt cx="387750" cy="315101"/>
          </a:xfrm>
        </p:grpSpPr>
        <p:sp>
          <p:nvSpPr>
            <p:cNvPr id="571" name="Google Shape;571;p35"/>
            <p:cNvSpPr/>
            <p:nvPr/>
          </p:nvSpPr>
          <p:spPr>
            <a:xfrm>
              <a:off x="2395620" y="664415"/>
              <a:ext cx="371404" cy="311391"/>
            </a:xfrm>
            <a:custGeom>
              <a:avLst/>
              <a:gdLst/>
              <a:ahLst/>
              <a:cxnLst/>
              <a:rect l="l" t="t" r="r" b="b"/>
              <a:pathLst>
                <a:path w="11610" h="9734" extrusionOk="0">
                  <a:moveTo>
                    <a:pt x="4789" y="1"/>
                  </a:moveTo>
                  <a:cubicBezTo>
                    <a:pt x="4481" y="1"/>
                    <a:pt x="4134" y="103"/>
                    <a:pt x="3763" y="316"/>
                  </a:cubicBezTo>
                  <a:cubicBezTo>
                    <a:pt x="2501" y="1054"/>
                    <a:pt x="1477" y="2816"/>
                    <a:pt x="1477" y="4281"/>
                  </a:cubicBezTo>
                  <a:cubicBezTo>
                    <a:pt x="1477" y="4495"/>
                    <a:pt x="1501" y="4697"/>
                    <a:pt x="1548" y="4876"/>
                  </a:cubicBezTo>
                  <a:cubicBezTo>
                    <a:pt x="679" y="5483"/>
                    <a:pt x="0" y="6733"/>
                    <a:pt x="0" y="7757"/>
                  </a:cubicBezTo>
                  <a:cubicBezTo>
                    <a:pt x="0" y="8305"/>
                    <a:pt x="203" y="8698"/>
                    <a:pt x="512" y="8876"/>
                  </a:cubicBezTo>
                  <a:lnTo>
                    <a:pt x="1985" y="9731"/>
                  </a:lnTo>
                  <a:lnTo>
                    <a:pt x="1985" y="9731"/>
                  </a:lnTo>
                  <a:cubicBezTo>
                    <a:pt x="1678" y="9552"/>
                    <a:pt x="1477" y="9160"/>
                    <a:pt x="1477" y="8614"/>
                  </a:cubicBezTo>
                  <a:cubicBezTo>
                    <a:pt x="1477" y="7579"/>
                    <a:pt x="2155" y="6340"/>
                    <a:pt x="3025" y="5733"/>
                  </a:cubicBezTo>
                  <a:cubicBezTo>
                    <a:pt x="2977" y="5554"/>
                    <a:pt x="2953" y="5352"/>
                    <a:pt x="2953" y="5138"/>
                  </a:cubicBezTo>
                  <a:cubicBezTo>
                    <a:pt x="2953" y="3673"/>
                    <a:pt x="3977" y="1899"/>
                    <a:pt x="5239" y="1173"/>
                  </a:cubicBezTo>
                  <a:cubicBezTo>
                    <a:pt x="5607" y="967"/>
                    <a:pt x="5945" y="860"/>
                    <a:pt x="6254" y="860"/>
                  </a:cubicBezTo>
                  <a:cubicBezTo>
                    <a:pt x="6285" y="860"/>
                    <a:pt x="6316" y="861"/>
                    <a:pt x="6346" y="863"/>
                  </a:cubicBezTo>
                  <a:cubicBezTo>
                    <a:pt x="6227" y="959"/>
                    <a:pt x="6120" y="1054"/>
                    <a:pt x="6025" y="1173"/>
                  </a:cubicBezTo>
                  <a:lnTo>
                    <a:pt x="7501" y="2030"/>
                  </a:lnTo>
                  <a:cubicBezTo>
                    <a:pt x="7728" y="1780"/>
                    <a:pt x="7978" y="1566"/>
                    <a:pt x="8240" y="1411"/>
                  </a:cubicBezTo>
                  <a:cubicBezTo>
                    <a:pt x="8442" y="1292"/>
                    <a:pt x="8632" y="1221"/>
                    <a:pt x="8811" y="1197"/>
                  </a:cubicBezTo>
                  <a:lnTo>
                    <a:pt x="9895" y="1828"/>
                  </a:lnTo>
                  <a:cubicBezTo>
                    <a:pt x="10049" y="1685"/>
                    <a:pt x="10204" y="1566"/>
                    <a:pt x="10371" y="1471"/>
                  </a:cubicBezTo>
                  <a:cubicBezTo>
                    <a:pt x="10654" y="1312"/>
                    <a:pt x="10921" y="1237"/>
                    <a:pt x="11155" y="1237"/>
                  </a:cubicBezTo>
                  <a:cubicBezTo>
                    <a:pt x="11326" y="1237"/>
                    <a:pt x="11479" y="1276"/>
                    <a:pt x="11609" y="1352"/>
                  </a:cubicBezTo>
                  <a:lnTo>
                    <a:pt x="10133" y="494"/>
                  </a:lnTo>
                  <a:cubicBezTo>
                    <a:pt x="10003" y="419"/>
                    <a:pt x="9849" y="380"/>
                    <a:pt x="9679" y="380"/>
                  </a:cubicBezTo>
                  <a:cubicBezTo>
                    <a:pt x="9444" y="380"/>
                    <a:pt x="9177" y="455"/>
                    <a:pt x="8894" y="613"/>
                  </a:cubicBezTo>
                  <a:cubicBezTo>
                    <a:pt x="8799" y="673"/>
                    <a:pt x="8716" y="732"/>
                    <a:pt x="8632" y="792"/>
                  </a:cubicBezTo>
                  <a:lnTo>
                    <a:pt x="8001" y="435"/>
                  </a:lnTo>
                  <a:cubicBezTo>
                    <a:pt x="7866" y="360"/>
                    <a:pt x="7712" y="320"/>
                    <a:pt x="7543" y="320"/>
                  </a:cubicBezTo>
                  <a:cubicBezTo>
                    <a:pt x="7309" y="320"/>
                    <a:pt x="7046" y="395"/>
                    <a:pt x="6763" y="554"/>
                  </a:cubicBezTo>
                  <a:cubicBezTo>
                    <a:pt x="6656" y="613"/>
                    <a:pt x="6549" y="697"/>
                    <a:pt x="6454" y="768"/>
                  </a:cubicBezTo>
                  <a:lnTo>
                    <a:pt x="5394" y="161"/>
                  </a:lnTo>
                  <a:cubicBezTo>
                    <a:pt x="5218" y="55"/>
                    <a:pt x="5014" y="1"/>
                    <a:pt x="4789" y="1"/>
                  </a:cubicBezTo>
                  <a:close/>
                  <a:moveTo>
                    <a:pt x="1985" y="9731"/>
                  </a:moveTo>
                  <a:lnTo>
                    <a:pt x="1985" y="9731"/>
                  </a:lnTo>
                  <a:cubicBezTo>
                    <a:pt x="1986" y="9732"/>
                    <a:pt x="1987" y="9733"/>
                    <a:pt x="1989" y="9734"/>
                  </a:cubicBezTo>
                  <a:lnTo>
                    <a:pt x="1985" y="973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442837" y="691926"/>
              <a:ext cx="340534" cy="287590"/>
            </a:xfrm>
            <a:custGeom>
              <a:avLst/>
              <a:gdLst/>
              <a:ahLst/>
              <a:cxnLst/>
              <a:rect l="l" t="t" r="r" b="b"/>
              <a:pathLst>
                <a:path w="10645" h="8990" extrusionOk="0">
                  <a:moveTo>
                    <a:pt x="4790" y="1"/>
                  </a:moveTo>
                  <a:cubicBezTo>
                    <a:pt x="4480" y="1"/>
                    <a:pt x="4131" y="101"/>
                    <a:pt x="3763" y="313"/>
                  </a:cubicBezTo>
                  <a:cubicBezTo>
                    <a:pt x="2501" y="1051"/>
                    <a:pt x="1477" y="2813"/>
                    <a:pt x="1477" y="4278"/>
                  </a:cubicBezTo>
                  <a:cubicBezTo>
                    <a:pt x="1477" y="4492"/>
                    <a:pt x="1501" y="4694"/>
                    <a:pt x="1549" y="4873"/>
                  </a:cubicBezTo>
                  <a:cubicBezTo>
                    <a:pt x="668" y="5480"/>
                    <a:pt x="1" y="6719"/>
                    <a:pt x="1" y="7754"/>
                  </a:cubicBezTo>
                  <a:cubicBezTo>
                    <a:pt x="1" y="8540"/>
                    <a:pt x="396" y="8989"/>
                    <a:pt x="970" y="8989"/>
                  </a:cubicBezTo>
                  <a:cubicBezTo>
                    <a:pt x="1205" y="8989"/>
                    <a:pt x="1471" y="8914"/>
                    <a:pt x="1751" y="8754"/>
                  </a:cubicBezTo>
                  <a:lnTo>
                    <a:pt x="8907" y="4623"/>
                  </a:lnTo>
                  <a:cubicBezTo>
                    <a:pt x="9871" y="4063"/>
                    <a:pt x="10645" y="2718"/>
                    <a:pt x="10645" y="1611"/>
                  </a:cubicBezTo>
                  <a:cubicBezTo>
                    <a:pt x="10645" y="826"/>
                    <a:pt x="10250" y="376"/>
                    <a:pt x="9676" y="376"/>
                  </a:cubicBezTo>
                  <a:cubicBezTo>
                    <a:pt x="9441" y="376"/>
                    <a:pt x="9175" y="451"/>
                    <a:pt x="8895" y="611"/>
                  </a:cubicBezTo>
                  <a:cubicBezTo>
                    <a:pt x="8728" y="706"/>
                    <a:pt x="8573" y="825"/>
                    <a:pt x="8419" y="968"/>
                  </a:cubicBezTo>
                  <a:cubicBezTo>
                    <a:pt x="8267" y="545"/>
                    <a:pt x="7953" y="313"/>
                    <a:pt x="7546" y="313"/>
                  </a:cubicBezTo>
                  <a:cubicBezTo>
                    <a:pt x="7312" y="313"/>
                    <a:pt x="7046" y="390"/>
                    <a:pt x="6764" y="551"/>
                  </a:cubicBezTo>
                  <a:cubicBezTo>
                    <a:pt x="6502" y="706"/>
                    <a:pt x="6252" y="920"/>
                    <a:pt x="6025" y="1170"/>
                  </a:cubicBezTo>
                  <a:cubicBezTo>
                    <a:pt x="5890" y="419"/>
                    <a:pt x="5421" y="1"/>
                    <a:pt x="479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5"/>
          <p:cNvGrpSpPr/>
          <p:nvPr/>
        </p:nvGrpSpPr>
        <p:grpSpPr>
          <a:xfrm>
            <a:off x="8248655" y="327858"/>
            <a:ext cx="466436" cy="661137"/>
            <a:chOff x="2529689" y="743430"/>
            <a:chExt cx="166092" cy="235414"/>
          </a:xfrm>
        </p:grpSpPr>
        <p:sp>
          <p:nvSpPr>
            <p:cNvPr id="574" name="Google Shape;574;p35"/>
            <p:cNvSpPr/>
            <p:nvPr/>
          </p:nvSpPr>
          <p:spPr>
            <a:xfrm>
              <a:off x="2645459" y="841702"/>
              <a:ext cx="50320" cy="28983"/>
            </a:xfrm>
            <a:custGeom>
              <a:avLst/>
              <a:gdLst/>
              <a:ahLst/>
              <a:cxnLst/>
              <a:rect l="l" t="t" r="r" b="b"/>
              <a:pathLst>
                <a:path w="1573" h="906" extrusionOk="0">
                  <a:moveTo>
                    <a:pt x="918" y="1"/>
                  </a:moveTo>
                  <a:lnTo>
                    <a:pt x="1" y="524"/>
                  </a:lnTo>
                  <a:lnTo>
                    <a:pt x="644" y="905"/>
                  </a:lnTo>
                  <a:lnTo>
                    <a:pt x="1573" y="370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529689" y="743430"/>
              <a:ext cx="136373" cy="193923"/>
            </a:xfrm>
            <a:custGeom>
              <a:avLst/>
              <a:gdLst/>
              <a:ahLst/>
              <a:cxnLst/>
              <a:rect l="l" t="t" r="r" b="b"/>
              <a:pathLst>
                <a:path w="4263" h="6062" extrusionOk="0">
                  <a:moveTo>
                    <a:pt x="3608" y="1"/>
                  </a:moveTo>
                  <a:lnTo>
                    <a:pt x="905" y="1572"/>
                  </a:lnTo>
                  <a:lnTo>
                    <a:pt x="917" y="5156"/>
                  </a:lnTo>
                  <a:lnTo>
                    <a:pt x="0" y="5692"/>
                  </a:lnTo>
                  <a:lnTo>
                    <a:pt x="643" y="6061"/>
                  </a:lnTo>
                  <a:lnTo>
                    <a:pt x="1560" y="5537"/>
                  </a:lnTo>
                  <a:lnTo>
                    <a:pt x="1548" y="1941"/>
                  </a:lnTo>
                  <a:lnTo>
                    <a:pt x="4263" y="382"/>
                  </a:lnTo>
                  <a:lnTo>
                    <a:pt x="360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550258" y="755618"/>
              <a:ext cx="145523" cy="223226"/>
            </a:xfrm>
            <a:custGeom>
              <a:avLst/>
              <a:gdLst/>
              <a:ahLst/>
              <a:cxnLst/>
              <a:rect l="l" t="t" r="r" b="b"/>
              <a:pathLst>
                <a:path w="4549" h="6978" extrusionOk="0">
                  <a:moveTo>
                    <a:pt x="3620" y="1"/>
                  </a:moveTo>
                  <a:lnTo>
                    <a:pt x="905" y="1560"/>
                  </a:lnTo>
                  <a:lnTo>
                    <a:pt x="917" y="5156"/>
                  </a:lnTo>
                  <a:lnTo>
                    <a:pt x="0" y="5680"/>
                  </a:lnTo>
                  <a:lnTo>
                    <a:pt x="2274" y="6978"/>
                  </a:lnTo>
                  <a:lnTo>
                    <a:pt x="4549" y="3061"/>
                  </a:lnTo>
                  <a:lnTo>
                    <a:pt x="3620" y="3596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35"/>
          <p:cNvGrpSpPr/>
          <p:nvPr/>
        </p:nvGrpSpPr>
        <p:grpSpPr>
          <a:xfrm>
            <a:off x="8439376" y="1343194"/>
            <a:ext cx="355063" cy="557161"/>
            <a:chOff x="528838" y="275275"/>
            <a:chExt cx="355063" cy="557161"/>
          </a:xfrm>
        </p:grpSpPr>
        <p:sp>
          <p:nvSpPr>
            <p:cNvPr id="578" name="Google Shape;578;p35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5"/>
          <p:cNvGrpSpPr/>
          <p:nvPr/>
        </p:nvGrpSpPr>
        <p:grpSpPr>
          <a:xfrm>
            <a:off x="7352555" y="4424584"/>
            <a:ext cx="896100" cy="206100"/>
            <a:chOff x="5733519" y="960358"/>
            <a:chExt cx="896100" cy="206100"/>
          </a:xfrm>
        </p:grpSpPr>
        <p:grpSp>
          <p:nvGrpSpPr>
            <p:cNvPr id="584" name="Google Shape;584;p35"/>
            <p:cNvGrpSpPr/>
            <p:nvPr/>
          </p:nvGrpSpPr>
          <p:grpSpPr>
            <a:xfrm>
              <a:off x="5733519" y="960358"/>
              <a:ext cx="210300" cy="206100"/>
              <a:chOff x="5733519" y="960358"/>
              <a:chExt cx="210300" cy="206100"/>
            </a:xfrm>
          </p:grpSpPr>
          <p:cxnSp>
            <p:nvCxnSpPr>
              <p:cNvPr id="585" name="Google Shape;585;p35"/>
              <p:cNvCxnSpPr/>
              <p:nvPr/>
            </p:nvCxnSpPr>
            <p:spPr>
              <a:xfrm>
                <a:off x="58386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35"/>
              <p:cNvCxnSpPr/>
              <p:nvPr/>
            </p:nvCxnSpPr>
            <p:spPr>
              <a:xfrm>
                <a:off x="57335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7" name="Google Shape;587;p35"/>
            <p:cNvGrpSpPr/>
            <p:nvPr/>
          </p:nvGrpSpPr>
          <p:grpSpPr>
            <a:xfrm>
              <a:off x="6076419" y="960358"/>
              <a:ext cx="210300" cy="206100"/>
              <a:chOff x="6076419" y="960358"/>
              <a:chExt cx="210300" cy="206100"/>
            </a:xfrm>
          </p:grpSpPr>
          <p:cxnSp>
            <p:nvCxnSpPr>
              <p:cNvPr id="588" name="Google Shape;588;p35"/>
              <p:cNvCxnSpPr/>
              <p:nvPr/>
            </p:nvCxnSpPr>
            <p:spPr>
              <a:xfrm>
                <a:off x="61815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35"/>
              <p:cNvCxnSpPr/>
              <p:nvPr/>
            </p:nvCxnSpPr>
            <p:spPr>
              <a:xfrm>
                <a:off x="60764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90" name="Google Shape;590;p35"/>
            <p:cNvGrpSpPr/>
            <p:nvPr/>
          </p:nvGrpSpPr>
          <p:grpSpPr>
            <a:xfrm>
              <a:off x="6419319" y="960358"/>
              <a:ext cx="210300" cy="206100"/>
              <a:chOff x="6419319" y="960358"/>
              <a:chExt cx="210300" cy="206100"/>
            </a:xfrm>
          </p:grpSpPr>
          <p:cxnSp>
            <p:nvCxnSpPr>
              <p:cNvPr id="591" name="Google Shape;591;p35"/>
              <p:cNvCxnSpPr/>
              <p:nvPr/>
            </p:nvCxnSpPr>
            <p:spPr>
              <a:xfrm>
                <a:off x="6524485" y="960358"/>
                <a:ext cx="0" cy="206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35"/>
              <p:cNvCxnSpPr/>
              <p:nvPr/>
            </p:nvCxnSpPr>
            <p:spPr>
              <a:xfrm>
                <a:off x="6419319" y="1063334"/>
                <a:ext cx="2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" name="Google Shape;552;p35">
            <a:extLst>
              <a:ext uri="{FF2B5EF4-FFF2-40B4-BE49-F238E27FC236}">
                <a16:creationId xmlns:a16="http://schemas.microsoft.com/office/drawing/2014/main" id="{0B356B9B-918A-2945-F2F3-7487D446E7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9879" y="1238810"/>
            <a:ext cx="7966414" cy="332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1. Mempermudah untuk pemesanan tiket, pengguna dapat  membeli tiket kapan saja dan di mana saja.</a:t>
            </a:r>
            <a:br>
              <a:rPr lang="id-ID" sz="1800" dirty="0"/>
            </a:br>
            <a:br>
              <a:rPr lang="id-ID" sz="1800" dirty="0"/>
            </a:br>
            <a:r>
              <a:rPr lang="id-ID" sz="1800" dirty="0"/>
              <a:t>2. Mengurangi </a:t>
            </a:r>
            <a:r>
              <a:rPr lang="id-ID" sz="1800" dirty="0" err="1"/>
              <a:t>antrian</a:t>
            </a:r>
            <a:r>
              <a:rPr lang="id-ID" sz="1800" dirty="0"/>
              <a:t> di loket dan mempermudah manajemen kursi dan juga jadwal film.</a:t>
            </a:r>
            <a:br>
              <a:rPr lang="id-ID" sz="1800" dirty="0"/>
            </a:br>
            <a:br>
              <a:rPr lang="id-ID" sz="1800" dirty="0"/>
            </a:br>
            <a:r>
              <a:rPr lang="id-ID" sz="1800" dirty="0"/>
              <a:t>3. Untuk memberikan informasi </a:t>
            </a:r>
            <a:r>
              <a:rPr lang="id-ID" sz="1800" dirty="0" err="1"/>
              <a:t>lengkap,menyediakan</a:t>
            </a:r>
            <a:r>
              <a:rPr lang="id-ID" sz="1800" dirty="0"/>
              <a:t> detail tentang </a:t>
            </a:r>
            <a:r>
              <a:rPr lang="id-ID" sz="1800" dirty="0" err="1"/>
              <a:t>film,jadwal</a:t>
            </a:r>
            <a:r>
              <a:rPr lang="id-ID" sz="1800" dirty="0"/>
              <a:t> </a:t>
            </a:r>
            <a:r>
              <a:rPr lang="id-ID" sz="1800" dirty="0" err="1"/>
              <a:t>tayang,harga</a:t>
            </a:r>
            <a:r>
              <a:rPr lang="id-ID" sz="1800" dirty="0"/>
              <a:t> </a:t>
            </a:r>
            <a:r>
              <a:rPr lang="id-ID" sz="1800" dirty="0" err="1"/>
              <a:t>tiket,dan</a:t>
            </a:r>
            <a:r>
              <a:rPr lang="id-ID" sz="1800" dirty="0"/>
              <a:t> lokasi bioskop</a:t>
            </a:r>
            <a:br>
              <a:rPr lang="id-ID" sz="1800" dirty="0"/>
            </a:br>
            <a:br>
              <a:rPr lang="id-ID" sz="1800" dirty="0"/>
            </a:br>
            <a:r>
              <a:rPr lang="id-ID" sz="1800" dirty="0"/>
              <a:t>.4. Meningkatkan </a:t>
            </a:r>
            <a:r>
              <a:rPr lang="id-ID" sz="1800" dirty="0" err="1"/>
              <a:t>pendapatan,dengan</a:t>
            </a:r>
            <a:r>
              <a:rPr lang="id-ID" sz="1800" dirty="0"/>
              <a:t> akses </a:t>
            </a:r>
            <a:r>
              <a:rPr lang="id-ID" sz="1800" dirty="0" err="1"/>
              <a:t>online</a:t>
            </a:r>
            <a:r>
              <a:rPr lang="id-ID" sz="1800" dirty="0"/>
              <a:t> jangkauan pembelian akan lebih luas dan dapat meningkatkan penjualan tiket.</a:t>
            </a:r>
            <a:endParaRPr sz="1800" dirty="0"/>
          </a:p>
        </p:txBody>
      </p:sp>
      <p:grpSp>
        <p:nvGrpSpPr>
          <p:cNvPr id="6" name="Google Shape;972;p40">
            <a:extLst>
              <a:ext uri="{FF2B5EF4-FFF2-40B4-BE49-F238E27FC236}">
                <a16:creationId xmlns:a16="http://schemas.microsoft.com/office/drawing/2014/main" id="{5AC48231-7E63-4792-2D47-358F64204379}"/>
              </a:ext>
            </a:extLst>
          </p:cNvPr>
          <p:cNvGrpSpPr/>
          <p:nvPr/>
        </p:nvGrpSpPr>
        <p:grpSpPr>
          <a:xfrm flipH="1">
            <a:off x="-130266" y="-209988"/>
            <a:ext cx="966988" cy="965043"/>
            <a:chOff x="2092454" y="2863767"/>
            <a:chExt cx="391558" cy="436151"/>
          </a:xfrm>
        </p:grpSpPr>
        <p:sp>
          <p:nvSpPr>
            <p:cNvPr id="3" name="Google Shape;973;p40">
              <a:extLst>
                <a:ext uri="{FF2B5EF4-FFF2-40B4-BE49-F238E27FC236}">
                  <a16:creationId xmlns:a16="http://schemas.microsoft.com/office/drawing/2014/main" id="{6E3FAA1E-AE86-F37F-8081-53ABC0ED67F8}"/>
                </a:ext>
              </a:extLst>
            </p:cNvPr>
            <p:cNvSpPr/>
            <p:nvPr/>
          </p:nvSpPr>
          <p:spPr>
            <a:xfrm>
              <a:off x="2092806" y="2863767"/>
              <a:ext cx="391206" cy="226649"/>
            </a:xfrm>
            <a:custGeom>
              <a:avLst/>
              <a:gdLst/>
              <a:ahLst/>
              <a:cxnLst/>
              <a:rect l="l" t="t" r="r" b="b"/>
              <a:pathLst>
                <a:path w="12229" h="7085" extrusionOk="0">
                  <a:moveTo>
                    <a:pt x="6097" y="1"/>
                  </a:moveTo>
                  <a:lnTo>
                    <a:pt x="1" y="3537"/>
                  </a:lnTo>
                  <a:lnTo>
                    <a:pt x="6133" y="7085"/>
                  </a:lnTo>
                  <a:lnTo>
                    <a:pt x="12229" y="3537"/>
                  </a:lnTo>
                  <a:lnTo>
                    <a:pt x="60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74;p40">
              <a:extLst>
                <a:ext uri="{FF2B5EF4-FFF2-40B4-BE49-F238E27FC236}">
                  <a16:creationId xmlns:a16="http://schemas.microsoft.com/office/drawing/2014/main" id="{73CAC8CA-9BF9-F2D0-2E88-DD829713211C}"/>
                </a:ext>
              </a:extLst>
            </p:cNvPr>
            <p:cNvSpPr/>
            <p:nvPr/>
          </p:nvSpPr>
          <p:spPr>
            <a:xfrm>
              <a:off x="2288583" y="2976883"/>
              <a:ext cx="195427" cy="323035"/>
            </a:xfrm>
            <a:custGeom>
              <a:avLst/>
              <a:gdLst/>
              <a:ahLst/>
              <a:cxnLst/>
              <a:rect l="l" t="t" r="r" b="b"/>
              <a:pathLst>
                <a:path w="6109" h="10098" extrusionOk="0">
                  <a:moveTo>
                    <a:pt x="6109" y="1"/>
                  </a:moveTo>
                  <a:lnTo>
                    <a:pt x="13" y="3549"/>
                  </a:lnTo>
                  <a:lnTo>
                    <a:pt x="1" y="10097"/>
                  </a:lnTo>
                  <a:lnTo>
                    <a:pt x="6097" y="6561"/>
                  </a:lnTo>
                  <a:lnTo>
                    <a:pt x="610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5;p40">
              <a:extLst>
                <a:ext uri="{FF2B5EF4-FFF2-40B4-BE49-F238E27FC236}">
                  <a16:creationId xmlns:a16="http://schemas.microsoft.com/office/drawing/2014/main" id="{278077BD-800B-07DE-079C-A87FE0ED28D8}"/>
                </a:ext>
              </a:extLst>
            </p:cNvPr>
            <p:cNvSpPr/>
            <p:nvPr/>
          </p:nvSpPr>
          <p:spPr>
            <a:xfrm>
              <a:off x="2092454" y="2976883"/>
              <a:ext cx="196547" cy="323035"/>
            </a:xfrm>
            <a:custGeom>
              <a:avLst/>
              <a:gdLst/>
              <a:ahLst/>
              <a:cxnLst/>
              <a:rect l="l" t="t" r="r" b="b"/>
              <a:pathLst>
                <a:path w="6144" h="10098" extrusionOk="0">
                  <a:moveTo>
                    <a:pt x="12" y="1"/>
                  </a:moveTo>
                  <a:lnTo>
                    <a:pt x="0" y="6561"/>
                  </a:lnTo>
                  <a:lnTo>
                    <a:pt x="6132" y="10097"/>
                  </a:lnTo>
                  <a:lnTo>
                    <a:pt x="6144" y="3549"/>
                  </a:lnTo>
                  <a:lnTo>
                    <a:pt x="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049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766887" y="369148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Target pengguna</a:t>
            </a:r>
            <a:endParaRPr dirty="0"/>
          </a:p>
        </p:txBody>
      </p:sp>
      <p:grpSp>
        <p:nvGrpSpPr>
          <p:cNvPr id="867" name="Google Shape;867;p39"/>
          <p:cNvGrpSpPr/>
          <p:nvPr/>
        </p:nvGrpSpPr>
        <p:grpSpPr>
          <a:xfrm>
            <a:off x="7521782" y="4093944"/>
            <a:ext cx="592292" cy="738900"/>
            <a:chOff x="5284573" y="1923816"/>
            <a:chExt cx="285702" cy="430009"/>
          </a:xfrm>
        </p:grpSpPr>
        <p:sp>
          <p:nvSpPr>
            <p:cNvPr id="868" name="Google Shape;868;p39"/>
            <p:cNvSpPr/>
            <p:nvPr/>
          </p:nvSpPr>
          <p:spPr>
            <a:xfrm>
              <a:off x="5339019" y="1992721"/>
              <a:ext cx="159246" cy="183591"/>
            </a:xfrm>
            <a:custGeom>
              <a:avLst/>
              <a:gdLst/>
              <a:ahLst/>
              <a:cxnLst/>
              <a:rect l="l" t="t" r="r" b="b"/>
              <a:pathLst>
                <a:path w="4978" h="5739" extrusionOk="0">
                  <a:moveTo>
                    <a:pt x="4978" y="4596"/>
                  </a:moveTo>
                  <a:lnTo>
                    <a:pt x="4968" y="4601"/>
                  </a:lnTo>
                  <a:lnTo>
                    <a:pt x="4968" y="4601"/>
                  </a:lnTo>
                  <a:cubicBezTo>
                    <a:pt x="4971" y="4600"/>
                    <a:pt x="4975" y="4598"/>
                    <a:pt x="4978" y="4596"/>
                  </a:cubicBezTo>
                  <a:close/>
                  <a:moveTo>
                    <a:pt x="2299" y="0"/>
                  </a:moveTo>
                  <a:lnTo>
                    <a:pt x="561" y="1012"/>
                  </a:lnTo>
                  <a:cubicBezTo>
                    <a:pt x="215" y="1215"/>
                    <a:pt x="13" y="1631"/>
                    <a:pt x="13" y="2227"/>
                  </a:cubicBezTo>
                  <a:cubicBezTo>
                    <a:pt x="1" y="3417"/>
                    <a:pt x="846" y="4882"/>
                    <a:pt x="1894" y="5477"/>
                  </a:cubicBezTo>
                  <a:cubicBezTo>
                    <a:pt x="2196" y="5655"/>
                    <a:pt x="2478" y="5739"/>
                    <a:pt x="2729" y="5739"/>
                  </a:cubicBezTo>
                  <a:cubicBezTo>
                    <a:pt x="2914" y="5739"/>
                    <a:pt x="3081" y="5694"/>
                    <a:pt x="3228" y="5608"/>
                  </a:cubicBezTo>
                  <a:lnTo>
                    <a:pt x="4968" y="4601"/>
                  </a:lnTo>
                  <a:lnTo>
                    <a:pt x="4968" y="4601"/>
                  </a:lnTo>
                  <a:cubicBezTo>
                    <a:pt x="4824" y="4684"/>
                    <a:pt x="4658" y="4727"/>
                    <a:pt x="4475" y="4727"/>
                  </a:cubicBezTo>
                  <a:cubicBezTo>
                    <a:pt x="4220" y="4727"/>
                    <a:pt x="3934" y="4643"/>
                    <a:pt x="3632" y="4465"/>
                  </a:cubicBezTo>
                  <a:cubicBezTo>
                    <a:pt x="2585" y="3870"/>
                    <a:pt x="1751" y="2405"/>
                    <a:pt x="1751" y="1215"/>
                  </a:cubicBezTo>
                  <a:cubicBezTo>
                    <a:pt x="1751" y="619"/>
                    <a:pt x="1965" y="203"/>
                    <a:pt x="229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5318482" y="1923816"/>
              <a:ext cx="251793" cy="428858"/>
            </a:xfrm>
            <a:custGeom>
              <a:avLst/>
              <a:gdLst/>
              <a:ahLst/>
              <a:cxnLst/>
              <a:rect l="l" t="t" r="r" b="b"/>
              <a:pathLst>
                <a:path w="7871" h="13406" extrusionOk="0">
                  <a:moveTo>
                    <a:pt x="2684" y="1"/>
                  </a:moveTo>
                  <a:cubicBezTo>
                    <a:pt x="2333" y="1"/>
                    <a:pt x="2013" y="82"/>
                    <a:pt x="1738" y="237"/>
                  </a:cubicBezTo>
                  <a:lnTo>
                    <a:pt x="0" y="1249"/>
                  </a:lnTo>
                  <a:cubicBezTo>
                    <a:pt x="270" y="1094"/>
                    <a:pt x="587" y="1013"/>
                    <a:pt x="937" y="1013"/>
                  </a:cubicBezTo>
                  <a:cubicBezTo>
                    <a:pt x="1420" y="1013"/>
                    <a:pt x="1968" y="1168"/>
                    <a:pt x="2548" y="1499"/>
                  </a:cubicBezTo>
                  <a:cubicBezTo>
                    <a:pt x="4524" y="2642"/>
                    <a:pt x="6120" y="5416"/>
                    <a:pt x="6120" y="7691"/>
                  </a:cubicBezTo>
                  <a:cubicBezTo>
                    <a:pt x="6108" y="11227"/>
                    <a:pt x="3060" y="13120"/>
                    <a:pt x="2572" y="13406"/>
                  </a:cubicBezTo>
                  <a:lnTo>
                    <a:pt x="4322" y="12394"/>
                  </a:lnTo>
                  <a:cubicBezTo>
                    <a:pt x="4810" y="12108"/>
                    <a:pt x="7846" y="10215"/>
                    <a:pt x="7858" y="6679"/>
                  </a:cubicBezTo>
                  <a:cubicBezTo>
                    <a:pt x="7870" y="4404"/>
                    <a:pt x="6263" y="1630"/>
                    <a:pt x="4286" y="487"/>
                  </a:cubicBezTo>
                  <a:cubicBezTo>
                    <a:pt x="3713" y="156"/>
                    <a:pt x="3168" y="1"/>
                    <a:pt x="268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5284573" y="1956029"/>
              <a:ext cx="229688" cy="397796"/>
            </a:xfrm>
            <a:custGeom>
              <a:avLst/>
              <a:gdLst/>
              <a:ahLst/>
              <a:cxnLst/>
              <a:rect l="l" t="t" r="r" b="b"/>
              <a:pathLst>
                <a:path w="7180" h="12435" extrusionOk="0">
                  <a:moveTo>
                    <a:pt x="2755" y="2034"/>
                  </a:moveTo>
                  <a:cubicBezTo>
                    <a:pt x="3008" y="2034"/>
                    <a:pt x="3294" y="2117"/>
                    <a:pt x="3596" y="2290"/>
                  </a:cubicBezTo>
                  <a:cubicBezTo>
                    <a:pt x="4644" y="2897"/>
                    <a:pt x="5489" y="4350"/>
                    <a:pt x="5477" y="5552"/>
                  </a:cubicBezTo>
                  <a:cubicBezTo>
                    <a:pt x="5477" y="6395"/>
                    <a:pt x="5054" y="6886"/>
                    <a:pt x="4440" y="6886"/>
                  </a:cubicBezTo>
                  <a:cubicBezTo>
                    <a:pt x="4186" y="6886"/>
                    <a:pt x="3899" y="6802"/>
                    <a:pt x="3596" y="6624"/>
                  </a:cubicBezTo>
                  <a:cubicBezTo>
                    <a:pt x="2548" y="6029"/>
                    <a:pt x="1703" y="4564"/>
                    <a:pt x="1715" y="3374"/>
                  </a:cubicBezTo>
                  <a:cubicBezTo>
                    <a:pt x="1715" y="2522"/>
                    <a:pt x="2139" y="2034"/>
                    <a:pt x="2755" y="2034"/>
                  </a:cubicBezTo>
                  <a:close/>
                  <a:moveTo>
                    <a:pt x="2002" y="0"/>
                  </a:moveTo>
                  <a:cubicBezTo>
                    <a:pt x="829" y="0"/>
                    <a:pt x="21" y="930"/>
                    <a:pt x="12" y="2540"/>
                  </a:cubicBezTo>
                  <a:cubicBezTo>
                    <a:pt x="0" y="6291"/>
                    <a:pt x="3394" y="12125"/>
                    <a:pt x="3572" y="12434"/>
                  </a:cubicBezTo>
                  <a:cubicBezTo>
                    <a:pt x="3751" y="12339"/>
                    <a:pt x="7168" y="10434"/>
                    <a:pt x="7180" y="6684"/>
                  </a:cubicBezTo>
                  <a:cubicBezTo>
                    <a:pt x="7180" y="4409"/>
                    <a:pt x="5584" y="1635"/>
                    <a:pt x="3608" y="492"/>
                  </a:cubicBezTo>
                  <a:cubicBezTo>
                    <a:pt x="3031" y="159"/>
                    <a:pt x="2485" y="0"/>
                    <a:pt x="200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39"/>
          <p:cNvGrpSpPr/>
          <p:nvPr/>
        </p:nvGrpSpPr>
        <p:grpSpPr>
          <a:xfrm flipV="1">
            <a:off x="766887" y="738598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9"/>
          <p:cNvSpPr/>
          <p:nvPr/>
        </p:nvSpPr>
        <p:spPr>
          <a:xfrm flipH="1">
            <a:off x="373467" y="4157719"/>
            <a:ext cx="551317" cy="936416"/>
          </a:xfrm>
          <a:prstGeom prst="upArrow">
            <a:avLst>
              <a:gd name="adj1" fmla="val 50000"/>
              <a:gd name="adj2" fmla="val 84694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53;p39">
            <a:extLst>
              <a:ext uri="{FF2B5EF4-FFF2-40B4-BE49-F238E27FC236}">
                <a16:creationId xmlns:a16="http://schemas.microsoft.com/office/drawing/2014/main" id="{4F10011A-E167-DAF4-9B32-02C5276F30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9679" y="1324631"/>
            <a:ext cx="7440522" cy="2807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dirty="0"/>
              <a:t>Target pengguna </a:t>
            </a:r>
            <a:r>
              <a:rPr lang="id-ID" sz="1800" dirty="0" err="1"/>
              <a:t>website</a:t>
            </a:r>
            <a:r>
              <a:rPr lang="id-ID" sz="1800" dirty="0"/>
              <a:t> kami biasa </a:t>
            </a:r>
            <a:r>
              <a:rPr lang="id-ID" sz="1800" dirty="0" err="1"/>
              <a:t>nya</a:t>
            </a:r>
            <a:r>
              <a:rPr lang="id-ID" sz="1800" dirty="0"/>
              <a:t> kalangan remaja hingga remaja </a:t>
            </a:r>
            <a:r>
              <a:rPr lang="id-ID" sz="1800" dirty="0" err="1"/>
              <a:t>muda,seperti</a:t>
            </a:r>
            <a:r>
              <a:rPr lang="id-ID" sz="1800" dirty="0"/>
              <a:t> umur 15- 30 </a:t>
            </a:r>
            <a:r>
              <a:rPr lang="id-ID" sz="1800" dirty="0" err="1"/>
              <a:t>tahun,karena</a:t>
            </a:r>
            <a:r>
              <a:rPr lang="id-ID" sz="1800" dirty="0"/>
              <a:t> kelompok ini paling sering menonton film di bioskop &amp; cenderung nyaman memesan tiket secara </a:t>
            </a:r>
            <a:r>
              <a:rPr lang="id-ID" sz="1800" dirty="0" err="1"/>
              <a:t>online</a:t>
            </a:r>
            <a:r>
              <a:rPr lang="id-ID" sz="1800" dirty="0"/>
              <a:t>. Tidak hanya kalangan remaja saja tetapi bagi para pekerja yang </a:t>
            </a:r>
            <a:r>
              <a:rPr lang="id-ID" sz="1800" dirty="0" err="1"/>
              <a:t>sibuk,mereka</a:t>
            </a:r>
            <a:r>
              <a:rPr lang="id-ID" sz="1800" dirty="0"/>
              <a:t> mengandalkan kemudahan juga kecepatan pembelian tiket tanpa harus </a:t>
            </a:r>
            <a:r>
              <a:rPr lang="id-ID" sz="1800" dirty="0" err="1"/>
              <a:t>antri,dan</a:t>
            </a:r>
            <a:r>
              <a:rPr lang="id-ID" sz="1800" dirty="0"/>
              <a:t> juga ada komunitas atau grup yang sering juga memakai </a:t>
            </a:r>
            <a:r>
              <a:rPr lang="id-ID" sz="1800" dirty="0" err="1"/>
              <a:t>website</a:t>
            </a:r>
            <a:r>
              <a:rPr lang="id-ID" sz="1800" dirty="0"/>
              <a:t> tiket bioskop </a:t>
            </a:r>
            <a:r>
              <a:rPr lang="id-ID" sz="1800" dirty="0" err="1"/>
              <a:t>ini,biasanya</a:t>
            </a:r>
            <a:r>
              <a:rPr lang="id-ID" sz="1800" dirty="0"/>
              <a:t> anak sekolahan yang membeli tiket dalam jumlah banyak.</a:t>
            </a:r>
            <a:endParaRPr sz="1800" dirty="0"/>
          </a:p>
        </p:txBody>
      </p: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7997951" y="-87975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6"/>
          <p:cNvSpPr txBox="1">
            <a:spLocks noGrp="1"/>
          </p:cNvSpPr>
          <p:nvPr>
            <p:ph type="title"/>
          </p:nvPr>
        </p:nvSpPr>
        <p:spPr>
          <a:xfrm>
            <a:off x="1551900" y="582889"/>
            <a:ext cx="6040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3200" dirty="0"/>
              <a:t>Kelebihan dan kekurangan </a:t>
            </a:r>
            <a:endParaRPr sz="3200" dirty="0"/>
          </a:p>
        </p:txBody>
      </p:sp>
      <p:sp>
        <p:nvSpPr>
          <p:cNvPr id="616" name="Google Shape;616;p36"/>
          <p:cNvSpPr/>
          <p:nvPr/>
        </p:nvSpPr>
        <p:spPr>
          <a:xfrm>
            <a:off x="8221824" y="4444501"/>
            <a:ext cx="528900" cy="601800"/>
          </a:xfrm>
          <a:prstGeom prst="upArrow">
            <a:avLst>
              <a:gd name="adj1" fmla="val 5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36"/>
          <p:cNvSpPr/>
          <p:nvPr/>
        </p:nvSpPr>
        <p:spPr>
          <a:xfrm>
            <a:off x="128826" y="4144961"/>
            <a:ext cx="528900" cy="601800"/>
          </a:xfrm>
          <a:prstGeom prst="upArrow">
            <a:avLst>
              <a:gd name="adj1" fmla="val 100000"/>
              <a:gd name="adj2" fmla="val 67875"/>
            </a:avLst>
          </a:prstGeom>
          <a:gradFill>
            <a:gsLst>
              <a:gs pos="0">
                <a:schemeClr val="dk1"/>
              </a:gs>
              <a:gs pos="100000">
                <a:srgbClr val="97ACDE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6"/>
          <p:cNvSpPr/>
          <p:nvPr/>
        </p:nvSpPr>
        <p:spPr>
          <a:xfrm>
            <a:off x="8013917" y="-969566"/>
            <a:ext cx="2590800" cy="2707800"/>
          </a:xfrm>
          <a:prstGeom prst="roundRect">
            <a:avLst>
              <a:gd name="adj" fmla="val 10235"/>
            </a:avLst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6"/>
          <p:cNvGrpSpPr/>
          <p:nvPr/>
        </p:nvGrpSpPr>
        <p:grpSpPr>
          <a:xfrm flipV="1">
            <a:off x="288305" y="347405"/>
            <a:ext cx="318285" cy="315330"/>
            <a:chOff x="304275" y="275275"/>
            <a:chExt cx="579625" cy="557161"/>
          </a:xfrm>
        </p:grpSpPr>
        <p:sp>
          <p:nvSpPr>
            <p:cNvPr id="620" name="Google Shape;620;p36"/>
            <p:cNvSpPr/>
            <p:nvPr/>
          </p:nvSpPr>
          <p:spPr>
            <a:xfrm>
              <a:off x="304275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04275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304275" y="701936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6"/>
          <p:cNvGrpSpPr/>
          <p:nvPr/>
        </p:nvGrpSpPr>
        <p:grpSpPr>
          <a:xfrm>
            <a:off x="8448955" y="513434"/>
            <a:ext cx="283427" cy="251233"/>
            <a:chOff x="528838" y="275275"/>
            <a:chExt cx="355063" cy="343836"/>
          </a:xfrm>
        </p:grpSpPr>
        <p:sp>
          <p:nvSpPr>
            <p:cNvPr id="630" name="Google Shape;630;p36"/>
            <p:cNvSpPr/>
            <p:nvPr/>
          </p:nvSpPr>
          <p:spPr>
            <a:xfrm>
              <a:off x="528838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753400" y="27527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judul 2">
            <a:extLst>
              <a:ext uri="{FF2B5EF4-FFF2-40B4-BE49-F238E27FC236}">
                <a16:creationId xmlns:a16="http://schemas.microsoft.com/office/drawing/2014/main" id="{4F391B24-0854-FCD7-4143-B6BB2D57C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091" y="1236558"/>
            <a:ext cx="8086633" cy="1504717"/>
          </a:xfrm>
        </p:spPr>
        <p:txBody>
          <a:bodyPr/>
          <a:lstStyle/>
          <a:p>
            <a:pPr algn="l"/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Kelebihan :</a:t>
            </a:r>
          </a:p>
          <a:p>
            <a:pPr marL="596900" indent="-4572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Kemudahan Akses: Pengguna bisa membeli tiket kapan saja dan di mana saja.</a:t>
            </a:r>
          </a:p>
          <a:p>
            <a:pPr marL="596900" indent="-4572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Efisiensi Waktu: Pembelian tiket lebih cepat dan tidak perlu </a:t>
            </a:r>
            <a:r>
              <a:rPr lang="id-ID" sz="1600" b="1" dirty="0" err="1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antri</a:t>
            </a: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 lagi.</a:t>
            </a:r>
          </a:p>
          <a:p>
            <a:pPr marL="596900" indent="-4572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Informasi Lengkap: Menampilkan jadwal, film, dan </a:t>
            </a:r>
            <a:r>
              <a:rPr lang="id-ID" sz="1600" b="1" dirty="0" err="1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rating</a:t>
            </a: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 secara jelas.</a:t>
            </a:r>
          </a:p>
          <a:p>
            <a:pPr marL="596900" indent="-4572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Fleksibilitas Pembayaran: Beragam metode pembayaran tersedia</a:t>
            </a:r>
          </a:p>
        </p:txBody>
      </p:sp>
      <p:sp>
        <p:nvSpPr>
          <p:cNvPr id="8" name="Subjudul 2">
            <a:extLst>
              <a:ext uri="{FF2B5EF4-FFF2-40B4-BE49-F238E27FC236}">
                <a16:creationId xmlns:a16="http://schemas.microsoft.com/office/drawing/2014/main" id="{4A683879-D907-B420-DEA7-516E3CA71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590" y="2642585"/>
            <a:ext cx="8086633" cy="1504717"/>
          </a:xfrm>
        </p:spPr>
        <p:txBody>
          <a:bodyPr/>
          <a:lstStyle/>
          <a:p>
            <a:pPr algn="l"/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Kekurangan :</a:t>
            </a:r>
          </a:p>
          <a:p>
            <a:pPr marL="482600" indent="-3429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Biaya Pengembangan: Membutuhkan biaya awal yang cukup besar.</a:t>
            </a:r>
          </a:p>
          <a:p>
            <a:pPr marL="482600" indent="-3429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Masalah Keamanan: Risiko kebocoran data atau peretasan.</a:t>
            </a:r>
          </a:p>
          <a:p>
            <a:pPr marL="482600" indent="-3429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Ketergantungan Internet: Pengguna harus memiliki koneksi internet stabil.</a:t>
            </a:r>
          </a:p>
          <a:p>
            <a:pPr marL="482600" indent="-342900" algn="l">
              <a:buAutoNum type="arabicPeriod"/>
            </a:pPr>
            <a:r>
              <a:rPr lang="id-ID" sz="1600" b="1" dirty="0">
                <a:solidFill>
                  <a:schemeClr val="tx1"/>
                </a:solidFill>
                <a:latin typeface="Times New Roman" panose="02000000000000000000" pitchFamily="2" charset="0"/>
                <a:ea typeface="Times New Roman" panose="02000000000000000000" pitchFamily="2" charset="0"/>
              </a:rPr>
              <a:t>Kompleksitas Integrasi: Sistem harus terhubung dengan manajemen bioskop yang ada.</a:t>
            </a:r>
          </a:p>
        </p:txBody>
      </p:sp>
    </p:spTree>
    <p:extLst>
      <p:ext uri="{BB962C8B-B14F-4D97-AF65-F5344CB8AC3E}">
        <p14:creationId xmlns:p14="http://schemas.microsoft.com/office/powerpoint/2010/main" val="143650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9"/>
          <p:cNvSpPr txBox="1">
            <a:spLocks noGrp="1"/>
          </p:cNvSpPr>
          <p:nvPr>
            <p:ph type="title"/>
          </p:nvPr>
        </p:nvSpPr>
        <p:spPr>
          <a:xfrm>
            <a:off x="667956" y="125404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err="1"/>
              <a:t>Dokument</a:t>
            </a:r>
            <a:r>
              <a:rPr lang="id-ID" dirty="0"/>
              <a:t> </a:t>
            </a:r>
            <a:r>
              <a:rPr lang="id-ID" dirty="0" err="1"/>
              <a:t>progress</a:t>
            </a:r>
            <a:endParaRPr dirty="0"/>
          </a:p>
        </p:txBody>
      </p:sp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7997951" y="-87975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391729" y="3585302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Gambar 1">
            <a:extLst>
              <a:ext uri="{FF2B5EF4-FFF2-40B4-BE49-F238E27FC236}">
                <a16:creationId xmlns:a16="http://schemas.microsoft.com/office/drawing/2014/main" id="{41806137-A12C-4B9E-AF66-B407A329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21" y="881241"/>
            <a:ext cx="5305462" cy="2581856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C67805A3-8A9A-18CB-FEFE-4902A2DFA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536" y="2453708"/>
            <a:ext cx="4932614" cy="25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1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9"/>
          <p:cNvGrpSpPr/>
          <p:nvPr/>
        </p:nvGrpSpPr>
        <p:grpSpPr>
          <a:xfrm flipV="1">
            <a:off x="209560" y="400525"/>
            <a:ext cx="413837" cy="414042"/>
            <a:chOff x="528838" y="488611"/>
            <a:chExt cx="355063" cy="343825"/>
          </a:xfrm>
        </p:grpSpPr>
        <p:sp>
          <p:nvSpPr>
            <p:cNvPr id="890" name="Google Shape;890;p39"/>
            <p:cNvSpPr/>
            <p:nvPr/>
          </p:nvSpPr>
          <p:spPr>
            <a:xfrm>
              <a:off x="528838" y="488611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753400" y="488611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528838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753400" y="701936"/>
              <a:ext cx="130500" cy="1305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27;p38">
            <a:extLst>
              <a:ext uri="{FF2B5EF4-FFF2-40B4-BE49-F238E27FC236}">
                <a16:creationId xmlns:a16="http://schemas.microsoft.com/office/drawing/2014/main" id="{95FDEF5A-611F-944C-9AF2-7B5D52F13F7E}"/>
              </a:ext>
            </a:extLst>
          </p:cNvPr>
          <p:cNvGrpSpPr/>
          <p:nvPr/>
        </p:nvGrpSpPr>
        <p:grpSpPr>
          <a:xfrm>
            <a:off x="7997951" y="-87975"/>
            <a:ext cx="1007324" cy="1196023"/>
            <a:chOff x="1673102" y="2206764"/>
            <a:chExt cx="335574" cy="398435"/>
          </a:xfrm>
        </p:grpSpPr>
        <p:sp>
          <p:nvSpPr>
            <p:cNvPr id="3" name="Google Shape;828;p38">
              <a:extLst>
                <a:ext uri="{FF2B5EF4-FFF2-40B4-BE49-F238E27FC236}">
                  <a16:creationId xmlns:a16="http://schemas.microsoft.com/office/drawing/2014/main" id="{F6913341-C4DA-744F-9891-6EE3CCA5D622}"/>
                </a:ext>
              </a:extLst>
            </p:cNvPr>
            <p:cNvSpPr/>
            <p:nvPr/>
          </p:nvSpPr>
          <p:spPr>
            <a:xfrm>
              <a:off x="1743927" y="2534690"/>
              <a:ext cx="97538" cy="70506"/>
            </a:xfrm>
            <a:custGeom>
              <a:avLst/>
              <a:gdLst/>
              <a:ahLst/>
              <a:cxnLst/>
              <a:rect l="l" t="t" r="r" b="b"/>
              <a:pathLst>
                <a:path w="3049" h="2204" extrusionOk="0">
                  <a:moveTo>
                    <a:pt x="1" y="1"/>
                  </a:moveTo>
                  <a:lnTo>
                    <a:pt x="1561" y="1334"/>
                  </a:lnTo>
                  <a:lnTo>
                    <a:pt x="3049" y="2203"/>
                  </a:lnTo>
                  <a:lnTo>
                    <a:pt x="1489" y="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29;p38">
              <a:extLst>
                <a:ext uri="{FF2B5EF4-FFF2-40B4-BE49-F238E27FC236}">
                  <a16:creationId xmlns:a16="http://schemas.microsoft.com/office/drawing/2014/main" id="{761960A9-EB2E-550F-B467-25B9A380FD1D}"/>
                </a:ext>
              </a:extLst>
            </p:cNvPr>
            <p:cNvSpPr/>
            <p:nvPr/>
          </p:nvSpPr>
          <p:spPr>
            <a:xfrm>
              <a:off x="1673102" y="2206764"/>
              <a:ext cx="324539" cy="377482"/>
            </a:xfrm>
            <a:custGeom>
              <a:avLst/>
              <a:gdLst/>
              <a:ahLst/>
              <a:cxnLst/>
              <a:rect l="l" t="t" r="r" b="b"/>
              <a:pathLst>
                <a:path w="10145" h="11800" extrusionOk="0">
                  <a:moveTo>
                    <a:pt x="8349" y="1"/>
                  </a:moveTo>
                  <a:cubicBezTo>
                    <a:pt x="8196" y="1"/>
                    <a:pt x="8025" y="52"/>
                    <a:pt x="7847" y="155"/>
                  </a:cubicBezTo>
                  <a:lnTo>
                    <a:pt x="1143" y="4025"/>
                  </a:lnTo>
                  <a:cubicBezTo>
                    <a:pt x="512" y="4382"/>
                    <a:pt x="0" y="5263"/>
                    <a:pt x="12" y="5989"/>
                  </a:cubicBezTo>
                  <a:lnTo>
                    <a:pt x="24" y="10204"/>
                  </a:lnTo>
                  <a:cubicBezTo>
                    <a:pt x="24" y="10561"/>
                    <a:pt x="143" y="10823"/>
                    <a:pt x="346" y="10942"/>
                  </a:cubicBezTo>
                  <a:lnTo>
                    <a:pt x="1834" y="11800"/>
                  </a:lnTo>
                  <a:cubicBezTo>
                    <a:pt x="1631" y="11680"/>
                    <a:pt x="1512" y="11430"/>
                    <a:pt x="1512" y="11073"/>
                  </a:cubicBezTo>
                  <a:lnTo>
                    <a:pt x="1500" y="6858"/>
                  </a:lnTo>
                  <a:cubicBezTo>
                    <a:pt x="1489" y="6132"/>
                    <a:pt x="2001" y="5251"/>
                    <a:pt x="2632" y="4894"/>
                  </a:cubicBezTo>
                  <a:lnTo>
                    <a:pt x="9335" y="1024"/>
                  </a:lnTo>
                  <a:cubicBezTo>
                    <a:pt x="9514" y="914"/>
                    <a:pt x="9685" y="864"/>
                    <a:pt x="9838" y="864"/>
                  </a:cubicBezTo>
                  <a:cubicBezTo>
                    <a:pt x="9951" y="864"/>
                    <a:pt x="10054" y="891"/>
                    <a:pt x="10144" y="941"/>
                  </a:cubicBezTo>
                  <a:lnTo>
                    <a:pt x="8656" y="84"/>
                  </a:lnTo>
                  <a:cubicBezTo>
                    <a:pt x="8565" y="28"/>
                    <a:pt x="8462" y="1"/>
                    <a:pt x="834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30;p38">
              <a:extLst>
                <a:ext uri="{FF2B5EF4-FFF2-40B4-BE49-F238E27FC236}">
                  <a16:creationId xmlns:a16="http://schemas.microsoft.com/office/drawing/2014/main" id="{22205E4B-C625-44C2-C606-F1BF71E3733E}"/>
                </a:ext>
              </a:extLst>
            </p:cNvPr>
            <p:cNvSpPr/>
            <p:nvPr/>
          </p:nvSpPr>
          <p:spPr>
            <a:xfrm>
              <a:off x="1720702" y="2234435"/>
              <a:ext cx="287974" cy="370764"/>
            </a:xfrm>
            <a:custGeom>
              <a:avLst/>
              <a:gdLst/>
              <a:ahLst/>
              <a:cxnLst/>
              <a:rect l="l" t="t" r="r" b="b"/>
              <a:pathLst>
                <a:path w="9002" h="11590" extrusionOk="0">
                  <a:moveTo>
                    <a:pt x="8352" y="1"/>
                  </a:moveTo>
                  <a:cubicBezTo>
                    <a:pt x="8199" y="1"/>
                    <a:pt x="8028" y="52"/>
                    <a:pt x="7847" y="159"/>
                  </a:cubicBezTo>
                  <a:lnTo>
                    <a:pt x="1144" y="4029"/>
                  </a:lnTo>
                  <a:cubicBezTo>
                    <a:pt x="513" y="4386"/>
                    <a:pt x="1" y="5267"/>
                    <a:pt x="12" y="5993"/>
                  </a:cubicBezTo>
                  <a:lnTo>
                    <a:pt x="24" y="10208"/>
                  </a:lnTo>
                  <a:cubicBezTo>
                    <a:pt x="24" y="10723"/>
                    <a:pt x="282" y="11017"/>
                    <a:pt x="656" y="11017"/>
                  </a:cubicBezTo>
                  <a:cubicBezTo>
                    <a:pt x="810" y="11017"/>
                    <a:pt x="984" y="10967"/>
                    <a:pt x="1167" y="10863"/>
                  </a:cubicBezTo>
                  <a:lnTo>
                    <a:pt x="2215" y="10256"/>
                  </a:lnTo>
                  <a:lnTo>
                    <a:pt x="3775" y="11589"/>
                  </a:lnTo>
                  <a:lnTo>
                    <a:pt x="3775" y="9351"/>
                  </a:lnTo>
                  <a:lnTo>
                    <a:pt x="7859" y="6994"/>
                  </a:lnTo>
                  <a:cubicBezTo>
                    <a:pt x="8490" y="6624"/>
                    <a:pt x="9002" y="5743"/>
                    <a:pt x="9002" y="5029"/>
                  </a:cubicBezTo>
                  <a:lnTo>
                    <a:pt x="8990" y="814"/>
                  </a:lnTo>
                  <a:cubicBezTo>
                    <a:pt x="8981" y="300"/>
                    <a:pt x="8722" y="1"/>
                    <a:pt x="8352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31;p38">
              <a:extLst>
                <a:ext uri="{FF2B5EF4-FFF2-40B4-BE49-F238E27FC236}">
                  <a16:creationId xmlns:a16="http://schemas.microsoft.com/office/drawing/2014/main" id="{339AFDF6-C324-E884-71EA-37858B8C3226}"/>
                </a:ext>
              </a:extLst>
            </p:cNvPr>
            <p:cNvSpPr/>
            <p:nvPr/>
          </p:nvSpPr>
          <p:spPr>
            <a:xfrm>
              <a:off x="1769455" y="2438465"/>
              <a:ext cx="27831" cy="35573"/>
            </a:xfrm>
            <a:custGeom>
              <a:avLst/>
              <a:gdLst/>
              <a:ahLst/>
              <a:cxnLst/>
              <a:rect l="l" t="t" r="r" b="b"/>
              <a:pathLst>
                <a:path w="870" h="1112" extrusionOk="0">
                  <a:moveTo>
                    <a:pt x="627" y="0"/>
                  </a:moveTo>
                  <a:cubicBezTo>
                    <a:pt x="568" y="0"/>
                    <a:pt x="501" y="18"/>
                    <a:pt x="429" y="56"/>
                  </a:cubicBezTo>
                  <a:cubicBezTo>
                    <a:pt x="191" y="199"/>
                    <a:pt x="1" y="532"/>
                    <a:pt x="1" y="806"/>
                  </a:cubicBezTo>
                  <a:cubicBezTo>
                    <a:pt x="1" y="1001"/>
                    <a:pt x="97" y="1112"/>
                    <a:pt x="239" y="1112"/>
                  </a:cubicBezTo>
                  <a:cubicBezTo>
                    <a:pt x="296" y="1112"/>
                    <a:pt x="361" y="1094"/>
                    <a:pt x="429" y="1056"/>
                  </a:cubicBezTo>
                  <a:cubicBezTo>
                    <a:pt x="679" y="913"/>
                    <a:pt x="870" y="580"/>
                    <a:pt x="870" y="306"/>
                  </a:cubicBezTo>
                  <a:cubicBezTo>
                    <a:pt x="870" y="111"/>
                    <a:pt x="773" y="0"/>
                    <a:pt x="6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32;p38">
              <a:extLst>
                <a:ext uri="{FF2B5EF4-FFF2-40B4-BE49-F238E27FC236}">
                  <a16:creationId xmlns:a16="http://schemas.microsoft.com/office/drawing/2014/main" id="{93A6AB8A-27DA-3172-5876-9A17286BD45F}"/>
                </a:ext>
              </a:extLst>
            </p:cNvPr>
            <p:cNvSpPr/>
            <p:nvPr/>
          </p:nvSpPr>
          <p:spPr>
            <a:xfrm>
              <a:off x="1822398" y="2407819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3" y="1"/>
                  </a:moveTo>
                  <a:cubicBezTo>
                    <a:pt x="575" y="1"/>
                    <a:pt x="510" y="20"/>
                    <a:pt x="441" y="61"/>
                  </a:cubicBezTo>
                  <a:cubicBezTo>
                    <a:pt x="191" y="192"/>
                    <a:pt x="1" y="538"/>
                    <a:pt x="1" y="812"/>
                  </a:cubicBezTo>
                  <a:cubicBezTo>
                    <a:pt x="1" y="1007"/>
                    <a:pt x="97" y="1117"/>
                    <a:pt x="243" y="1117"/>
                  </a:cubicBezTo>
                  <a:cubicBezTo>
                    <a:pt x="302" y="1117"/>
                    <a:pt x="369" y="1099"/>
                    <a:pt x="441" y="1062"/>
                  </a:cubicBezTo>
                  <a:cubicBezTo>
                    <a:pt x="679" y="919"/>
                    <a:pt x="870" y="585"/>
                    <a:pt x="870" y="312"/>
                  </a:cubicBezTo>
                  <a:cubicBezTo>
                    <a:pt x="870" y="117"/>
                    <a:pt x="774" y="1"/>
                    <a:pt x="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33;p38">
              <a:extLst>
                <a:ext uri="{FF2B5EF4-FFF2-40B4-BE49-F238E27FC236}">
                  <a16:creationId xmlns:a16="http://schemas.microsoft.com/office/drawing/2014/main" id="{1AD14858-FB31-BF41-FBB0-A6A5C86C072A}"/>
                </a:ext>
              </a:extLst>
            </p:cNvPr>
            <p:cNvSpPr/>
            <p:nvPr/>
          </p:nvSpPr>
          <p:spPr>
            <a:xfrm>
              <a:off x="1875340" y="2377269"/>
              <a:ext cx="27831" cy="35701"/>
            </a:xfrm>
            <a:custGeom>
              <a:avLst/>
              <a:gdLst/>
              <a:ahLst/>
              <a:cxnLst/>
              <a:rect l="l" t="t" r="r" b="b"/>
              <a:pathLst>
                <a:path w="870" h="1116" extrusionOk="0">
                  <a:moveTo>
                    <a:pt x="639" y="1"/>
                  </a:moveTo>
                  <a:cubicBezTo>
                    <a:pt x="580" y="1"/>
                    <a:pt x="513" y="21"/>
                    <a:pt x="441" y="64"/>
                  </a:cubicBezTo>
                  <a:cubicBezTo>
                    <a:pt x="191" y="195"/>
                    <a:pt x="1" y="528"/>
                    <a:pt x="1" y="802"/>
                  </a:cubicBezTo>
                  <a:cubicBezTo>
                    <a:pt x="1" y="1003"/>
                    <a:pt x="94" y="1115"/>
                    <a:pt x="237" y="1115"/>
                  </a:cubicBezTo>
                  <a:cubicBezTo>
                    <a:pt x="297" y="1115"/>
                    <a:pt x="366" y="1095"/>
                    <a:pt x="441" y="1052"/>
                  </a:cubicBezTo>
                  <a:cubicBezTo>
                    <a:pt x="679" y="921"/>
                    <a:pt x="870" y="576"/>
                    <a:pt x="870" y="302"/>
                  </a:cubicBezTo>
                  <a:cubicBezTo>
                    <a:pt x="870" y="111"/>
                    <a:pt x="777" y="1"/>
                    <a:pt x="6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4;p38">
              <a:extLst>
                <a:ext uri="{FF2B5EF4-FFF2-40B4-BE49-F238E27FC236}">
                  <a16:creationId xmlns:a16="http://schemas.microsoft.com/office/drawing/2014/main" id="{AA262DDB-E920-7607-08C1-3A96CDF96899}"/>
                </a:ext>
              </a:extLst>
            </p:cNvPr>
            <p:cNvSpPr/>
            <p:nvPr/>
          </p:nvSpPr>
          <p:spPr>
            <a:xfrm>
              <a:off x="1928283" y="2346655"/>
              <a:ext cx="27831" cy="35765"/>
            </a:xfrm>
            <a:custGeom>
              <a:avLst/>
              <a:gdLst/>
              <a:ahLst/>
              <a:cxnLst/>
              <a:rect l="l" t="t" r="r" b="b"/>
              <a:pathLst>
                <a:path w="870" h="1118" extrusionOk="0">
                  <a:moveTo>
                    <a:pt x="631" y="1"/>
                  </a:moveTo>
                  <a:cubicBezTo>
                    <a:pt x="574" y="1"/>
                    <a:pt x="509" y="19"/>
                    <a:pt x="441" y="57"/>
                  </a:cubicBezTo>
                  <a:cubicBezTo>
                    <a:pt x="203" y="199"/>
                    <a:pt x="0" y="533"/>
                    <a:pt x="0" y="807"/>
                  </a:cubicBezTo>
                  <a:cubicBezTo>
                    <a:pt x="0" y="1001"/>
                    <a:pt x="103" y="1118"/>
                    <a:pt x="247" y="1118"/>
                  </a:cubicBezTo>
                  <a:cubicBezTo>
                    <a:pt x="306" y="1118"/>
                    <a:pt x="372" y="1098"/>
                    <a:pt x="441" y="1057"/>
                  </a:cubicBezTo>
                  <a:cubicBezTo>
                    <a:pt x="679" y="914"/>
                    <a:pt x="870" y="580"/>
                    <a:pt x="870" y="307"/>
                  </a:cubicBezTo>
                  <a:cubicBezTo>
                    <a:pt x="870" y="111"/>
                    <a:pt x="77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642;p37">
            <a:extLst>
              <a:ext uri="{FF2B5EF4-FFF2-40B4-BE49-F238E27FC236}">
                <a16:creationId xmlns:a16="http://schemas.microsoft.com/office/drawing/2014/main" id="{D4937BC2-BED5-6DA5-0AC0-22DA09DC83C6}"/>
              </a:ext>
            </a:extLst>
          </p:cNvPr>
          <p:cNvGrpSpPr/>
          <p:nvPr/>
        </p:nvGrpSpPr>
        <p:grpSpPr>
          <a:xfrm>
            <a:off x="-391729" y="3585302"/>
            <a:ext cx="1354679" cy="2315345"/>
            <a:chOff x="1657875" y="610513"/>
            <a:chExt cx="478027" cy="817018"/>
          </a:xfrm>
        </p:grpSpPr>
        <p:sp>
          <p:nvSpPr>
            <p:cNvPr id="13" name="Google Shape;643;p37">
              <a:extLst>
                <a:ext uri="{FF2B5EF4-FFF2-40B4-BE49-F238E27FC236}">
                  <a16:creationId xmlns:a16="http://schemas.microsoft.com/office/drawing/2014/main" id="{CEC22DCB-7B5D-8C73-CA10-FFE621E90320}"/>
                </a:ext>
              </a:extLst>
            </p:cNvPr>
            <p:cNvSpPr/>
            <p:nvPr/>
          </p:nvSpPr>
          <p:spPr>
            <a:xfrm>
              <a:off x="1660914" y="1206960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"/>
                  </a:moveTo>
                  <a:lnTo>
                    <a:pt x="14740" y="4"/>
                  </a:lnTo>
                  <a:lnTo>
                    <a:pt x="14740" y="4"/>
                  </a:lnTo>
                  <a:cubicBezTo>
                    <a:pt x="14740" y="3"/>
                    <a:pt x="14740" y="2"/>
                    <a:pt x="14740" y="1"/>
                  </a:cubicBezTo>
                  <a:close/>
                  <a:moveTo>
                    <a:pt x="12" y="1"/>
                  </a:moveTo>
                  <a:lnTo>
                    <a:pt x="0" y="2620"/>
                  </a:lnTo>
                  <a:cubicBezTo>
                    <a:pt x="0" y="2775"/>
                    <a:pt x="96" y="2930"/>
                    <a:pt x="310" y="3049"/>
                  </a:cubicBezTo>
                  <a:lnTo>
                    <a:pt x="6656" y="6716"/>
                  </a:lnTo>
                  <a:cubicBezTo>
                    <a:pt x="6858" y="6835"/>
                    <a:pt x="7123" y="6894"/>
                    <a:pt x="7388" y="6894"/>
                  </a:cubicBezTo>
                  <a:cubicBezTo>
                    <a:pt x="7653" y="6894"/>
                    <a:pt x="7918" y="6835"/>
                    <a:pt x="8120" y="6716"/>
                  </a:cubicBezTo>
                  <a:lnTo>
                    <a:pt x="14431" y="3049"/>
                  </a:lnTo>
                  <a:cubicBezTo>
                    <a:pt x="14633" y="2941"/>
                    <a:pt x="14728" y="2787"/>
                    <a:pt x="14728" y="2632"/>
                  </a:cubicBezTo>
                  <a:lnTo>
                    <a:pt x="14740" y="4"/>
                  </a:lnTo>
                  <a:lnTo>
                    <a:pt x="14740" y="4"/>
                  </a:lnTo>
                  <a:cubicBezTo>
                    <a:pt x="14739" y="158"/>
                    <a:pt x="14643" y="311"/>
                    <a:pt x="14443" y="429"/>
                  </a:cubicBezTo>
                  <a:lnTo>
                    <a:pt x="8132" y="4096"/>
                  </a:lnTo>
                  <a:cubicBezTo>
                    <a:pt x="7930" y="4209"/>
                    <a:pt x="7665" y="4266"/>
                    <a:pt x="7400" y="4266"/>
                  </a:cubicBezTo>
                  <a:cubicBezTo>
                    <a:pt x="7135" y="4266"/>
                    <a:pt x="6870" y="4209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44;p37">
              <a:extLst>
                <a:ext uri="{FF2B5EF4-FFF2-40B4-BE49-F238E27FC236}">
                  <a16:creationId xmlns:a16="http://schemas.microsoft.com/office/drawing/2014/main" id="{C570C690-F7B9-93C1-D042-FB1C60E0C9D3}"/>
                </a:ext>
              </a:extLst>
            </p:cNvPr>
            <p:cNvSpPr/>
            <p:nvPr/>
          </p:nvSpPr>
          <p:spPr>
            <a:xfrm>
              <a:off x="1657875" y="1070620"/>
              <a:ext cx="478027" cy="272843"/>
            </a:xfrm>
            <a:custGeom>
              <a:avLst/>
              <a:gdLst/>
              <a:ahLst/>
              <a:cxnLst/>
              <a:rect l="l" t="t" r="r" b="b"/>
              <a:pathLst>
                <a:path w="14943" h="8529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34"/>
                  </a:lnTo>
                  <a:cubicBezTo>
                    <a:pt x="0" y="4072"/>
                    <a:pt x="0" y="4453"/>
                    <a:pt x="417" y="4691"/>
                  </a:cubicBezTo>
                  <a:lnTo>
                    <a:pt x="6763" y="8358"/>
                  </a:lnTo>
                  <a:cubicBezTo>
                    <a:pt x="6965" y="8471"/>
                    <a:pt x="7230" y="8528"/>
                    <a:pt x="7495" y="8528"/>
                  </a:cubicBezTo>
                  <a:cubicBezTo>
                    <a:pt x="7760" y="8528"/>
                    <a:pt x="8025" y="8471"/>
                    <a:pt x="8227" y="8358"/>
                  </a:cubicBezTo>
                  <a:lnTo>
                    <a:pt x="14538" y="4691"/>
                  </a:lnTo>
                  <a:cubicBezTo>
                    <a:pt x="14942" y="4453"/>
                    <a:pt x="14942" y="4072"/>
                    <a:pt x="14526" y="3834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45;p37">
              <a:extLst>
                <a:ext uri="{FF2B5EF4-FFF2-40B4-BE49-F238E27FC236}">
                  <a16:creationId xmlns:a16="http://schemas.microsoft.com/office/drawing/2014/main" id="{BB6648D1-5F0E-3CB9-E3D0-5C48E0B7EE46}"/>
                </a:ext>
              </a:extLst>
            </p:cNvPr>
            <p:cNvSpPr/>
            <p:nvPr/>
          </p:nvSpPr>
          <p:spPr>
            <a:xfrm>
              <a:off x="1941239" y="1347458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8" y="0"/>
                  </a:moveTo>
                  <a:cubicBezTo>
                    <a:pt x="305" y="0"/>
                    <a:pt x="267" y="12"/>
                    <a:pt x="227" y="38"/>
                  </a:cubicBezTo>
                  <a:cubicBezTo>
                    <a:pt x="96" y="109"/>
                    <a:pt x="0" y="288"/>
                    <a:pt x="0" y="443"/>
                  </a:cubicBezTo>
                  <a:cubicBezTo>
                    <a:pt x="0" y="544"/>
                    <a:pt x="49" y="604"/>
                    <a:pt x="124" y="604"/>
                  </a:cubicBezTo>
                  <a:cubicBezTo>
                    <a:pt x="154" y="604"/>
                    <a:pt x="189" y="594"/>
                    <a:pt x="227" y="574"/>
                  </a:cubicBezTo>
                  <a:cubicBezTo>
                    <a:pt x="357" y="502"/>
                    <a:pt x="465" y="323"/>
                    <a:pt x="465" y="169"/>
                  </a:cubicBezTo>
                  <a:cubicBezTo>
                    <a:pt x="465" y="62"/>
                    <a:pt x="413" y="0"/>
                    <a:pt x="3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46;p37">
              <a:extLst>
                <a:ext uri="{FF2B5EF4-FFF2-40B4-BE49-F238E27FC236}">
                  <a16:creationId xmlns:a16="http://schemas.microsoft.com/office/drawing/2014/main" id="{DCFC5DFD-6705-F02E-65C3-DEB633866ED7}"/>
                </a:ext>
              </a:extLst>
            </p:cNvPr>
            <p:cNvSpPr/>
            <p:nvPr/>
          </p:nvSpPr>
          <p:spPr>
            <a:xfrm>
              <a:off x="1985417" y="1324841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40" y="0"/>
                  </a:moveTo>
                  <a:cubicBezTo>
                    <a:pt x="310" y="0"/>
                    <a:pt x="276" y="10"/>
                    <a:pt x="239" y="30"/>
                  </a:cubicBezTo>
                  <a:cubicBezTo>
                    <a:pt x="108" y="114"/>
                    <a:pt x="0" y="292"/>
                    <a:pt x="0" y="447"/>
                  </a:cubicBezTo>
                  <a:cubicBezTo>
                    <a:pt x="0" y="549"/>
                    <a:pt x="55" y="608"/>
                    <a:pt x="133" y="608"/>
                  </a:cubicBezTo>
                  <a:cubicBezTo>
                    <a:pt x="165" y="608"/>
                    <a:pt x="201" y="599"/>
                    <a:pt x="239" y="578"/>
                  </a:cubicBezTo>
                  <a:cubicBezTo>
                    <a:pt x="370" y="507"/>
                    <a:pt x="465" y="316"/>
                    <a:pt x="465" y="173"/>
                  </a:cubicBezTo>
                  <a:cubicBezTo>
                    <a:pt x="465" y="62"/>
                    <a:pt x="416" y="0"/>
                    <a:pt x="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47;p37">
              <a:extLst>
                <a:ext uri="{FF2B5EF4-FFF2-40B4-BE49-F238E27FC236}">
                  <a16:creationId xmlns:a16="http://schemas.microsoft.com/office/drawing/2014/main" id="{90CD675B-9F5A-EAA6-E3C9-190ED3E84BBF}"/>
                </a:ext>
              </a:extLst>
            </p:cNvPr>
            <p:cNvSpPr/>
            <p:nvPr/>
          </p:nvSpPr>
          <p:spPr>
            <a:xfrm>
              <a:off x="2028827" y="1302321"/>
              <a:ext cx="16795" cy="19354"/>
            </a:xfrm>
            <a:custGeom>
              <a:avLst/>
              <a:gdLst/>
              <a:ahLst/>
              <a:cxnLst/>
              <a:rect l="l" t="t" r="r" b="b"/>
              <a:pathLst>
                <a:path w="525" h="605" extrusionOk="0">
                  <a:moveTo>
                    <a:pt x="361" y="1"/>
                  </a:moveTo>
                  <a:cubicBezTo>
                    <a:pt x="274" y="1"/>
                    <a:pt x="170" y="80"/>
                    <a:pt x="96" y="210"/>
                  </a:cubicBezTo>
                  <a:cubicBezTo>
                    <a:pt x="1" y="365"/>
                    <a:pt x="1" y="532"/>
                    <a:pt x="96" y="591"/>
                  </a:cubicBezTo>
                  <a:cubicBezTo>
                    <a:pt x="114" y="601"/>
                    <a:pt x="134" y="605"/>
                    <a:pt x="155" y="605"/>
                  </a:cubicBezTo>
                  <a:cubicBezTo>
                    <a:pt x="244" y="605"/>
                    <a:pt x="352" y="526"/>
                    <a:pt x="429" y="401"/>
                  </a:cubicBezTo>
                  <a:cubicBezTo>
                    <a:pt x="525" y="246"/>
                    <a:pt x="525" y="68"/>
                    <a:pt x="429" y="20"/>
                  </a:cubicBezTo>
                  <a:cubicBezTo>
                    <a:pt x="409" y="7"/>
                    <a:pt x="385" y="1"/>
                    <a:pt x="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48;p37">
              <a:extLst>
                <a:ext uri="{FF2B5EF4-FFF2-40B4-BE49-F238E27FC236}">
                  <a16:creationId xmlns:a16="http://schemas.microsoft.com/office/drawing/2014/main" id="{B6EA5AFF-4964-E292-CA7F-EB791002B444}"/>
                </a:ext>
              </a:extLst>
            </p:cNvPr>
            <p:cNvSpPr/>
            <p:nvPr/>
          </p:nvSpPr>
          <p:spPr>
            <a:xfrm>
              <a:off x="2074156" y="1279896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1" y="280"/>
                    <a:pt x="1" y="435"/>
                  </a:cubicBezTo>
                  <a:cubicBezTo>
                    <a:pt x="1" y="537"/>
                    <a:pt x="49" y="596"/>
                    <a:pt x="124" y="596"/>
                  </a:cubicBezTo>
                  <a:cubicBezTo>
                    <a:pt x="154" y="596"/>
                    <a:pt x="189" y="587"/>
                    <a:pt x="227" y="566"/>
                  </a:cubicBezTo>
                  <a:cubicBezTo>
                    <a:pt x="358" y="495"/>
                    <a:pt x="465" y="316"/>
                    <a:pt x="465" y="161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49;p37">
              <a:extLst>
                <a:ext uri="{FF2B5EF4-FFF2-40B4-BE49-F238E27FC236}">
                  <a16:creationId xmlns:a16="http://schemas.microsoft.com/office/drawing/2014/main" id="{A0B75495-3833-2F6D-5E7B-90038D8BF2A2}"/>
                </a:ext>
              </a:extLst>
            </p:cNvPr>
            <p:cNvSpPr/>
            <p:nvPr/>
          </p:nvSpPr>
          <p:spPr>
            <a:xfrm>
              <a:off x="1689097" y="1161630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32"/>
                  </a:lnTo>
                  <a:cubicBezTo>
                    <a:pt x="0" y="763"/>
                    <a:pt x="96" y="906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906"/>
                    <a:pt x="12966" y="775"/>
                    <a:pt x="12966" y="632"/>
                  </a:cubicBezTo>
                  <a:lnTo>
                    <a:pt x="12966" y="13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608"/>
                  </a:lnTo>
                  <a:cubicBezTo>
                    <a:pt x="6983" y="3710"/>
                    <a:pt x="6751" y="3760"/>
                    <a:pt x="6518" y="3760"/>
                  </a:cubicBezTo>
                  <a:cubicBezTo>
                    <a:pt x="6284" y="3760"/>
                    <a:pt x="6049" y="3710"/>
                    <a:pt x="5870" y="3608"/>
                  </a:cubicBezTo>
                  <a:lnTo>
                    <a:pt x="286" y="382"/>
                  </a:lnTo>
                  <a:cubicBezTo>
                    <a:pt x="108" y="275"/>
                    <a:pt x="12" y="144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0;p37">
              <a:extLst>
                <a:ext uri="{FF2B5EF4-FFF2-40B4-BE49-F238E27FC236}">
                  <a16:creationId xmlns:a16="http://schemas.microsoft.com/office/drawing/2014/main" id="{88054D6F-DA39-26BA-3CB5-EF868C03FE44}"/>
                </a:ext>
              </a:extLst>
            </p:cNvPr>
            <p:cNvSpPr/>
            <p:nvPr/>
          </p:nvSpPr>
          <p:spPr>
            <a:xfrm>
              <a:off x="1686793" y="1041765"/>
              <a:ext cx="420157" cy="240181"/>
            </a:xfrm>
            <a:custGeom>
              <a:avLst/>
              <a:gdLst/>
              <a:ahLst/>
              <a:cxnLst/>
              <a:rect l="l" t="t" r="r" b="b"/>
              <a:pathLst>
                <a:path w="13134" h="7508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93"/>
                    <a:pt x="1" y="3926"/>
                    <a:pt x="358" y="4129"/>
                  </a:cubicBezTo>
                  <a:lnTo>
                    <a:pt x="5942" y="7355"/>
                  </a:lnTo>
                  <a:cubicBezTo>
                    <a:pt x="6121" y="7457"/>
                    <a:pt x="6356" y="7507"/>
                    <a:pt x="6590" y="7507"/>
                  </a:cubicBezTo>
                  <a:cubicBezTo>
                    <a:pt x="6823" y="7507"/>
                    <a:pt x="7055" y="7457"/>
                    <a:pt x="7228" y="7355"/>
                  </a:cubicBezTo>
                  <a:lnTo>
                    <a:pt x="12776" y="4129"/>
                  </a:lnTo>
                  <a:cubicBezTo>
                    <a:pt x="13134" y="3926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51;p37">
              <a:extLst>
                <a:ext uri="{FF2B5EF4-FFF2-40B4-BE49-F238E27FC236}">
                  <a16:creationId xmlns:a16="http://schemas.microsoft.com/office/drawing/2014/main" id="{CE02F1E6-A984-68DA-EE90-9039558B5C80}"/>
                </a:ext>
              </a:extLst>
            </p:cNvPr>
            <p:cNvSpPr/>
            <p:nvPr/>
          </p:nvSpPr>
          <p:spPr>
            <a:xfrm>
              <a:off x="1689097" y="1122795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52;p37">
              <a:extLst>
                <a:ext uri="{FF2B5EF4-FFF2-40B4-BE49-F238E27FC236}">
                  <a16:creationId xmlns:a16="http://schemas.microsoft.com/office/drawing/2014/main" id="{0FCFB79F-4002-D531-9F01-9902BA6101C8}"/>
                </a:ext>
              </a:extLst>
            </p:cNvPr>
            <p:cNvSpPr/>
            <p:nvPr/>
          </p:nvSpPr>
          <p:spPr>
            <a:xfrm>
              <a:off x="1686793" y="100261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53;p37">
              <a:extLst>
                <a:ext uri="{FF2B5EF4-FFF2-40B4-BE49-F238E27FC236}">
                  <a16:creationId xmlns:a16="http://schemas.microsoft.com/office/drawing/2014/main" id="{BBE9EF6C-020A-009D-AFD9-9F02356F115E}"/>
                </a:ext>
              </a:extLst>
            </p:cNvPr>
            <p:cNvSpPr/>
            <p:nvPr/>
          </p:nvSpPr>
          <p:spPr>
            <a:xfrm>
              <a:off x="1689097" y="1083575"/>
              <a:ext cx="414814" cy="140084"/>
            </a:xfrm>
            <a:custGeom>
              <a:avLst/>
              <a:gdLst/>
              <a:ahLst/>
              <a:cxnLst/>
              <a:rect l="l" t="t" r="r" b="b"/>
              <a:pathLst>
                <a:path w="12967" h="4379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62"/>
                    <a:pt x="96" y="893"/>
                    <a:pt x="274" y="1000"/>
                  </a:cubicBezTo>
                  <a:lnTo>
                    <a:pt x="5858" y="4227"/>
                  </a:lnTo>
                  <a:cubicBezTo>
                    <a:pt x="6037" y="4328"/>
                    <a:pt x="6272" y="4379"/>
                    <a:pt x="6507" y="4379"/>
                  </a:cubicBezTo>
                  <a:cubicBezTo>
                    <a:pt x="6742" y="4379"/>
                    <a:pt x="6977" y="4328"/>
                    <a:pt x="7156" y="4227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31"/>
                  </a:cubicBezTo>
                  <a:lnTo>
                    <a:pt x="12966" y="0"/>
                  </a:lnTo>
                  <a:cubicBezTo>
                    <a:pt x="12966" y="143"/>
                    <a:pt x="12883" y="274"/>
                    <a:pt x="12704" y="381"/>
                  </a:cubicBezTo>
                  <a:lnTo>
                    <a:pt x="7156" y="3596"/>
                  </a:lnTo>
                  <a:cubicBezTo>
                    <a:pt x="6983" y="3703"/>
                    <a:pt x="6751" y="3756"/>
                    <a:pt x="6518" y="3756"/>
                  </a:cubicBezTo>
                  <a:cubicBezTo>
                    <a:pt x="6284" y="3756"/>
                    <a:pt x="6049" y="3703"/>
                    <a:pt x="5870" y="3596"/>
                  </a:cubicBezTo>
                  <a:lnTo>
                    <a:pt x="286" y="381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54;p37">
              <a:extLst>
                <a:ext uri="{FF2B5EF4-FFF2-40B4-BE49-F238E27FC236}">
                  <a16:creationId xmlns:a16="http://schemas.microsoft.com/office/drawing/2014/main" id="{23388700-6935-CA9F-11C6-7A5E0A2F06FB}"/>
                </a:ext>
              </a:extLst>
            </p:cNvPr>
            <p:cNvSpPr/>
            <p:nvPr/>
          </p:nvSpPr>
          <p:spPr>
            <a:xfrm>
              <a:off x="1686793" y="963678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55;p37">
              <a:extLst>
                <a:ext uri="{FF2B5EF4-FFF2-40B4-BE49-F238E27FC236}">
                  <a16:creationId xmlns:a16="http://schemas.microsoft.com/office/drawing/2014/main" id="{19E3BD85-914B-320A-3DE0-35C8BF6DE2D7}"/>
                </a:ext>
              </a:extLst>
            </p:cNvPr>
            <p:cNvSpPr/>
            <p:nvPr/>
          </p:nvSpPr>
          <p:spPr>
            <a:xfrm>
              <a:off x="1660914" y="976922"/>
              <a:ext cx="471565" cy="220539"/>
            </a:xfrm>
            <a:custGeom>
              <a:avLst/>
              <a:gdLst/>
              <a:ahLst/>
              <a:cxnLst/>
              <a:rect l="l" t="t" r="r" b="b"/>
              <a:pathLst>
                <a:path w="14741" h="6894" extrusionOk="0">
                  <a:moveTo>
                    <a:pt x="14740" y="12"/>
                  </a:moveTo>
                  <a:lnTo>
                    <a:pt x="14740" y="15"/>
                  </a:lnTo>
                  <a:lnTo>
                    <a:pt x="14740" y="15"/>
                  </a:lnTo>
                  <a:cubicBezTo>
                    <a:pt x="14740" y="14"/>
                    <a:pt x="14740" y="13"/>
                    <a:pt x="14740" y="12"/>
                  </a:cubicBezTo>
                  <a:close/>
                  <a:moveTo>
                    <a:pt x="12" y="0"/>
                  </a:moveTo>
                  <a:lnTo>
                    <a:pt x="0" y="2632"/>
                  </a:lnTo>
                  <a:cubicBezTo>
                    <a:pt x="0" y="2786"/>
                    <a:pt x="96" y="2941"/>
                    <a:pt x="310" y="3060"/>
                  </a:cubicBezTo>
                  <a:lnTo>
                    <a:pt x="6656" y="6715"/>
                  </a:lnTo>
                  <a:cubicBezTo>
                    <a:pt x="6858" y="6834"/>
                    <a:pt x="7123" y="6894"/>
                    <a:pt x="7388" y="6894"/>
                  </a:cubicBezTo>
                  <a:cubicBezTo>
                    <a:pt x="7653" y="6894"/>
                    <a:pt x="7918" y="6834"/>
                    <a:pt x="8120" y="6715"/>
                  </a:cubicBezTo>
                  <a:lnTo>
                    <a:pt x="14431" y="3060"/>
                  </a:lnTo>
                  <a:cubicBezTo>
                    <a:pt x="14633" y="2941"/>
                    <a:pt x="14728" y="2786"/>
                    <a:pt x="14728" y="2632"/>
                  </a:cubicBezTo>
                  <a:lnTo>
                    <a:pt x="14740" y="15"/>
                  </a:lnTo>
                  <a:lnTo>
                    <a:pt x="14740" y="15"/>
                  </a:lnTo>
                  <a:cubicBezTo>
                    <a:pt x="14739" y="157"/>
                    <a:pt x="14644" y="311"/>
                    <a:pt x="14443" y="429"/>
                  </a:cubicBezTo>
                  <a:lnTo>
                    <a:pt x="8132" y="4096"/>
                  </a:lnTo>
                  <a:cubicBezTo>
                    <a:pt x="7930" y="4215"/>
                    <a:pt x="7665" y="4275"/>
                    <a:pt x="7400" y="4275"/>
                  </a:cubicBezTo>
                  <a:cubicBezTo>
                    <a:pt x="7135" y="4275"/>
                    <a:pt x="6870" y="4215"/>
                    <a:pt x="6668" y="4096"/>
                  </a:cubicBezTo>
                  <a:lnTo>
                    <a:pt x="322" y="429"/>
                  </a:lnTo>
                  <a:cubicBezTo>
                    <a:pt x="107" y="310"/>
                    <a:pt x="12" y="155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;p37">
              <a:extLst>
                <a:ext uri="{FF2B5EF4-FFF2-40B4-BE49-F238E27FC236}">
                  <a16:creationId xmlns:a16="http://schemas.microsoft.com/office/drawing/2014/main" id="{FBF3C70B-8185-6669-F5B8-EF320DD3ECF7}"/>
                </a:ext>
              </a:extLst>
            </p:cNvPr>
            <p:cNvSpPr/>
            <p:nvPr/>
          </p:nvSpPr>
          <p:spPr>
            <a:xfrm>
              <a:off x="1657875" y="840550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1"/>
                  </a:moveTo>
                  <a:cubicBezTo>
                    <a:pt x="7182" y="1"/>
                    <a:pt x="6918" y="60"/>
                    <a:pt x="6715" y="179"/>
                  </a:cubicBezTo>
                  <a:lnTo>
                    <a:pt x="405" y="3835"/>
                  </a:lnTo>
                  <a:cubicBezTo>
                    <a:pt x="0" y="4073"/>
                    <a:pt x="0" y="4454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8"/>
                    <a:pt x="7495" y="8538"/>
                  </a:cubicBezTo>
                  <a:cubicBezTo>
                    <a:pt x="7760" y="8538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54"/>
                    <a:pt x="14942" y="4073"/>
                    <a:pt x="14526" y="3835"/>
                  </a:cubicBezTo>
                  <a:lnTo>
                    <a:pt x="8180" y="179"/>
                  </a:lnTo>
                  <a:cubicBezTo>
                    <a:pt x="7977" y="60"/>
                    <a:pt x="7712" y="1"/>
                    <a:pt x="744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;p37">
              <a:extLst>
                <a:ext uri="{FF2B5EF4-FFF2-40B4-BE49-F238E27FC236}">
                  <a16:creationId xmlns:a16="http://schemas.microsoft.com/office/drawing/2014/main" id="{56B1F1A3-5AE9-5736-67D9-2DCC955D92D6}"/>
                </a:ext>
              </a:extLst>
            </p:cNvPr>
            <p:cNvSpPr/>
            <p:nvPr/>
          </p:nvSpPr>
          <p:spPr>
            <a:xfrm>
              <a:off x="1941239" y="1117644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32" y="0"/>
                  </a:moveTo>
                  <a:cubicBezTo>
                    <a:pt x="300" y="0"/>
                    <a:pt x="264" y="10"/>
                    <a:pt x="227" y="30"/>
                  </a:cubicBezTo>
                  <a:cubicBezTo>
                    <a:pt x="96" y="102"/>
                    <a:pt x="0" y="292"/>
                    <a:pt x="0" y="435"/>
                  </a:cubicBezTo>
                  <a:cubicBezTo>
                    <a:pt x="0" y="542"/>
                    <a:pt x="46" y="604"/>
                    <a:pt x="118" y="604"/>
                  </a:cubicBezTo>
                  <a:cubicBezTo>
                    <a:pt x="149" y="604"/>
                    <a:pt x="186" y="592"/>
                    <a:pt x="227" y="566"/>
                  </a:cubicBezTo>
                  <a:cubicBezTo>
                    <a:pt x="357" y="495"/>
                    <a:pt x="465" y="316"/>
                    <a:pt x="465" y="161"/>
                  </a:cubicBezTo>
                  <a:cubicBezTo>
                    <a:pt x="465" y="60"/>
                    <a:pt x="410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58;p37">
              <a:extLst>
                <a:ext uri="{FF2B5EF4-FFF2-40B4-BE49-F238E27FC236}">
                  <a16:creationId xmlns:a16="http://schemas.microsoft.com/office/drawing/2014/main" id="{585C8EB4-C101-C1AD-EF43-45FB845E159B}"/>
                </a:ext>
              </a:extLst>
            </p:cNvPr>
            <p:cNvSpPr/>
            <p:nvPr/>
          </p:nvSpPr>
          <p:spPr>
            <a:xfrm>
              <a:off x="1985417" y="1094932"/>
              <a:ext cx="14875" cy="19322"/>
            </a:xfrm>
            <a:custGeom>
              <a:avLst/>
              <a:gdLst/>
              <a:ahLst/>
              <a:cxnLst/>
              <a:rect l="l" t="t" r="r" b="b"/>
              <a:pathLst>
                <a:path w="465" h="604" extrusionOk="0">
                  <a:moveTo>
                    <a:pt x="347" y="0"/>
                  </a:moveTo>
                  <a:cubicBezTo>
                    <a:pt x="316" y="0"/>
                    <a:pt x="279" y="12"/>
                    <a:pt x="239" y="38"/>
                  </a:cubicBezTo>
                  <a:cubicBezTo>
                    <a:pt x="108" y="109"/>
                    <a:pt x="0" y="288"/>
                    <a:pt x="0" y="443"/>
                  </a:cubicBezTo>
                  <a:cubicBezTo>
                    <a:pt x="0" y="544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65" y="312"/>
                    <a:pt x="465" y="169"/>
                  </a:cubicBezTo>
                  <a:cubicBezTo>
                    <a:pt x="465" y="62"/>
                    <a:pt x="419" y="0"/>
                    <a:pt x="3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59;p37">
              <a:extLst>
                <a:ext uri="{FF2B5EF4-FFF2-40B4-BE49-F238E27FC236}">
                  <a16:creationId xmlns:a16="http://schemas.microsoft.com/office/drawing/2014/main" id="{D91A8177-C4B8-3653-38D2-491350D736FE}"/>
                </a:ext>
              </a:extLst>
            </p:cNvPr>
            <p:cNvSpPr/>
            <p:nvPr/>
          </p:nvSpPr>
          <p:spPr>
            <a:xfrm>
              <a:off x="2029594" y="1072315"/>
              <a:ext cx="15259" cy="19482"/>
            </a:xfrm>
            <a:custGeom>
              <a:avLst/>
              <a:gdLst/>
              <a:ahLst/>
              <a:cxnLst/>
              <a:rect l="l" t="t" r="r" b="b"/>
              <a:pathLst>
                <a:path w="477" h="609" extrusionOk="0">
                  <a:moveTo>
                    <a:pt x="342" y="1"/>
                  </a:moveTo>
                  <a:cubicBezTo>
                    <a:pt x="311" y="1"/>
                    <a:pt x="276" y="10"/>
                    <a:pt x="239" y="31"/>
                  </a:cubicBezTo>
                  <a:cubicBezTo>
                    <a:pt x="108" y="114"/>
                    <a:pt x="1" y="292"/>
                    <a:pt x="1" y="435"/>
                  </a:cubicBezTo>
                  <a:cubicBezTo>
                    <a:pt x="1" y="546"/>
                    <a:pt x="56" y="608"/>
                    <a:pt x="135" y="608"/>
                  </a:cubicBezTo>
                  <a:cubicBezTo>
                    <a:pt x="166" y="608"/>
                    <a:pt x="202" y="598"/>
                    <a:pt x="239" y="578"/>
                  </a:cubicBezTo>
                  <a:cubicBezTo>
                    <a:pt x="370" y="495"/>
                    <a:pt x="477" y="316"/>
                    <a:pt x="477" y="173"/>
                  </a:cubicBezTo>
                  <a:cubicBezTo>
                    <a:pt x="477" y="63"/>
                    <a:pt x="422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60;p37">
              <a:extLst>
                <a:ext uri="{FF2B5EF4-FFF2-40B4-BE49-F238E27FC236}">
                  <a16:creationId xmlns:a16="http://schemas.microsoft.com/office/drawing/2014/main" id="{1BEC5DF1-6DD9-597A-FC46-3D0C7CDF58FF}"/>
                </a:ext>
              </a:extLst>
            </p:cNvPr>
            <p:cNvSpPr/>
            <p:nvPr/>
          </p:nvSpPr>
          <p:spPr>
            <a:xfrm>
              <a:off x="2074156" y="1049826"/>
              <a:ext cx="14875" cy="19354"/>
            </a:xfrm>
            <a:custGeom>
              <a:avLst/>
              <a:gdLst/>
              <a:ahLst/>
              <a:cxnLst/>
              <a:rect l="l" t="t" r="r" b="b"/>
              <a:pathLst>
                <a:path w="465" h="605" extrusionOk="0">
                  <a:moveTo>
                    <a:pt x="332" y="1"/>
                  </a:moveTo>
                  <a:cubicBezTo>
                    <a:pt x="300" y="1"/>
                    <a:pt x="264" y="11"/>
                    <a:pt x="227" y="31"/>
                  </a:cubicBezTo>
                  <a:cubicBezTo>
                    <a:pt x="96" y="103"/>
                    <a:pt x="1" y="293"/>
                    <a:pt x="1" y="436"/>
                  </a:cubicBezTo>
                  <a:cubicBezTo>
                    <a:pt x="1" y="543"/>
                    <a:pt x="46" y="605"/>
                    <a:pt x="118" y="605"/>
                  </a:cubicBezTo>
                  <a:cubicBezTo>
                    <a:pt x="150" y="605"/>
                    <a:pt x="187" y="592"/>
                    <a:pt x="227" y="567"/>
                  </a:cubicBezTo>
                  <a:cubicBezTo>
                    <a:pt x="358" y="495"/>
                    <a:pt x="465" y="317"/>
                    <a:pt x="465" y="162"/>
                  </a:cubicBezTo>
                  <a:cubicBezTo>
                    <a:pt x="465" y="60"/>
                    <a:pt x="411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;p37">
              <a:extLst>
                <a:ext uri="{FF2B5EF4-FFF2-40B4-BE49-F238E27FC236}">
                  <a16:creationId xmlns:a16="http://schemas.microsoft.com/office/drawing/2014/main" id="{8D41A9AA-95BF-FAA6-D353-F4224F87FC6D}"/>
                </a:ext>
              </a:extLst>
            </p:cNvPr>
            <p:cNvSpPr/>
            <p:nvPr/>
          </p:nvSpPr>
          <p:spPr>
            <a:xfrm>
              <a:off x="1689097" y="931977"/>
              <a:ext cx="414814" cy="139988"/>
            </a:xfrm>
            <a:custGeom>
              <a:avLst/>
              <a:gdLst/>
              <a:ahLst/>
              <a:cxnLst/>
              <a:rect l="l" t="t" r="r" b="b"/>
              <a:pathLst>
                <a:path w="12967" h="4376" extrusionOk="0">
                  <a:moveTo>
                    <a:pt x="12" y="0"/>
                  </a:moveTo>
                  <a:lnTo>
                    <a:pt x="0" y="619"/>
                  </a:lnTo>
                  <a:cubicBezTo>
                    <a:pt x="0" y="750"/>
                    <a:pt x="96" y="893"/>
                    <a:pt x="274" y="1000"/>
                  </a:cubicBezTo>
                  <a:lnTo>
                    <a:pt x="5858" y="4215"/>
                  </a:lnTo>
                  <a:cubicBezTo>
                    <a:pt x="6037" y="4322"/>
                    <a:pt x="6272" y="4376"/>
                    <a:pt x="6507" y="4376"/>
                  </a:cubicBezTo>
                  <a:cubicBezTo>
                    <a:pt x="6742" y="4376"/>
                    <a:pt x="6977" y="4322"/>
                    <a:pt x="7156" y="4215"/>
                  </a:cubicBezTo>
                  <a:lnTo>
                    <a:pt x="12692" y="1000"/>
                  </a:lnTo>
                  <a:cubicBezTo>
                    <a:pt x="12871" y="893"/>
                    <a:pt x="12966" y="762"/>
                    <a:pt x="12966" y="619"/>
                  </a:cubicBezTo>
                  <a:lnTo>
                    <a:pt x="12966" y="0"/>
                  </a:lnTo>
                  <a:cubicBezTo>
                    <a:pt x="12966" y="131"/>
                    <a:pt x="12883" y="274"/>
                    <a:pt x="12704" y="369"/>
                  </a:cubicBezTo>
                  <a:lnTo>
                    <a:pt x="7156" y="3596"/>
                  </a:lnTo>
                  <a:cubicBezTo>
                    <a:pt x="6983" y="3697"/>
                    <a:pt x="6751" y="3748"/>
                    <a:pt x="6518" y="3748"/>
                  </a:cubicBezTo>
                  <a:cubicBezTo>
                    <a:pt x="6284" y="3748"/>
                    <a:pt x="6049" y="3697"/>
                    <a:pt x="5870" y="3596"/>
                  </a:cubicBezTo>
                  <a:lnTo>
                    <a:pt x="286" y="369"/>
                  </a:lnTo>
                  <a:cubicBezTo>
                    <a:pt x="108" y="274"/>
                    <a:pt x="12" y="131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62;p37">
              <a:extLst>
                <a:ext uri="{FF2B5EF4-FFF2-40B4-BE49-F238E27FC236}">
                  <a16:creationId xmlns:a16="http://schemas.microsoft.com/office/drawing/2014/main" id="{15B1F59B-654A-E498-CC00-4DD85A58C1DB}"/>
                </a:ext>
              </a:extLst>
            </p:cNvPr>
            <p:cNvSpPr/>
            <p:nvPr/>
          </p:nvSpPr>
          <p:spPr>
            <a:xfrm>
              <a:off x="1686793" y="81179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5"/>
                    <a:pt x="5895" y="162"/>
                  </a:cubicBezTo>
                  <a:lnTo>
                    <a:pt x="358" y="3376"/>
                  </a:lnTo>
                  <a:cubicBezTo>
                    <a:pt x="1" y="3591"/>
                    <a:pt x="1" y="3924"/>
                    <a:pt x="358" y="4126"/>
                  </a:cubicBezTo>
                  <a:lnTo>
                    <a:pt x="5942" y="7353"/>
                  </a:lnTo>
                  <a:cubicBezTo>
                    <a:pt x="6121" y="7454"/>
                    <a:pt x="6356" y="7505"/>
                    <a:pt x="6590" y="7505"/>
                  </a:cubicBezTo>
                  <a:cubicBezTo>
                    <a:pt x="6823" y="7505"/>
                    <a:pt x="7055" y="7454"/>
                    <a:pt x="7228" y="7353"/>
                  </a:cubicBezTo>
                  <a:lnTo>
                    <a:pt x="12776" y="4126"/>
                  </a:lnTo>
                  <a:cubicBezTo>
                    <a:pt x="13134" y="3924"/>
                    <a:pt x="13134" y="3591"/>
                    <a:pt x="12776" y="3376"/>
                  </a:cubicBezTo>
                  <a:lnTo>
                    <a:pt x="7192" y="162"/>
                  </a:lnTo>
                  <a:cubicBezTo>
                    <a:pt x="7014" y="55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3;p37">
              <a:extLst>
                <a:ext uri="{FF2B5EF4-FFF2-40B4-BE49-F238E27FC236}">
                  <a16:creationId xmlns:a16="http://schemas.microsoft.com/office/drawing/2014/main" id="{A39B52D2-0656-8CEB-B70A-FBB21A7B8A27}"/>
                </a:ext>
              </a:extLst>
            </p:cNvPr>
            <p:cNvSpPr/>
            <p:nvPr/>
          </p:nvSpPr>
          <p:spPr>
            <a:xfrm>
              <a:off x="1689097" y="892725"/>
              <a:ext cx="414814" cy="140020"/>
            </a:xfrm>
            <a:custGeom>
              <a:avLst/>
              <a:gdLst/>
              <a:ahLst/>
              <a:cxnLst/>
              <a:rect l="l" t="t" r="r" b="b"/>
              <a:pathLst>
                <a:path w="12967" h="4377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16"/>
                  </a:lnTo>
                  <a:cubicBezTo>
                    <a:pt x="6037" y="4323"/>
                    <a:pt x="6272" y="4377"/>
                    <a:pt x="6507" y="4377"/>
                  </a:cubicBezTo>
                  <a:cubicBezTo>
                    <a:pt x="6742" y="4377"/>
                    <a:pt x="6977" y="4323"/>
                    <a:pt x="7156" y="4216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5"/>
                    <a:pt x="12704" y="382"/>
                  </a:cubicBezTo>
                  <a:lnTo>
                    <a:pt x="7156" y="3597"/>
                  </a:lnTo>
                  <a:cubicBezTo>
                    <a:pt x="6983" y="3698"/>
                    <a:pt x="6751" y="3748"/>
                    <a:pt x="6518" y="3748"/>
                  </a:cubicBezTo>
                  <a:cubicBezTo>
                    <a:pt x="6284" y="3748"/>
                    <a:pt x="6049" y="3698"/>
                    <a:pt x="5870" y="3597"/>
                  </a:cubicBezTo>
                  <a:lnTo>
                    <a:pt x="286" y="370"/>
                  </a:lnTo>
                  <a:cubicBezTo>
                    <a:pt x="108" y="275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4;p37">
              <a:extLst>
                <a:ext uri="{FF2B5EF4-FFF2-40B4-BE49-F238E27FC236}">
                  <a16:creationId xmlns:a16="http://schemas.microsoft.com/office/drawing/2014/main" id="{C69F505D-0AE7-03FA-2867-83A1A4D1EA70}"/>
                </a:ext>
              </a:extLst>
            </p:cNvPr>
            <p:cNvSpPr/>
            <p:nvPr/>
          </p:nvSpPr>
          <p:spPr>
            <a:xfrm>
              <a:off x="1686793" y="772860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1"/>
                  </a:moveTo>
                  <a:cubicBezTo>
                    <a:pt x="6308" y="1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5"/>
                    <a:pt x="358" y="4129"/>
                  </a:cubicBezTo>
                  <a:lnTo>
                    <a:pt x="5942" y="7344"/>
                  </a:lnTo>
                  <a:cubicBezTo>
                    <a:pt x="6121" y="7451"/>
                    <a:pt x="6356" y="7504"/>
                    <a:pt x="6590" y="7504"/>
                  </a:cubicBezTo>
                  <a:cubicBezTo>
                    <a:pt x="6823" y="7504"/>
                    <a:pt x="7055" y="7451"/>
                    <a:pt x="7228" y="7344"/>
                  </a:cubicBezTo>
                  <a:lnTo>
                    <a:pt x="12776" y="4129"/>
                  </a:lnTo>
                  <a:cubicBezTo>
                    <a:pt x="13134" y="3915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1"/>
                    <a:pt x="6543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5;p37">
              <a:extLst>
                <a:ext uri="{FF2B5EF4-FFF2-40B4-BE49-F238E27FC236}">
                  <a16:creationId xmlns:a16="http://schemas.microsoft.com/office/drawing/2014/main" id="{88CA4A60-143D-EE82-8316-58DBDA54E869}"/>
                </a:ext>
              </a:extLst>
            </p:cNvPr>
            <p:cNvSpPr/>
            <p:nvPr/>
          </p:nvSpPr>
          <p:spPr>
            <a:xfrm>
              <a:off x="1689097" y="853506"/>
              <a:ext cx="414814" cy="140116"/>
            </a:xfrm>
            <a:custGeom>
              <a:avLst/>
              <a:gdLst/>
              <a:ahLst/>
              <a:cxnLst/>
              <a:rect l="l" t="t" r="r" b="b"/>
              <a:pathLst>
                <a:path w="12967" h="4380" extrusionOk="0">
                  <a:moveTo>
                    <a:pt x="12" y="1"/>
                  </a:moveTo>
                  <a:lnTo>
                    <a:pt x="0" y="620"/>
                  </a:lnTo>
                  <a:cubicBezTo>
                    <a:pt x="0" y="763"/>
                    <a:pt x="96" y="894"/>
                    <a:pt x="274" y="1001"/>
                  </a:cubicBezTo>
                  <a:lnTo>
                    <a:pt x="5858" y="4227"/>
                  </a:lnTo>
                  <a:cubicBezTo>
                    <a:pt x="6037" y="4329"/>
                    <a:pt x="6272" y="4379"/>
                    <a:pt x="6507" y="4379"/>
                  </a:cubicBezTo>
                  <a:cubicBezTo>
                    <a:pt x="6742" y="4379"/>
                    <a:pt x="6977" y="4329"/>
                    <a:pt x="7156" y="4227"/>
                  </a:cubicBezTo>
                  <a:lnTo>
                    <a:pt x="12692" y="1001"/>
                  </a:lnTo>
                  <a:cubicBezTo>
                    <a:pt x="12871" y="894"/>
                    <a:pt x="12966" y="763"/>
                    <a:pt x="12966" y="632"/>
                  </a:cubicBezTo>
                  <a:lnTo>
                    <a:pt x="12966" y="1"/>
                  </a:lnTo>
                  <a:cubicBezTo>
                    <a:pt x="12966" y="144"/>
                    <a:pt x="12883" y="274"/>
                    <a:pt x="12704" y="382"/>
                  </a:cubicBezTo>
                  <a:lnTo>
                    <a:pt x="7156" y="3596"/>
                  </a:lnTo>
                  <a:cubicBezTo>
                    <a:pt x="6983" y="3703"/>
                    <a:pt x="6751" y="3757"/>
                    <a:pt x="6518" y="3757"/>
                  </a:cubicBezTo>
                  <a:cubicBezTo>
                    <a:pt x="6284" y="3757"/>
                    <a:pt x="6049" y="3703"/>
                    <a:pt x="5870" y="3596"/>
                  </a:cubicBezTo>
                  <a:lnTo>
                    <a:pt x="286" y="382"/>
                  </a:lnTo>
                  <a:cubicBezTo>
                    <a:pt x="108" y="274"/>
                    <a:pt x="12" y="132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66;p37">
              <a:extLst>
                <a:ext uri="{FF2B5EF4-FFF2-40B4-BE49-F238E27FC236}">
                  <a16:creationId xmlns:a16="http://schemas.microsoft.com/office/drawing/2014/main" id="{5833DAD7-70F9-7A2F-6A23-A7688DFC3EED}"/>
                </a:ext>
              </a:extLst>
            </p:cNvPr>
            <p:cNvSpPr/>
            <p:nvPr/>
          </p:nvSpPr>
          <p:spPr>
            <a:xfrm>
              <a:off x="1686793" y="733641"/>
              <a:ext cx="420157" cy="240085"/>
            </a:xfrm>
            <a:custGeom>
              <a:avLst/>
              <a:gdLst/>
              <a:ahLst/>
              <a:cxnLst/>
              <a:rect l="l" t="t" r="r" b="b"/>
              <a:pathLst>
                <a:path w="13134" h="7505" extrusionOk="0">
                  <a:moveTo>
                    <a:pt x="6543" y="0"/>
                  </a:moveTo>
                  <a:cubicBezTo>
                    <a:pt x="6308" y="0"/>
                    <a:pt x="6073" y="51"/>
                    <a:pt x="5895" y="152"/>
                  </a:cubicBezTo>
                  <a:lnTo>
                    <a:pt x="358" y="3379"/>
                  </a:lnTo>
                  <a:cubicBezTo>
                    <a:pt x="1" y="3581"/>
                    <a:pt x="1" y="3914"/>
                    <a:pt x="358" y="4129"/>
                  </a:cubicBezTo>
                  <a:lnTo>
                    <a:pt x="5942" y="7343"/>
                  </a:lnTo>
                  <a:cubicBezTo>
                    <a:pt x="6121" y="7450"/>
                    <a:pt x="6356" y="7504"/>
                    <a:pt x="6590" y="7504"/>
                  </a:cubicBezTo>
                  <a:cubicBezTo>
                    <a:pt x="6823" y="7504"/>
                    <a:pt x="7055" y="7450"/>
                    <a:pt x="7228" y="7343"/>
                  </a:cubicBezTo>
                  <a:lnTo>
                    <a:pt x="12776" y="4129"/>
                  </a:lnTo>
                  <a:cubicBezTo>
                    <a:pt x="13134" y="3914"/>
                    <a:pt x="13134" y="3581"/>
                    <a:pt x="12776" y="3379"/>
                  </a:cubicBezTo>
                  <a:lnTo>
                    <a:pt x="7192" y="152"/>
                  </a:lnTo>
                  <a:cubicBezTo>
                    <a:pt x="7014" y="51"/>
                    <a:pt x="6779" y="0"/>
                    <a:pt x="654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7;p37">
              <a:extLst>
                <a:ext uri="{FF2B5EF4-FFF2-40B4-BE49-F238E27FC236}">
                  <a16:creationId xmlns:a16="http://schemas.microsoft.com/office/drawing/2014/main" id="{478A65B8-923D-EA37-E6D0-CD4BE4D0BE55}"/>
                </a:ext>
              </a:extLst>
            </p:cNvPr>
            <p:cNvSpPr/>
            <p:nvPr/>
          </p:nvSpPr>
          <p:spPr>
            <a:xfrm>
              <a:off x="1660914" y="746852"/>
              <a:ext cx="471565" cy="220571"/>
            </a:xfrm>
            <a:custGeom>
              <a:avLst/>
              <a:gdLst/>
              <a:ahLst/>
              <a:cxnLst/>
              <a:rect l="l" t="t" r="r" b="b"/>
              <a:pathLst>
                <a:path w="14741" h="6895" extrusionOk="0">
                  <a:moveTo>
                    <a:pt x="14740" y="13"/>
                  </a:moveTo>
                  <a:lnTo>
                    <a:pt x="14740" y="16"/>
                  </a:lnTo>
                  <a:lnTo>
                    <a:pt x="14740" y="16"/>
                  </a:lnTo>
                  <a:cubicBezTo>
                    <a:pt x="14740" y="15"/>
                    <a:pt x="14740" y="14"/>
                    <a:pt x="14740" y="13"/>
                  </a:cubicBezTo>
                  <a:close/>
                  <a:moveTo>
                    <a:pt x="12" y="1"/>
                  </a:moveTo>
                  <a:lnTo>
                    <a:pt x="0" y="2632"/>
                  </a:lnTo>
                  <a:cubicBezTo>
                    <a:pt x="0" y="2787"/>
                    <a:pt x="96" y="2942"/>
                    <a:pt x="310" y="3061"/>
                  </a:cubicBezTo>
                  <a:lnTo>
                    <a:pt x="6656" y="6716"/>
                  </a:lnTo>
                  <a:cubicBezTo>
                    <a:pt x="6858" y="6835"/>
                    <a:pt x="7123" y="6895"/>
                    <a:pt x="7388" y="6895"/>
                  </a:cubicBezTo>
                  <a:cubicBezTo>
                    <a:pt x="7653" y="6895"/>
                    <a:pt x="7918" y="6835"/>
                    <a:pt x="8120" y="6716"/>
                  </a:cubicBezTo>
                  <a:lnTo>
                    <a:pt x="14431" y="3061"/>
                  </a:lnTo>
                  <a:cubicBezTo>
                    <a:pt x="14633" y="2942"/>
                    <a:pt x="14728" y="2787"/>
                    <a:pt x="14728" y="2632"/>
                  </a:cubicBezTo>
                  <a:lnTo>
                    <a:pt x="14740" y="16"/>
                  </a:lnTo>
                  <a:lnTo>
                    <a:pt x="14740" y="16"/>
                  </a:lnTo>
                  <a:cubicBezTo>
                    <a:pt x="14739" y="170"/>
                    <a:pt x="14643" y="311"/>
                    <a:pt x="14443" y="430"/>
                  </a:cubicBezTo>
                  <a:lnTo>
                    <a:pt x="8132" y="4097"/>
                  </a:lnTo>
                  <a:cubicBezTo>
                    <a:pt x="7930" y="4216"/>
                    <a:pt x="7665" y="4275"/>
                    <a:pt x="7400" y="4275"/>
                  </a:cubicBezTo>
                  <a:cubicBezTo>
                    <a:pt x="7135" y="4275"/>
                    <a:pt x="6870" y="4216"/>
                    <a:pt x="6668" y="4097"/>
                  </a:cubicBezTo>
                  <a:lnTo>
                    <a:pt x="322" y="430"/>
                  </a:lnTo>
                  <a:cubicBezTo>
                    <a:pt x="107" y="310"/>
                    <a:pt x="12" y="156"/>
                    <a:pt x="1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8;p37">
              <a:extLst>
                <a:ext uri="{FF2B5EF4-FFF2-40B4-BE49-F238E27FC236}">
                  <a16:creationId xmlns:a16="http://schemas.microsoft.com/office/drawing/2014/main" id="{28446662-A19D-AC40-46F6-2F3DB198B359}"/>
                </a:ext>
              </a:extLst>
            </p:cNvPr>
            <p:cNvSpPr/>
            <p:nvPr/>
          </p:nvSpPr>
          <p:spPr>
            <a:xfrm>
              <a:off x="1657875" y="610513"/>
              <a:ext cx="478027" cy="273131"/>
            </a:xfrm>
            <a:custGeom>
              <a:avLst/>
              <a:gdLst/>
              <a:ahLst/>
              <a:cxnLst/>
              <a:rect l="l" t="t" r="r" b="b"/>
              <a:pathLst>
                <a:path w="14943" h="8538" extrusionOk="0">
                  <a:moveTo>
                    <a:pt x="7447" y="0"/>
                  </a:moveTo>
                  <a:cubicBezTo>
                    <a:pt x="7182" y="0"/>
                    <a:pt x="6918" y="60"/>
                    <a:pt x="6715" y="179"/>
                  </a:cubicBezTo>
                  <a:lnTo>
                    <a:pt x="405" y="3846"/>
                  </a:lnTo>
                  <a:cubicBezTo>
                    <a:pt x="0" y="4084"/>
                    <a:pt x="0" y="4465"/>
                    <a:pt x="417" y="4692"/>
                  </a:cubicBezTo>
                  <a:lnTo>
                    <a:pt x="6763" y="8359"/>
                  </a:lnTo>
                  <a:cubicBezTo>
                    <a:pt x="6965" y="8478"/>
                    <a:pt x="7230" y="8537"/>
                    <a:pt x="7495" y="8537"/>
                  </a:cubicBezTo>
                  <a:cubicBezTo>
                    <a:pt x="7760" y="8537"/>
                    <a:pt x="8025" y="8478"/>
                    <a:pt x="8227" y="8359"/>
                  </a:cubicBezTo>
                  <a:lnTo>
                    <a:pt x="14538" y="4692"/>
                  </a:lnTo>
                  <a:cubicBezTo>
                    <a:pt x="14942" y="4465"/>
                    <a:pt x="14942" y="4072"/>
                    <a:pt x="14526" y="3846"/>
                  </a:cubicBezTo>
                  <a:lnTo>
                    <a:pt x="8180" y="179"/>
                  </a:lnTo>
                  <a:cubicBezTo>
                    <a:pt x="7977" y="60"/>
                    <a:pt x="7712" y="0"/>
                    <a:pt x="7447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9;p37">
              <a:extLst>
                <a:ext uri="{FF2B5EF4-FFF2-40B4-BE49-F238E27FC236}">
                  <a16:creationId xmlns:a16="http://schemas.microsoft.com/office/drawing/2014/main" id="{4E2A7279-32AE-6C3B-C1B6-F1334485061D}"/>
                </a:ext>
              </a:extLst>
            </p:cNvPr>
            <p:cNvSpPr/>
            <p:nvPr/>
          </p:nvSpPr>
          <p:spPr>
            <a:xfrm>
              <a:off x="1941239" y="887575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1"/>
                  </a:moveTo>
                  <a:cubicBezTo>
                    <a:pt x="300" y="1"/>
                    <a:pt x="264" y="10"/>
                    <a:pt x="227" y="31"/>
                  </a:cubicBezTo>
                  <a:cubicBezTo>
                    <a:pt x="96" y="102"/>
                    <a:pt x="0" y="293"/>
                    <a:pt x="0" y="436"/>
                  </a:cubicBezTo>
                  <a:cubicBezTo>
                    <a:pt x="0" y="547"/>
                    <a:pt x="49" y="609"/>
                    <a:pt x="125" y="609"/>
                  </a:cubicBezTo>
                  <a:cubicBezTo>
                    <a:pt x="155" y="609"/>
                    <a:pt x="189" y="599"/>
                    <a:pt x="227" y="579"/>
                  </a:cubicBezTo>
                  <a:cubicBezTo>
                    <a:pt x="357" y="495"/>
                    <a:pt x="465" y="317"/>
                    <a:pt x="465" y="162"/>
                  </a:cubicBezTo>
                  <a:cubicBezTo>
                    <a:pt x="465" y="60"/>
                    <a:pt x="410" y="1"/>
                    <a:pt x="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0;p37">
              <a:extLst>
                <a:ext uri="{FF2B5EF4-FFF2-40B4-BE49-F238E27FC236}">
                  <a16:creationId xmlns:a16="http://schemas.microsoft.com/office/drawing/2014/main" id="{CAD6DEAE-8561-D234-6B95-79D436D7E5C9}"/>
                </a:ext>
              </a:extLst>
            </p:cNvPr>
            <p:cNvSpPr/>
            <p:nvPr/>
          </p:nvSpPr>
          <p:spPr>
            <a:xfrm>
              <a:off x="1985417" y="865118"/>
              <a:ext cx="14875" cy="19098"/>
            </a:xfrm>
            <a:custGeom>
              <a:avLst/>
              <a:gdLst/>
              <a:ahLst/>
              <a:cxnLst/>
              <a:rect l="l" t="t" r="r" b="b"/>
              <a:pathLst>
                <a:path w="465" h="597" extrusionOk="0">
                  <a:moveTo>
                    <a:pt x="341" y="0"/>
                  </a:moveTo>
                  <a:cubicBezTo>
                    <a:pt x="311" y="0"/>
                    <a:pt x="276" y="10"/>
                    <a:pt x="239" y="31"/>
                  </a:cubicBezTo>
                  <a:cubicBezTo>
                    <a:pt x="108" y="102"/>
                    <a:pt x="0" y="281"/>
                    <a:pt x="0" y="435"/>
                  </a:cubicBezTo>
                  <a:cubicBezTo>
                    <a:pt x="0" y="537"/>
                    <a:pt x="55" y="597"/>
                    <a:pt x="133" y="597"/>
                  </a:cubicBezTo>
                  <a:cubicBezTo>
                    <a:pt x="165" y="597"/>
                    <a:pt x="201" y="587"/>
                    <a:pt x="239" y="566"/>
                  </a:cubicBezTo>
                  <a:cubicBezTo>
                    <a:pt x="370" y="495"/>
                    <a:pt x="465" y="316"/>
                    <a:pt x="465" y="162"/>
                  </a:cubicBezTo>
                  <a:cubicBezTo>
                    <a:pt x="465" y="60"/>
                    <a:pt x="416" y="0"/>
                    <a:pt x="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1;p37">
              <a:extLst>
                <a:ext uri="{FF2B5EF4-FFF2-40B4-BE49-F238E27FC236}">
                  <a16:creationId xmlns:a16="http://schemas.microsoft.com/office/drawing/2014/main" id="{370036ED-2815-0BA6-7EA0-BC3254E94993}"/>
                </a:ext>
              </a:extLst>
            </p:cNvPr>
            <p:cNvSpPr/>
            <p:nvPr/>
          </p:nvSpPr>
          <p:spPr>
            <a:xfrm>
              <a:off x="2029594" y="842406"/>
              <a:ext cx="15259" cy="19354"/>
            </a:xfrm>
            <a:custGeom>
              <a:avLst/>
              <a:gdLst/>
              <a:ahLst/>
              <a:cxnLst/>
              <a:rect l="l" t="t" r="r" b="b"/>
              <a:pathLst>
                <a:path w="477" h="605" extrusionOk="0">
                  <a:moveTo>
                    <a:pt x="350" y="0"/>
                  </a:moveTo>
                  <a:cubicBezTo>
                    <a:pt x="317" y="0"/>
                    <a:pt x="279" y="12"/>
                    <a:pt x="239" y="38"/>
                  </a:cubicBezTo>
                  <a:cubicBezTo>
                    <a:pt x="108" y="110"/>
                    <a:pt x="1" y="288"/>
                    <a:pt x="1" y="443"/>
                  </a:cubicBezTo>
                  <a:cubicBezTo>
                    <a:pt x="1" y="545"/>
                    <a:pt x="55" y="604"/>
                    <a:pt x="133" y="604"/>
                  </a:cubicBezTo>
                  <a:cubicBezTo>
                    <a:pt x="165" y="604"/>
                    <a:pt x="201" y="594"/>
                    <a:pt x="239" y="574"/>
                  </a:cubicBezTo>
                  <a:cubicBezTo>
                    <a:pt x="370" y="502"/>
                    <a:pt x="477" y="312"/>
                    <a:pt x="477" y="169"/>
                  </a:cubicBezTo>
                  <a:cubicBezTo>
                    <a:pt x="477" y="62"/>
                    <a:pt x="425" y="0"/>
                    <a:pt x="3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72;p37">
              <a:extLst>
                <a:ext uri="{FF2B5EF4-FFF2-40B4-BE49-F238E27FC236}">
                  <a16:creationId xmlns:a16="http://schemas.microsoft.com/office/drawing/2014/main" id="{9C39A5B6-C6CA-DFDF-52DF-6695259E08CB}"/>
                </a:ext>
              </a:extLst>
            </p:cNvPr>
            <p:cNvSpPr/>
            <p:nvPr/>
          </p:nvSpPr>
          <p:spPr>
            <a:xfrm>
              <a:off x="2074156" y="819789"/>
              <a:ext cx="14875" cy="19482"/>
            </a:xfrm>
            <a:custGeom>
              <a:avLst/>
              <a:gdLst/>
              <a:ahLst/>
              <a:cxnLst/>
              <a:rect l="l" t="t" r="r" b="b"/>
              <a:pathLst>
                <a:path w="465" h="609" extrusionOk="0">
                  <a:moveTo>
                    <a:pt x="332" y="0"/>
                  </a:moveTo>
                  <a:cubicBezTo>
                    <a:pt x="300" y="0"/>
                    <a:pt x="264" y="10"/>
                    <a:pt x="227" y="31"/>
                  </a:cubicBezTo>
                  <a:cubicBezTo>
                    <a:pt x="96" y="102"/>
                    <a:pt x="1" y="293"/>
                    <a:pt x="1" y="436"/>
                  </a:cubicBezTo>
                  <a:cubicBezTo>
                    <a:pt x="1" y="546"/>
                    <a:pt x="49" y="608"/>
                    <a:pt x="125" y="608"/>
                  </a:cubicBezTo>
                  <a:cubicBezTo>
                    <a:pt x="155" y="608"/>
                    <a:pt x="190" y="599"/>
                    <a:pt x="227" y="578"/>
                  </a:cubicBezTo>
                  <a:cubicBezTo>
                    <a:pt x="358" y="495"/>
                    <a:pt x="465" y="316"/>
                    <a:pt x="465" y="162"/>
                  </a:cubicBezTo>
                  <a:cubicBezTo>
                    <a:pt x="465" y="60"/>
                    <a:pt x="411" y="0"/>
                    <a:pt x="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73;p37">
              <a:extLst>
                <a:ext uri="{FF2B5EF4-FFF2-40B4-BE49-F238E27FC236}">
                  <a16:creationId xmlns:a16="http://schemas.microsoft.com/office/drawing/2014/main" id="{19EE97F8-3830-63DF-90DA-4F15E93E7163}"/>
                </a:ext>
              </a:extLst>
            </p:cNvPr>
            <p:cNvSpPr/>
            <p:nvPr/>
          </p:nvSpPr>
          <p:spPr>
            <a:xfrm>
              <a:off x="1897061" y="721357"/>
              <a:ext cx="142835" cy="112381"/>
            </a:xfrm>
            <a:custGeom>
              <a:avLst/>
              <a:gdLst/>
              <a:ahLst/>
              <a:cxnLst/>
              <a:rect l="l" t="t" r="r" b="b"/>
              <a:pathLst>
                <a:path w="4465" h="3513" extrusionOk="0">
                  <a:moveTo>
                    <a:pt x="4465" y="0"/>
                  </a:moveTo>
                  <a:lnTo>
                    <a:pt x="0" y="2584"/>
                  </a:lnTo>
                  <a:lnTo>
                    <a:pt x="0" y="3513"/>
                  </a:lnTo>
                  <a:lnTo>
                    <a:pt x="4453" y="917"/>
                  </a:lnTo>
                  <a:lnTo>
                    <a:pt x="446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74;p37">
              <a:extLst>
                <a:ext uri="{FF2B5EF4-FFF2-40B4-BE49-F238E27FC236}">
                  <a16:creationId xmlns:a16="http://schemas.microsoft.com/office/drawing/2014/main" id="{9FDC1F63-71F2-6C09-CB37-B57C32BD086B}"/>
                </a:ext>
              </a:extLst>
            </p:cNvPr>
            <p:cNvSpPr/>
            <p:nvPr/>
          </p:nvSpPr>
          <p:spPr>
            <a:xfrm>
              <a:off x="1753460" y="721357"/>
              <a:ext cx="143635" cy="112381"/>
            </a:xfrm>
            <a:custGeom>
              <a:avLst/>
              <a:gdLst/>
              <a:ahLst/>
              <a:cxnLst/>
              <a:rect l="l" t="t" r="r" b="b"/>
              <a:pathLst>
                <a:path w="4490" h="3513" extrusionOk="0">
                  <a:moveTo>
                    <a:pt x="12" y="0"/>
                  </a:moveTo>
                  <a:lnTo>
                    <a:pt x="1" y="917"/>
                  </a:lnTo>
                  <a:lnTo>
                    <a:pt x="4489" y="3513"/>
                  </a:lnTo>
                  <a:lnTo>
                    <a:pt x="4489" y="2584"/>
                  </a:lnTo>
                  <a:lnTo>
                    <a:pt x="1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75;p37">
              <a:extLst>
                <a:ext uri="{FF2B5EF4-FFF2-40B4-BE49-F238E27FC236}">
                  <a16:creationId xmlns:a16="http://schemas.microsoft.com/office/drawing/2014/main" id="{4A1D232A-869D-9192-DC2B-4E7A23ADEC9B}"/>
                </a:ext>
              </a:extLst>
            </p:cNvPr>
            <p:cNvSpPr/>
            <p:nvPr/>
          </p:nvSpPr>
          <p:spPr>
            <a:xfrm>
              <a:off x="1753844" y="638312"/>
              <a:ext cx="286055" cy="165708"/>
            </a:xfrm>
            <a:custGeom>
              <a:avLst/>
              <a:gdLst/>
              <a:ahLst/>
              <a:cxnLst/>
              <a:rect l="l" t="t" r="r" b="b"/>
              <a:pathLst>
                <a:path w="8942" h="5180" extrusionOk="0">
                  <a:moveTo>
                    <a:pt x="4453" y="1"/>
                  </a:moveTo>
                  <a:lnTo>
                    <a:pt x="0" y="2596"/>
                  </a:lnTo>
                  <a:lnTo>
                    <a:pt x="4477" y="5180"/>
                  </a:lnTo>
                  <a:lnTo>
                    <a:pt x="8942" y="2596"/>
                  </a:lnTo>
                  <a:lnTo>
                    <a:pt x="44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76;p37">
              <a:extLst>
                <a:ext uri="{FF2B5EF4-FFF2-40B4-BE49-F238E27FC236}">
                  <a16:creationId xmlns:a16="http://schemas.microsoft.com/office/drawing/2014/main" id="{73C8F41A-25ED-1F96-66B7-E25058F05D6A}"/>
                </a:ext>
              </a:extLst>
            </p:cNvPr>
            <p:cNvSpPr/>
            <p:nvPr/>
          </p:nvSpPr>
          <p:spPr>
            <a:xfrm>
              <a:off x="1806787" y="675675"/>
              <a:ext cx="179816" cy="94466"/>
            </a:xfrm>
            <a:custGeom>
              <a:avLst/>
              <a:gdLst/>
              <a:ahLst/>
              <a:cxnLst/>
              <a:rect l="l" t="t" r="r" b="b"/>
              <a:pathLst>
                <a:path w="5621" h="2953" extrusionOk="0">
                  <a:moveTo>
                    <a:pt x="2790" y="1"/>
                  </a:moveTo>
                  <a:cubicBezTo>
                    <a:pt x="2140" y="1"/>
                    <a:pt x="1492" y="144"/>
                    <a:pt x="1001" y="428"/>
                  </a:cubicBezTo>
                  <a:cubicBezTo>
                    <a:pt x="0" y="1000"/>
                    <a:pt x="0" y="1940"/>
                    <a:pt x="1001" y="2524"/>
                  </a:cubicBezTo>
                  <a:cubicBezTo>
                    <a:pt x="1507" y="2809"/>
                    <a:pt x="2164" y="2952"/>
                    <a:pt x="2819" y="2952"/>
                  </a:cubicBezTo>
                  <a:cubicBezTo>
                    <a:pt x="3474" y="2952"/>
                    <a:pt x="4126" y="2809"/>
                    <a:pt x="4620" y="2524"/>
                  </a:cubicBezTo>
                  <a:cubicBezTo>
                    <a:pt x="5620" y="1952"/>
                    <a:pt x="5608" y="1011"/>
                    <a:pt x="4608" y="440"/>
                  </a:cubicBezTo>
                  <a:cubicBezTo>
                    <a:pt x="4105" y="147"/>
                    <a:pt x="3446" y="1"/>
                    <a:pt x="27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Gambar 50">
            <a:extLst>
              <a:ext uri="{FF2B5EF4-FFF2-40B4-BE49-F238E27FC236}">
                <a16:creationId xmlns:a16="http://schemas.microsoft.com/office/drawing/2014/main" id="{6047A0DC-DE67-B4DC-D024-9ED3D25B5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82" y="568322"/>
            <a:ext cx="4980751" cy="2714733"/>
          </a:xfrm>
          <a:prstGeom prst="rect">
            <a:avLst/>
          </a:prstGeom>
        </p:spPr>
      </p:pic>
      <p:pic>
        <p:nvPicPr>
          <p:cNvPr id="52" name="Gambar 51">
            <a:extLst>
              <a:ext uri="{FF2B5EF4-FFF2-40B4-BE49-F238E27FC236}">
                <a16:creationId xmlns:a16="http://schemas.microsoft.com/office/drawing/2014/main" id="{6B8C6ADC-BB5E-E7DD-E26A-979C02C9A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810" y="2025110"/>
            <a:ext cx="5557913" cy="27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7297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 Technology Investments Project Proposal by Slidesgo">
  <a:themeElements>
    <a:clrScheme name="Simple Light">
      <a:dk1>
        <a:srgbClr val="97ACDE"/>
      </a:dk1>
      <a:lt1>
        <a:srgbClr val="050B31"/>
      </a:lt1>
      <a:dk2>
        <a:srgbClr val="322457"/>
      </a:dk2>
      <a:lt2>
        <a:srgbClr val="57428A"/>
      </a:lt2>
      <a:accent1>
        <a:srgbClr val="A1FFF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Peragaan Layar (16:9)</PresentationFormat>
  <Slides>12</Slides>
  <Notes>12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Judul Slide</vt:lpstr>
      </vt:variant>
      <vt:variant>
        <vt:i4>12</vt:i4>
      </vt:variant>
    </vt:vector>
  </HeadingPairs>
  <TitlesOfParts>
    <vt:vector size="14" baseType="lpstr">
      <vt:lpstr>Global Technology Investments Project Proposal by Slidesgo</vt:lpstr>
      <vt:lpstr>Slidesgo Final Pages</vt:lpstr>
      <vt:lpstr>Project Website </vt:lpstr>
      <vt:lpstr>Kelompok 4  </vt:lpstr>
      <vt:lpstr>Table of contents</vt:lpstr>
      <vt:lpstr>Tema Website</vt:lpstr>
      <vt:lpstr>Tujuan pembuatan website </vt:lpstr>
      <vt:lpstr>Target pengguna</vt:lpstr>
      <vt:lpstr>Kelebihan dan kekurangan </vt:lpstr>
      <vt:lpstr>Dokument progress</vt:lpstr>
      <vt:lpstr>Presentasi PowerPoint</vt:lpstr>
      <vt:lpstr>Dokument progress</vt:lpstr>
      <vt:lpstr>Presentasi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Website </dc:title>
  <cp:lastModifiedBy>mita melani</cp:lastModifiedBy>
  <cp:revision>12</cp:revision>
  <dcterms:modified xsi:type="dcterms:W3CDTF">2025-05-23T04:19:21Z</dcterms:modified>
</cp:coreProperties>
</file>