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5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6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95C"/>
    <a:srgbClr val="385080"/>
    <a:srgbClr val="2A3C60"/>
    <a:srgbClr val="7790C3"/>
    <a:srgbClr val="93C9EB"/>
    <a:srgbClr val="D1D6FF"/>
    <a:srgbClr val="D1D1FF"/>
    <a:srgbClr val="EFEFFF"/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1A-45D5-A4D2-06CEB0487830}"/>
              </c:ext>
            </c:extLst>
          </c:dPt>
          <c:dPt>
            <c:idx val="3"/>
            <c:invertIfNegative val="0"/>
            <c:bubble3D val="0"/>
            <c:spPr>
              <a:solidFill>
                <a:srgbClr val="93C9EB"/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1A-45D5-A4D2-06CEB0487830}"/>
              </c:ext>
            </c:extLst>
          </c:dPt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1A-45D5-A4D2-06CEB0487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1"/>
        <c:overlap val="-27"/>
        <c:axId val="-1811113520"/>
        <c:axId val="-1811105904"/>
      </c:barChart>
      <c:catAx>
        <c:axId val="-181111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05904"/>
        <c:crosses val="autoZero"/>
        <c:auto val="1"/>
        <c:lblAlgn val="ctr"/>
        <c:lblOffset val="100"/>
        <c:noMultiLvlLbl val="0"/>
      </c:catAx>
      <c:valAx>
        <c:axId val="-181110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1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08236" y="2025611"/>
            <a:ext cx="5448554" cy="3871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63500" dir="16200000" rotWithShape="0">
              <a:srgbClr val="385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V="1">
            <a:off x="3571219" y="5909803"/>
            <a:ext cx="1917700" cy="101600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flipH="1" flipV="1">
            <a:off x="6787071" y="5898460"/>
            <a:ext cx="1917700" cy="101600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92804" y="2514700"/>
            <a:ext cx="742511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고경섭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마이페이지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캘린더 구현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240173" y="2312198"/>
            <a:ext cx="1296000" cy="1296000"/>
            <a:chOff x="2622378" y="3207080"/>
            <a:chExt cx="1296000" cy="1296000"/>
          </a:xfrm>
        </p:grpSpPr>
        <p:sp>
          <p:nvSpPr>
            <p:cNvPr id="35" name="타원 3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632211" y="2312198"/>
            <a:ext cx="1296000" cy="1296000"/>
            <a:chOff x="7621127" y="3477074"/>
            <a:chExt cx="1296000" cy="1296000"/>
          </a:xfrm>
        </p:grpSpPr>
        <p:sp>
          <p:nvSpPr>
            <p:cNvPr id="38" name="타원 37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3677300" y="2498532"/>
            <a:ext cx="877163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조장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및 결재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깃허브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8235" y="719142"/>
            <a:ext cx="5443157" cy="100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KUROWARE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33707" y="579415"/>
            <a:ext cx="1773242" cy="253916"/>
          </a:xfrm>
          <a:prstGeom prst="rect">
            <a:avLst/>
          </a:prstGeom>
          <a:solidFill>
            <a:srgbClr val="28395C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SCIT master 42</a:t>
            </a:r>
            <a:r>
              <a:rPr lang="ko-KR" altLang="en-US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</a:t>
            </a:r>
            <a:r>
              <a:rPr lang="en-US" altLang="ko-KR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Team4</a:t>
            </a:r>
            <a:endParaRPr lang="en-US" altLang="ko-KR" sz="4000" b="1" i="1" kern="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C37751-76AB-43B2-A4E2-DA20B4CF2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17" y="4130619"/>
            <a:ext cx="1261956" cy="126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E9AC8-0CE6-4099-B839-165E8577E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65" y="4113083"/>
            <a:ext cx="1279492" cy="12794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ABB577-4980-4AD6-928C-7EFD1CF27588}"/>
              </a:ext>
            </a:extLst>
          </p:cNvPr>
          <p:cNvSpPr/>
          <p:nvPr/>
        </p:nvSpPr>
        <p:spPr>
          <a:xfrm>
            <a:off x="7739901" y="4412338"/>
            <a:ext cx="848309" cy="557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황정우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9AC7DB-6745-47BA-B179-00129A9A31DF}"/>
              </a:ext>
            </a:extLst>
          </p:cNvPr>
          <p:cNvSpPr/>
          <p:nvPr/>
        </p:nvSpPr>
        <p:spPr>
          <a:xfrm>
            <a:off x="3571502" y="4412338"/>
            <a:ext cx="1088760" cy="764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홍윤혜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이메일 및 근태관리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오라클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황정우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0" name="차트 9"/>
          <p:cNvGraphicFramePr/>
          <p:nvPr>
            <p:extLst/>
          </p:nvPr>
        </p:nvGraphicFramePr>
        <p:xfrm>
          <a:off x="916775" y="1553230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타원형 설명선 10"/>
          <p:cNvSpPr/>
          <p:nvPr/>
        </p:nvSpPr>
        <p:spPr>
          <a:xfrm>
            <a:off x="1598839" y="16332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6144" y="30427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타원형 설명선 12"/>
          <p:cNvSpPr/>
          <p:nvPr/>
        </p:nvSpPr>
        <p:spPr>
          <a:xfrm>
            <a:off x="4608739" y="26746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93C9E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816144" y="1276505"/>
            <a:ext cx="1421040" cy="1421040"/>
            <a:chOff x="9163248" y="2282860"/>
            <a:chExt cx="1421040" cy="1421040"/>
          </a:xfrm>
        </p:grpSpPr>
        <p:grpSp>
          <p:nvGrpSpPr>
            <p:cNvPr id="15" name="그룹 14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17" name="원호 16"/>
              <p:cNvSpPr/>
              <p:nvPr/>
            </p:nvSpPr>
            <p:spPr>
              <a:xfrm>
                <a:off x="6447286" y="1647400"/>
                <a:ext cx="1671094" cy="1671094"/>
              </a:xfrm>
              <a:prstGeom prst="arc">
                <a:avLst>
                  <a:gd name="adj1" fmla="val 16200000"/>
                  <a:gd name="adj2" fmla="val 10751933"/>
                </a:avLst>
              </a:prstGeom>
              <a:noFill/>
              <a:ln w="22225" cap="rnd">
                <a:solidFill>
                  <a:srgbClr val="EF73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75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71944" y="1290318"/>
            <a:ext cx="1421040" cy="1421040"/>
            <a:chOff x="9163248" y="2282860"/>
            <a:chExt cx="1421040" cy="1421040"/>
          </a:xfrm>
        </p:grpSpPr>
        <p:grpSp>
          <p:nvGrpSpPr>
            <p:cNvPr id="20" name="그룹 19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22" name="원호 21"/>
              <p:cNvSpPr/>
              <p:nvPr/>
            </p:nvSpPr>
            <p:spPr>
              <a:xfrm>
                <a:off x="6438665" y="1640919"/>
                <a:ext cx="1671779" cy="1671779"/>
              </a:xfrm>
              <a:prstGeom prst="arc">
                <a:avLst>
                  <a:gd name="adj1" fmla="val 16200000"/>
                  <a:gd name="adj2" fmla="val 5914132"/>
                </a:avLst>
              </a:prstGeom>
              <a:noFill/>
              <a:ln w="22225" cap="rnd">
                <a:solidFill>
                  <a:srgbClr val="2C90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51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293542" y="43381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601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198525" y="4526536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109" y="5113821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1507" y="3091199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1507" y="1711971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39956" y="1770027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93C9E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43775" y="1752185"/>
            <a:ext cx="1550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point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14416" y="3097275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D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14416" y="1718047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3074236" y="1958639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234059" y="1952240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5002556" y="4524295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418140" y="5111580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7" name="타원 36"/>
          <p:cNvSpPr/>
          <p:nvPr/>
        </p:nvSpPr>
        <p:spPr>
          <a:xfrm>
            <a:off x="6806587" y="4522054"/>
            <a:ext cx="1322570" cy="1322573"/>
          </a:xfrm>
          <a:prstGeom prst="ellipse">
            <a:avLst/>
          </a:prstGeom>
          <a:solidFill>
            <a:srgbClr val="93C9EB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dirty="0">
                <a:solidFill>
                  <a:prstClr val="white"/>
                </a:solidFill>
              </a:rPr>
              <a:t> 대한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내용을 적어요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222171" y="5109339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9" name="타원 38"/>
          <p:cNvSpPr/>
          <p:nvPr/>
        </p:nvSpPr>
        <p:spPr>
          <a:xfrm>
            <a:off x="8610618" y="4519813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996991" y="4264900"/>
            <a:ext cx="542729" cy="472518"/>
            <a:chOff x="7521771" y="1167753"/>
            <a:chExt cx="868333" cy="756000"/>
          </a:xfrm>
        </p:grpSpPr>
        <p:sp>
          <p:nvSpPr>
            <p:cNvPr id="41" name="타원 40"/>
            <p:cNvSpPr/>
            <p:nvPr/>
          </p:nvSpPr>
          <p:spPr>
            <a:xfrm>
              <a:off x="7577938" y="1167753"/>
              <a:ext cx="756000" cy="756000"/>
            </a:xfrm>
            <a:prstGeom prst="ellipse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21771" y="1256332"/>
              <a:ext cx="868333" cy="590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Check point</a:t>
              </a:r>
              <a:endParaRPr lang="ko-KR" altLang="en-US" sz="3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60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98249" y="4466369"/>
            <a:ext cx="4326508" cy="1527553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 w="6350"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71198" y="1820310"/>
            <a:ext cx="3474230" cy="1771631"/>
            <a:chOff x="1169759" y="2653068"/>
            <a:chExt cx="3474230" cy="1771631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47" idx="0"/>
              <a:endCxn id="49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71449" y="1816470"/>
            <a:ext cx="3329767" cy="1771631"/>
            <a:chOff x="3170010" y="2649228"/>
            <a:chExt cx="3329767" cy="177163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53" idx="0"/>
              <a:endCxn id="55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227237" y="1812630"/>
            <a:ext cx="3329767" cy="1771631"/>
            <a:chOff x="5025798" y="2645388"/>
            <a:chExt cx="3329767" cy="177163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59" idx="0"/>
              <a:endCxn id="61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83025" y="1808790"/>
            <a:ext cx="2144713" cy="1771631"/>
            <a:chOff x="6997755" y="2075490"/>
            <a:chExt cx="2144713" cy="1771631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66" idx="0"/>
              <a:endCxn id="64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422548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315441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208334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101227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994120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95839" y="1705450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300782" y="345951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127727" y="345183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54672" y="344415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83275" y="1808790"/>
            <a:ext cx="1597995" cy="1762838"/>
            <a:chOff x="10625816" y="4555975"/>
            <a:chExt cx="1597995" cy="1762838"/>
          </a:xfrm>
        </p:grpSpPr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208337" y="3436478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32271" y="4968338"/>
            <a:ext cx="470662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409125" y="4521593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6" name="원호 85"/>
          <p:cNvSpPr/>
          <p:nvPr/>
        </p:nvSpPr>
        <p:spPr>
          <a:xfrm>
            <a:off x="6763603" y="4595928"/>
            <a:ext cx="1252775" cy="1252775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03381" y="4960706"/>
            <a:ext cx="81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332736" y="4781563"/>
            <a:ext cx="2074599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5523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514989" y="5199411"/>
            <a:ext cx="3821031" cy="886237"/>
            <a:chOff x="5800489" y="2315374"/>
            <a:chExt cx="3821031" cy="886237"/>
          </a:xfrm>
        </p:grpSpPr>
        <p:grpSp>
          <p:nvGrpSpPr>
            <p:cNvPr id="90" name="그룹 89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달 90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늦은 시간에 미안한데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752321" y="4197743"/>
            <a:ext cx="3639880" cy="886237"/>
            <a:chOff x="5800489" y="2315374"/>
            <a:chExt cx="3639880" cy="886237"/>
          </a:xfrm>
        </p:grpSpPr>
        <p:grpSp>
          <p:nvGrpSpPr>
            <p:cNvPr id="98" name="그룹 97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자유형 103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달 98"/>
            <p:cNvSpPr/>
            <p:nvPr/>
          </p:nvSpPr>
          <p:spPr>
            <a:xfrm rot="262951">
              <a:off x="7943643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353115" y="2594892"/>
              <a:ext cx="1953113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무슨 일이신가요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…;;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52309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514989" y="3246281"/>
            <a:ext cx="3665757" cy="886237"/>
            <a:chOff x="5800489" y="2315374"/>
            <a:chExt cx="3665757" cy="88623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달 106"/>
            <p:cNvSpPr/>
            <p:nvPr/>
          </p:nvSpPr>
          <p:spPr>
            <a:xfrm rot="262951">
              <a:off x="800402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6353116" y="2594892"/>
              <a:ext cx="2050020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보고서 좀 보내줄 수 있어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?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47818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514989" y="1280451"/>
            <a:ext cx="3821031" cy="886237"/>
            <a:chOff x="5800489" y="2315374"/>
            <a:chExt cx="3821031" cy="886237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자유형 119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달 114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고마워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역시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조땡씨야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~ ^^b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752321" y="2160428"/>
            <a:ext cx="3122297" cy="886237"/>
            <a:chOff x="5800489" y="2315374"/>
            <a:chExt cx="3122297" cy="88623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자유형 127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3" name="달 122"/>
            <p:cNvSpPr/>
            <p:nvPr/>
          </p:nvSpPr>
          <p:spPr>
            <a:xfrm rot="262951">
              <a:off x="7469191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6353115" y="2594892"/>
              <a:ext cx="1493969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알겠습니다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93472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65E13-0567-426D-9D37-716C306B5044}"/>
              </a:ext>
            </a:extLst>
          </p:cNvPr>
          <p:cNvSpPr/>
          <p:nvPr/>
        </p:nvSpPr>
        <p:spPr>
          <a:xfrm>
            <a:off x="951864" y="1234332"/>
            <a:ext cx="460338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직장인 </a:t>
            </a:r>
            <a:r>
              <a:rPr lang="en-US" altLang="ko-KR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SNS </a:t>
            </a: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지시</a:t>
            </a:r>
            <a:endParaRPr lang="en-US" altLang="ko-KR" sz="2400" kern="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김팀장 너는 잠도 안 자냐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~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 회사에 충성 충성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멋지다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!!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06803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원형 130"/>
          <p:cNvSpPr/>
          <p:nvPr/>
        </p:nvSpPr>
        <p:spPr>
          <a:xfrm>
            <a:off x="1063207" y="2893781"/>
            <a:ext cx="1741745" cy="1741744"/>
          </a:xfrm>
          <a:prstGeom prst="pie">
            <a:avLst>
              <a:gd name="adj1" fmla="val 16140362"/>
              <a:gd name="adj2" fmla="val 904186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76402" y="3283957"/>
            <a:ext cx="668795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3488611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원형 133"/>
          <p:cNvSpPr/>
          <p:nvPr/>
        </p:nvSpPr>
        <p:spPr>
          <a:xfrm>
            <a:off x="3645015" y="2893781"/>
            <a:ext cx="1741745" cy="1741744"/>
          </a:xfrm>
          <a:prstGeom prst="pie">
            <a:avLst>
              <a:gd name="adj1" fmla="val 16140362"/>
              <a:gd name="adj2" fmla="val 171329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58210" y="3283957"/>
            <a:ext cx="668796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2180" y="4963121"/>
            <a:ext cx="40246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389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1346099" y="1989912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1471894" y="3444402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4" name="눈물 방울 53"/>
          <p:cNvSpPr/>
          <p:nvPr/>
        </p:nvSpPr>
        <p:spPr>
          <a:xfrm>
            <a:off x="4640946" y="3429000"/>
            <a:ext cx="521426" cy="478389"/>
          </a:xfrm>
          <a:prstGeom prst="teardrop">
            <a:avLst/>
          </a:prstGeom>
          <a:solidFill>
            <a:srgbClr val="3D9DE4"/>
          </a:solidFill>
          <a:ln w="9525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55503" y="2509777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93C9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11444" y="501272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38383" y="167569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눈물 방울 57"/>
          <p:cNvSpPr/>
          <p:nvPr/>
        </p:nvSpPr>
        <p:spPr>
          <a:xfrm rot="10800000" flipH="1">
            <a:off x="6455504" y="3903170"/>
            <a:ext cx="521426" cy="478389"/>
          </a:xfrm>
          <a:prstGeom prst="teardrop">
            <a:avLst/>
          </a:prstGeom>
          <a:solidFill>
            <a:srgbClr val="93C9EB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94743" y="3995559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prstClr val="white"/>
                </a:solidFill>
              </a:rPr>
              <a:t>26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 flipV="1">
            <a:off x="6999972" y="4403067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4" idx="7"/>
            <a:endCxn id="57" idx="0"/>
          </p:cNvCxnSpPr>
          <p:nvPr/>
        </p:nvCxnSpPr>
        <p:spPr>
          <a:xfrm rot="5400000" flipH="1" flipV="1">
            <a:off x="6606472" y="231590"/>
            <a:ext cx="1753310" cy="4641511"/>
          </a:xfrm>
          <a:prstGeom prst="bentConnector3">
            <a:avLst>
              <a:gd name="adj1" fmla="val 113038"/>
            </a:avLst>
          </a:prstGeom>
          <a:ln>
            <a:solidFill>
              <a:srgbClr val="3D9DE4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2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6499" y="2001950"/>
            <a:ext cx="2636622" cy="263662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237</a:t>
            </a:r>
          </a:p>
        </p:txBody>
      </p:sp>
      <p:sp>
        <p:nvSpPr>
          <p:cNvPr id="6" name="타원 5"/>
          <p:cNvSpPr/>
          <p:nvPr/>
        </p:nvSpPr>
        <p:spPr>
          <a:xfrm>
            <a:off x="8103985" y="2001950"/>
            <a:ext cx="2636622" cy="2636622"/>
          </a:xfrm>
          <a:prstGeom prst="ellipse">
            <a:avLst/>
          </a:prstGeom>
          <a:solidFill>
            <a:srgbClr val="EF7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152</a:t>
            </a:r>
          </a:p>
        </p:txBody>
      </p:sp>
      <p:sp>
        <p:nvSpPr>
          <p:cNvPr id="7" name="타원 6"/>
          <p:cNvSpPr/>
          <p:nvPr/>
        </p:nvSpPr>
        <p:spPr>
          <a:xfrm>
            <a:off x="1529013" y="2001950"/>
            <a:ext cx="2636622" cy="2636622"/>
          </a:xfrm>
          <a:prstGeom prst="ellipse">
            <a:avLst/>
          </a:prstGeom>
          <a:solidFill>
            <a:srgbClr val="28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92</a:t>
            </a:r>
          </a:p>
        </p:txBody>
      </p:sp>
    </p:spTree>
    <p:extLst>
      <p:ext uri="{BB962C8B-B14F-4D97-AF65-F5344CB8AC3E}">
        <p14:creationId xmlns:p14="http://schemas.microsoft.com/office/powerpoint/2010/main" val="281946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9292739" y="1712123"/>
            <a:ext cx="1296000" cy="1296000"/>
            <a:chOff x="2622378" y="3207080"/>
            <a:chExt cx="1296000" cy="1296000"/>
          </a:xfrm>
          <a:effectLst/>
        </p:grpSpPr>
        <p:sp>
          <p:nvSpPr>
            <p:cNvPr id="35" name="타원 3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그룹 36"/>
          <p:cNvGrpSpPr/>
          <p:nvPr/>
        </p:nvGrpSpPr>
        <p:grpSpPr>
          <a:xfrm>
            <a:off x="1603261" y="1712123"/>
            <a:ext cx="1296000" cy="1296000"/>
            <a:chOff x="7621127" y="3477074"/>
            <a:chExt cx="1296000" cy="1296000"/>
          </a:xfrm>
        </p:grpSpPr>
        <p:sp>
          <p:nvSpPr>
            <p:cNvPr id="38" name="타원 37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BC37751-76AB-43B2-A4E2-DA20B4CF2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83" y="4130619"/>
            <a:ext cx="1261956" cy="126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E9AC8-0CE6-4099-B839-165E8577E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5" y="4113083"/>
            <a:ext cx="1279492" cy="1279492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338FA8E-9C34-44E7-951D-A6C3E51787DC}"/>
              </a:ext>
            </a:extLst>
          </p:cNvPr>
          <p:cNvSpPr/>
          <p:nvPr/>
        </p:nvSpPr>
        <p:spPr>
          <a:xfrm>
            <a:off x="3187254" y="2604641"/>
            <a:ext cx="6020834" cy="2376624"/>
          </a:xfrm>
          <a:prstGeom prst="wedgeRoundRectCallout">
            <a:avLst>
              <a:gd name="adj1" fmla="val -58010"/>
              <a:gd name="adj2" fmla="val -50524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0C072-328A-4E6C-8017-2FB52A33273D}"/>
              </a:ext>
            </a:extLst>
          </p:cNvPr>
          <p:cNvSpPr txBox="1"/>
          <p:nvPr/>
        </p:nvSpPr>
        <p:spPr>
          <a:xfrm>
            <a:off x="3917238" y="3008123"/>
            <a:ext cx="4560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발표를 마칩니다</a:t>
            </a:r>
            <a:r>
              <a:rPr lang="en-US" altLang="ko-KR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r>
              <a:rPr lang="ko-KR" altLang="en-US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감사합니다</a:t>
            </a:r>
            <a:r>
              <a:rPr lang="en-US" altLang="ko-KR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4800" b="1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56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3687F-D333-4187-93EE-BE2BF7110990}"/>
              </a:ext>
            </a:extLst>
          </p:cNvPr>
          <p:cNvSpPr txBox="1"/>
          <p:nvPr/>
        </p:nvSpPr>
        <p:spPr>
          <a:xfrm>
            <a:off x="1635859" y="3009081"/>
            <a:ext cx="253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3C5E1C-7794-403F-99A4-ED775F23FEB3}"/>
              </a:ext>
            </a:extLst>
          </p:cNvPr>
          <p:cNvCxnSpPr/>
          <p:nvPr/>
        </p:nvCxnSpPr>
        <p:spPr>
          <a:xfrm>
            <a:off x="1569184" y="2968079"/>
            <a:ext cx="26719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96A4EC-31D3-452D-B58D-754314792532}"/>
              </a:ext>
            </a:extLst>
          </p:cNvPr>
          <p:cNvCxnSpPr/>
          <p:nvPr/>
        </p:nvCxnSpPr>
        <p:spPr>
          <a:xfrm>
            <a:off x="1569184" y="3819524"/>
            <a:ext cx="26719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A405B-C153-44A4-97DF-3EBBC5A22665}"/>
              </a:ext>
            </a:extLst>
          </p:cNvPr>
          <p:cNvSpPr txBox="1"/>
          <p:nvPr/>
        </p:nvSpPr>
        <p:spPr>
          <a:xfrm>
            <a:off x="6427502" y="690108"/>
            <a:ext cx="604653" cy="547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</a:p>
          <a:p>
            <a:pPr>
              <a:lnSpc>
                <a:spcPts val="8500"/>
              </a:lnSpc>
            </a:pPr>
            <a:endParaRPr lang="en-US" altLang="ko-KR" sz="5400" dirty="0">
              <a:solidFill>
                <a:srgbClr val="28395C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AA31AA-E134-4BFB-A72C-7DCCA25C2AB7}"/>
              </a:ext>
            </a:extLst>
          </p:cNvPr>
          <p:cNvSpPr txBox="1"/>
          <p:nvPr/>
        </p:nvSpPr>
        <p:spPr>
          <a:xfrm>
            <a:off x="6939388" y="100995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 소개</a:t>
            </a:r>
            <a:endParaRPr lang="ko-KR" altLang="en-US" sz="2000" b="1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B12CFA-5B4C-4D90-AF06-3AA80828C69D}"/>
              </a:ext>
            </a:extLst>
          </p:cNvPr>
          <p:cNvSpPr txBox="1"/>
          <p:nvPr/>
        </p:nvSpPr>
        <p:spPr>
          <a:xfrm>
            <a:off x="6920338" y="1339622"/>
            <a:ext cx="20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Team4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및 담당업무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3689F-2BB8-4D3C-BDC7-9746AD868416}"/>
              </a:ext>
            </a:extLst>
          </p:cNvPr>
          <p:cNvSpPr txBox="1"/>
          <p:nvPr/>
        </p:nvSpPr>
        <p:spPr>
          <a:xfrm>
            <a:off x="6939388" y="2100174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6E343-560D-4AA9-B136-BFE0534E335B}"/>
              </a:ext>
            </a:extLst>
          </p:cNvPr>
          <p:cNvSpPr txBox="1"/>
          <p:nvPr/>
        </p:nvSpPr>
        <p:spPr>
          <a:xfrm>
            <a:off x="6920338" y="2429840"/>
            <a:ext cx="233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KUROWARE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의미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주제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376F8D-1AE6-4B74-A4B3-76C3ACB730D2}"/>
              </a:ext>
            </a:extLst>
          </p:cNvPr>
          <p:cNvSpPr txBox="1"/>
          <p:nvPr/>
        </p:nvSpPr>
        <p:spPr>
          <a:xfrm>
            <a:off x="6939388" y="315629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 설명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3ABA47-FFFA-4442-AB63-469B54447CA4}"/>
              </a:ext>
            </a:extLst>
          </p:cNvPr>
          <p:cNvSpPr txBox="1"/>
          <p:nvPr/>
        </p:nvSpPr>
        <p:spPr>
          <a:xfrm>
            <a:off x="6920338" y="348596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┃각 기능별 소개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A72F2D-5B29-44A1-BE2B-2E495C9DCC34}"/>
              </a:ext>
            </a:extLst>
          </p:cNvPr>
          <p:cNvSpPr txBox="1"/>
          <p:nvPr/>
        </p:nvSpPr>
        <p:spPr>
          <a:xfrm>
            <a:off x="7120363" y="3745244"/>
            <a:ext cx="1160895" cy="1502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김지은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 err="1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고경섭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 err="1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홍윤혜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황정우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04521C-CB87-45D4-AB46-61EB2F00DC5A}"/>
              </a:ext>
            </a:extLst>
          </p:cNvPr>
          <p:cNvSpPr txBox="1"/>
          <p:nvPr/>
        </p:nvSpPr>
        <p:spPr>
          <a:xfrm>
            <a:off x="6939388" y="533856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보완예정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C98FA-BDC4-455A-9968-05B215E9256D}"/>
              </a:ext>
            </a:extLst>
          </p:cNvPr>
          <p:cNvSpPr txBox="1"/>
          <p:nvPr/>
        </p:nvSpPr>
        <p:spPr>
          <a:xfrm>
            <a:off x="6920338" y="5668234"/>
            <a:ext cx="217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┃추가 예정 기능 및 수정 예정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05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고경섭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1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9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황정우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고경섭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1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9769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668</Words>
  <Application>Microsoft Office PowerPoint</Application>
  <PresentationFormat>와이드스크린</PresentationFormat>
  <Paragraphs>208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나눔고딕OTF ExtraBold</vt:lpstr>
      <vt:lpstr>야놀자 야체 R</vt:lpstr>
      <vt:lpstr>야놀자 야체 B</vt:lpstr>
      <vt:lpstr>나눔스퀘어OTF</vt:lpstr>
      <vt:lpstr>Arial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11</cp:revision>
  <dcterms:created xsi:type="dcterms:W3CDTF">2021-10-12T06:04:13Z</dcterms:created>
  <dcterms:modified xsi:type="dcterms:W3CDTF">2022-09-28T00:54:49Z</dcterms:modified>
</cp:coreProperties>
</file>