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5" r:id="rId4"/>
    <p:sldId id="258" r:id="rId5"/>
    <p:sldId id="267" r:id="rId6"/>
    <p:sldId id="275" r:id="rId7"/>
    <p:sldId id="276" r:id="rId8"/>
    <p:sldId id="277" r:id="rId9"/>
    <p:sldId id="268" r:id="rId10"/>
    <p:sldId id="269" r:id="rId11"/>
    <p:sldId id="270" r:id="rId12"/>
    <p:sldId id="285" r:id="rId13"/>
    <p:sldId id="280" r:id="rId14"/>
    <p:sldId id="284" r:id="rId15"/>
    <p:sldId id="273" r:id="rId16"/>
    <p:sldId id="266" r:id="rId17"/>
    <p:sldId id="259" r:id="rId18"/>
    <p:sldId id="260" r:id="rId19"/>
    <p:sldId id="261" r:id="rId20"/>
    <p:sldId id="262" r:id="rId21"/>
    <p:sldId id="263" r:id="rId22"/>
    <p:sldId id="26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2FF"/>
    <a:srgbClr val="F6F9FF"/>
    <a:srgbClr val="28395C"/>
    <a:srgbClr val="ED7D31"/>
    <a:srgbClr val="E16C3D"/>
    <a:srgbClr val="385080"/>
    <a:srgbClr val="2A3C60"/>
    <a:srgbClr val="7790C3"/>
    <a:srgbClr val="93C9EB"/>
    <a:srgbClr val="D1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accent3">
                  <a:lumMod val="20000"/>
                  <a:lumOff val="8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1A-45D5-A4D2-06CEB0487830}"/>
              </c:ext>
            </c:extLst>
          </c:dPt>
          <c:dPt>
            <c:idx val="3"/>
            <c:invertIfNegative val="0"/>
            <c:bubble3D val="0"/>
            <c:spPr>
              <a:solidFill>
                <a:srgbClr val="93C9EB"/>
              </a:solidFill>
              <a:ln w="19050"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1A-45D5-A4D2-06CEB0487830}"/>
              </c:ext>
            </c:extLst>
          </c:dPt>
          <c:cat>
            <c:strRef>
              <c:f>Sheet1!$A$2:$A$7</c:f>
              <c:strCache>
                <c:ptCount val="6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77</c:v>
                </c:pt>
                <c:pt idx="1">
                  <c:v>65</c:v>
                </c:pt>
                <c:pt idx="2">
                  <c:v>62</c:v>
                </c:pt>
                <c:pt idx="3">
                  <c:v>53</c:v>
                </c:pt>
                <c:pt idx="4">
                  <c:v>64</c:v>
                </c:pt>
                <c:pt idx="5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1A-45D5-A4D2-06CEB0487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1"/>
        <c:overlap val="-27"/>
        <c:axId val="-1811113520"/>
        <c:axId val="-1811105904"/>
      </c:barChart>
      <c:catAx>
        <c:axId val="-181111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C9C4B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811105904"/>
        <c:crosses val="autoZero"/>
        <c:auto val="1"/>
        <c:lblAlgn val="ctr"/>
        <c:lblOffset val="100"/>
        <c:noMultiLvlLbl val="0"/>
      </c:catAx>
      <c:valAx>
        <c:axId val="-1811105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9C4B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81111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04:31:50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8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9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17FC0-B062-4A79-9E0F-A61A3965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08497F-D051-487B-9817-12C68C29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5031C-774C-4724-88BB-99709ED7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65223-6EC7-4B44-BA2C-23583F04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39524-7481-4E97-96CA-1B468AC5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45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5263-5B0A-4A7D-A139-F691599B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62AE7-7A91-4D1B-BB84-11A72CAD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8BD0C-1127-46BC-A81A-5D358F16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392FB-E089-42E1-9172-0A8E3815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19C14-8CBA-490B-A3FE-7CCAD7E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4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C2AE8-C907-4452-AC2B-D438B0A2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FE845-47B0-4624-8581-EF81DF9B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885F6-E947-43C4-B0F6-8ACD2119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978DB-ADD9-4348-AA6D-7D2043AC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3A91-A012-46EE-847A-D0AB7E55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0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75B6-BD52-4E62-9A5F-F6CC6EC9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DC102-F8BA-40F2-B6C1-004C5D22A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97544-CC67-402F-A726-A6963D48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A74E9-B59C-467C-8D0A-0F5900F0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813541-BD82-4C41-B52C-32CF64C2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14D0B-5CFD-4118-95CF-2DC60E1B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1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CC431-28BF-422C-A574-6A2EB165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55273-C432-4CFC-A9DE-7DB901CA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D251C-2057-4D75-AF81-4AF76538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BB896-7E80-409A-A400-84ED11FEC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242FA-974B-400E-9878-202EB7E0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16A956-4F44-44C2-9A58-7F18952D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D333B5-10CB-4216-A05C-BAABB56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C2DC03-7377-484C-A4D6-5050C208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29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E15E4-60A8-40FC-891F-18EF89F1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D75418-6721-4055-93B9-2B7C681C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7CDF39-3724-441D-A7F5-58EF648C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F9F90-B7BB-4CBF-9303-977F35D6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33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79818-9171-411D-ABDC-4551F9F2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E9E05-1DBA-4B38-B200-48470469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02E3F6-B3ED-487E-8E61-02A7F71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63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0B377-6D1D-452E-968B-2FE82C10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92A39-1193-43A4-BA8F-5BF4E1EA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03162D-EB3C-4274-8C24-97C1793AF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5493F-13DD-44AB-B904-6F5D5EDC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63539-03B2-4297-8446-E68EA9B3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5B45F-299A-46D3-B52A-EA82895F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85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DB6E-52DF-43F4-90B5-70659C48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DD68FA-4255-4660-9642-3A077219C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AEA23-1284-4E41-93FE-C4E4B73A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3DC69-4B31-471F-AAC2-3F844882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6D06C-A590-440B-894F-631BF51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651F8-446D-48C6-8564-2923CE8B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18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D36AE-0DD9-4221-A422-65C5A858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00439-8BEE-4CD6-968D-5145BF93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5A840-C2C1-441E-89C6-811E174B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EE154-4562-4216-9F68-4F457C4A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146CC-1337-4FCB-8424-9BE65D36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63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FFBC3-4A34-4EA5-A00B-54E43075B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40BB0-22B0-487E-951B-146CBDD3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5020-C573-4CCF-9D13-5A62C184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395E1-A2F7-48AA-8DB0-BA322201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81562-D337-4A06-8E86-3219151A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0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7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8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1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D9EFDA-76EC-4A1C-8CF8-2E6D6796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26798-377E-41B6-8F9C-9FAB74E7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887C8-10F6-45D7-93A2-E1948EABB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C6137-D46D-476B-BA52-D15629B1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B312D-712D-41C2-8417-E2B830BEE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08236" y="2025611"/>
            <a:ext cx="5448554" cy="38718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63500" dir="16200000" rotWithShape="0">
              <a:srgbClr val="385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V="1">
            <a:off x="3571219" y="5909803"/>
            <a:ext cx="1917700" cy="101600"/>
          </a:xfrm>
          <a:prstGeom prst="rtTriangle">
            <a:avLst/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직각 삼각형 7"/>
          <p:cNvSpPr/>
          <p:nvPr/>
        </p:nvSpPr>
        <p:spPr>
          <a:xfrm flipH="1" flipV="1">
            <a:off x="6787071" y="5898460"/>
            <a:ext cx="1917700" cy="101600"/>
          </a:xfrm>
          <a:prstGeom prst="rtTriangle">
            <a:avLst/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83187" y="2514700"/>
            <a:ext cx="761747" cy="1173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고경섭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로그인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자유게시판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마이페이지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스케줄러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240173" y="2312198"/>
            <a:ext cx="1296000" cy="1296000"/>
            <a:chOff x="2622378" y="3207080"/>
            <a:chExt cx="1296000" cy="1296000"/>
          </a:xfrm>
        </p:grpSpPr>
        <p:sp>
          <p:nvSpPr>
            <p:cNvPr id="35" name="타원 34"/>
            <p:cNvSpPr/>
            <p:nvPr/>
          </p:nvSpPr>
          <p:spPr>
            <a:xfrm>
              <a:off x="2622378" y="3207080"/>
              <a:ext cx="1296000" cy="1296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679" y="3376381"/>
              <a:ext cx="957399" cy="957399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4632211" y="2312198"/>
            <a:ext cx="1296000" cy="1296000"/>
            <a:chOff x="7621127" y="3477074"/>
            <a:chExt cx="1296000" cy="1296000"/>
          </a:xfrm>
        </p:grpSpPr>
        <p:sp>
          <p:nvSpPr>
            <p:cNvPr id="38" name="타원 37"/>
            <p:cNvSpPr/>
            <p:nvPr/>
          </p:nvSpPr>
          <p:spPr>
            <a:xfrm>
              <a:off x="7621127" y="3477074"/>
              <a:ext cx="1296000" cy="1296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13" y="3642260"/>
              <a:ext cx="965629" cy="965629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3677300" y="2498532"/>
            <a:ext cx="877163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김지은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조장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및 결재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깃허브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관리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08235" y="719142"/>
            <a:ext cx="5443157" cy="10062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prstClr val="white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KUROWARE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33707" y="579415"/>
            <a:ext cx="1773242" cy="253916"/>
          </a:xfrm>
          <a:prstGeom prst="rect">
            <a:avLst/>
          </a:prstGeom>
          <a:solidFill>
            <a:srgbClr val="28395C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b="1" i="1" kern="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SCIT master 42</a:t>
            </a:r>
            <a:r>
              <a:rPr lang="ko-KR" altLang="en-US" sz="1050" b="1" i="1" kern="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</a:t>
            </a:r>
            <a:r>
              <a:rPr lang="en-US" altLang="ko-KR" sz="1050" b="1" i="1" kern="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Team4</a:t>
            </a:r>
            <a:endParaRPr lang="en-US" altLang="ko-KR" sz="4000" b="1" i="1" kern="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C37751-76AB-43B2-A4E2-DA20B4CF24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17" y="4130619"/>
            <a:ext cx="1261956" cy="1261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7E9AC8-0CE6-4099-B839-165E8577E7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65" y="4113083"/>
            <a:ext cx="1279492" cy="127949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ABB577-4980-4AD6-928C-7EFD1CF27588}"/>
              </a:ext>
            </a:extLst>
          </p:cNvPr>
          <p:cNvSpPr/>
          <p:nvPr/>
        </p:nvSpPr>
        <p:spPr>
          <a:xfrm>
            <a:off x="7739901" y="4412338"/>
            <a:ext cx="848309" cy="5570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황정우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관리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9AC7DB-6745-47BA-B179-00129A9A31DF}"/>
              </a:ext>
            </a:extLst>
          </p:cNvPr>
          <p:cNvSpPr/>
          <p:nvPr/>
        </p:nvSpPr>
        <p:spPr>
          <a:xfrm>
            <a:off x="3571502" y="4412338"/>
            <a:ext cx="1088760" cy="764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홍윤혜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이메일 및 근태관리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오라클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DB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67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보안예정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김지은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보안예정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고경섭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자유게시판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마이페이지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스케줄러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A0542-2D2E-A4B6-B018-DC14A5CDE5E1}"/>
              </a:ext>
            </a:extLst>
          </p:cNvPr>
          <p:cNvSpPr txBox="1"/>
          <p:nvPr/>
        </p:nvSpPr>
        <p:spPr>
          <a:xfrm>
            <a:off x="681486" y="1191274"/>
            <a:ext cx="8142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자유게시판내의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 Navigator(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페이지 표시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오류 개선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자유게시판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CSS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수정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마이 페이지내의 미처리 결재사항 출력기능 구현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스케줄러 페이지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CSS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적용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C7182C-FF71-6A66-6414-190D3C011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86" y="2954449"/>
            <a:ext cx="5382526" cy="31341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EBAFFB-3ABD-333F-A593-50C176AE59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34" y="2954449"/>
            <a:ext cx="5162974" cy="3277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E62945-263E-A7D9-38DE-812B6884FEFB}"/>
              </a:ext>
            </a:extLst>
          </p:cNvPr>
          <p:cNvSpPr txBox="1"/>
          <p:nvPr/>
        </p:nvSpPr>
        <p:spPr>
          <a:xfrm>
            <a:off x="681486" y="2725774"/>
            <a:ext cx="888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[</a:t>
            </a:r>
            <a:r>
              <a:rPr lang="ko-KR" altLang="en-US" sz="900" dirty="0"/>
              <a:t>사진자료</a:t>
            </a:r>
            <a:r>
              <a:rPr lang="en-US" altLang="ko-KR" sz="900" dirty="0"/>
              <a:t>1]</a:t>
            </a:r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1CC3B-0C56-E565-21F9-32F47EF5C45D}"/>
              </a:ext>
            </a:extLst>
          </p:cNvPr>
          <p:cNvSpPr txBox="1"/>
          <p:nvPr/>
        </p:nvSpPr>
        <p:spPr>
          <a:xfrm>
            <a:off x="6096000" y="2725774"/>
            <a:ext cx="888522" cy="22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[</a:t>
            </a:r>
            <a:r>
              <a:rPr lang="ko-KR" altLang="en-US" sz="900" dirty="0"/>
              <a:t>사진자료</a:t>
            </a:r>
            <a:r>
              <a:rPr lang="en-US" altLang="ko-KR" sz="900" dirty="0"/>
              <a:t>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84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13606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보안예정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홍윤혜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회원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B93C3F-B12E-46F6-BCB3-B3C9B384E679}"/>
              </a:ext>
            </a:extLst>
          </p:cNvPr>
          <p:cNvSpPr/>
          <p:nvPr/>
        </p:nvSpPr>
        <p:spPr>
          <a:xfrm>
            <a:off x="579120" y="1209040"/>
            <a:ext cx="10942320" cy="4805680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46C0EC-A189-4807-9C53-7B74D4611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25" t="28238" r="39587" b="32430"/>
          <a:stretch/>
        </p:blipFill>
        <p:spPr>
          <a:xfrm>
            <a:off x="1005213" y="2121146"/>
            <a:ext cx="2232660" cy="27927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3F91043-1318-4B9C-8EBF-9BFFCEA53DCC}"/>
              </a:ext>
            </a:extLst>
          </p:cNvPr>
          <p:cNvGrpSpPr/>
          <p:nvPr/>
        </p:nvGrpSpPr>
        <p:grpSpPr>
          <a:xfrm>
            <a:off x="3393966" y="2227471"/>
            <a:ext cx="4220234" cy="2302380"/>
            <a:chOff x="3393966" y="2227471"/>
            <a:chExt cx="4220234" cy="230238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3DB423D-148C-4BD6-B1A3-172F7069E9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710" t="23884" r="24523" b="26963"/>
            <a:stretch/>
          </p:blipFill>
          <p:spPr>
            <a:xfrm>
              <a:off x="4052881" y="2227471"/>
              <a:ext cx="3561319" cy="2302380"/>
            </a:xfrm>
            <a:prstGeom prst="rect">
              <a:avLst/>
            </a:prstGeom>
          </p:spPr>
        </p:pic>
        <p:pic>
          <p:nvPicPr>
            <p:cNvPr id="2050" name="Picture 2" descr="https://cdn-icons-png.flaticon.com/512/556/556670.png">
              <a:extLst>
                <a:ext uri="{FF2B5EF4-FFF2-40B4-BE49-F238E27FC236}">
                  <a16:creationId xmlns:a16="http://schemas.microsoft.com/office/drawing/2014/main" id="{C01836B8-FC1D-479F-B1BD-20188D5D88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3966" y="3071880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F2AEB3C-6F85-4D20-B461-6C97A5C26BC9}"/>
              </a:ext>
            </a:extLst>
          </p:cNvPr>
          <p:cNvGrpSpPr/>
          <p:nvPr/>
        </p:nvGrpSpPr>
        <p:grpSpPr>
          <a:xfrm>
            <a:off x="7673436" y="2353278"/>
            <a:ext cx="3478268" cy="2151444"/>
            <a:chOff x="7673436" y="2353278"/>
            <a:chExt cx="3478268" cy="215144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19319EB-3F32-4888-9EF2-0764DCE764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613" t="22815" r="26142" b="26667"/>
            <a:stretch/>
          </p:blipFill>
          <p:spPr>
            <a:xfrm>
              <a:off x="8256104" y="2353278"/>
              <a:ext cx="2895600" cy="21514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14" name="Picture 2" descr="https://cdn-icons-png.flaticon.com/512/556/556670.png">
              <a:extLst>
                <a:ext uri="{FF2B5EF4-FFF2-40B4-BE49-F238E27FC236}">
                  <a16:creationId xmlns:a16="http://schemas.microsoft.com/office/drawing/2014/main" id="{7BFEFC74-7404-4658-88CA-0B7D586F0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3436" y="304358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773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13606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보안예정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홍윤혜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회원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B93C3F-B12E-46F6-BCB3-B3C9B384E679}"/>
              </a:ext>
            </a:extLst>
          </p:cNvPr>
          <p:cNvSpPr/>
          <p:nvPr/>
        </p:nvSpPr>
        <p:spPr>
          <a:xfrm>
            <a:off x="579120" y="1209040"/>
            <a:ext cx="10942320" cy="4805680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D4A463-E453-47D7-A831-05E536931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6" t="24784" r="14586" b="5890"/>
          <a:stretch/>
        </p:blipFill>
        <p:spPr>
          <a:xfrm>
            <a:off x="985521" y="2263175"/>
            <a:ext cx="3481643" cy="212282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48FFEB5-5FCE-44C4-8D20-992B87E17B8A}"/>
              </a:ext>
            </a:extLst>
          </p:cNvPr>
          <p:cNvGrpSpPr/>
          <p:nvPr/>
        </p:nvGrpSpPr>
        <p:grpSpPr>
          <a:xfrm>
            <a:off x="4960540" y="1463040"/>
            <a:ext cx="5865889" cy="4406674"/>
            <a:chOff x="4960540" y="1463040"/>
            <a:chExt cx="5865889" cy="440667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3826918-B97B-44FB-8904-955B7CBA5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893" t="23883" r="25238" b="29579"/>
            <a:stretch/>
          </p:blipFill>
          <p:spPr>
            <a:xfrm>
              <a:off x="6283873" y="3574005"/>
              <a:ext cx="3759552" cy="2295709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C69800C-C639-40AD-AE26-CF9AD7CFA080}"/>
                </a:ext>
              </a:extLst>
            </p:cNvPr>
            <p:cNvGrpSpPr/>
            <p:nvPr/>
          </p:nvGrpSpPr>
          <p:grpSpPr>
            <a:xfrm>
              <a:off x="4960540" y="1463040"/>
              <a:ext cx="5865889" cy="2131549"/>
              <a:chOff x="4960540" y="1463040"/>
              <a:chExt cx="5865889" cy="2131549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F9BDAC79-E42E-499F-9803-446CA22202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915" t="22815" r="29918" b="26815"/>
              <a:stretch/>
            </p:blipFill>
            <p:spPr>
              <a:xfrm>
                <a:off x="5862319" y="1463040"/>
                <a:ext cx="2301330" cy="1965960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9793C180-7451-4853-93E4-0274F20106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9083" t="25630" r="32235" b="34697"/>
              <a:stretch/>
            </p:blipFill>
            <p:spPr>
              <a:xfrm>
                <a:off x="8299711" y="1463040"/>
                <a:ext cx="2526718" cy="1965960"/>
              </a:xfrm>
              <a:prstGeom prst="rect">
                <a:avLst/>
              </a:prstGeom>
            </p:spPr>
          </p:pic>
          <p:pic>
            <p:nvPicPr>
              <p:cNvPr id="15" name="Picture 2" descr="https://cdn-icons-png.flaticon.com/512/556/556670.png">
                <a:extLst>
                  <a:ext uri="{FF2B5EF4-FFF2-40B4-BE49-F238E27FC236}">
                    <a16:creationId xmlns:a16="http://schemas.microsoft.com/office/drawing/2014/main" id="{7DFC5E49-94E7-402A-9AC0-951C7AF9CC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0540" y="3054589"/>
                <a:ext cx="540000" cy="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23394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보안예정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황정우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10" name="차트 9"/>
          <p:cNvGraphicFramePr/>
          <p:nvPr/>
        </p:nvGraphicFramePr>
        <p:xfrm>
          <a:off x="916775" y="1553230"/>
          <a:ext cx="6553200" cy="425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타원형 설명선 10"/>
          <p:cNvSpPr/>
          <p:nvPr/>
        </p:nvSpPr>
        <p:spPr>
          <a:xfrm>
            <a:off x="1598839" y="1633218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01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16144" y="3042764"/>
            <a:ext cx="2899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" name="타원형 설명선 12"/>
          <p:cNvSpPr/>
          <p:nvPr/>
        </p:nvSpPr>
        <p:spPr>
          <a:xfrm>
            <a:off x="4608739" y="2674618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93C9EB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02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816144" y="1276505"/>
            <a:ext cx="1421040" cy="1421040"/>
            <a:chOff x="9163248" y="2282860"/>
            <a:chExt cx="1421040" cy="1421040"/>
          </a:xfrm>
        </p:grpSpPr>
        <p:grpSp>
          <p:nvGrpSpPr>
            <p:cNvPr id="15" name="그룹 14"/>
            <p:cNvGrpSpPr/>
            <p:nvPr/>
          </p:nvGrpSpPr>
          <p:grpSpPr>
            <a:xfrm>
              <a:off x="9163248" y="2282860"/>
              <a:ext cx="1421040" cy="1421040"/>
              <a:chOff x="6324070" y="1532462"/>
              <a:chExt cx="1900970" cy="1900970"/>
            </a:xfrm>
          </p:grpSpPr>
          <p:sp>
            <p:nvSpPr>
              <p:cNvPr id="17" name="원호 16"/>
              <p:cNvSpPr/>
              <p:nvPr/>
            </p:nvSpPr>
            <p:spPr>
              <a:xfrm>
                <a:off x="6447286" y="1647400"/>
                <a:ext cx="1671094" cy="1671094"/>
              </a:xfrm>
              <a:prstGeom prst="arc">
                <a:avLst>
                  <a:gd name="adj1" fmla="val 16200000"/>
                  <a:gd name="adj2" fmla="val 10751933"/>
                </a:avLst>
              </a:prstGeom>
              <a:noFill/>
              <a:ln w="22225" cap="rnd">
                <a:solidFill>
                  <a:srgbClr val="EF73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6324070" y="1532462"/>
                <a:ext cx="1900970" cy="1900970"/>
              </a:xfrm>
              <a:prstGeom prst="ellipse">
                <a:avLst/>
              </a:prstGeom>
              <a:ln w="6350" cap="rnd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9414890" y="2636428"/>
              <a:ext cx="9450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75</a:t>
              </a:r>
              <a:r>
                <a: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%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prstClr val="white">
                      <a:lumMod val="50000"/>
                    </a:prstClr>
                  </a:solidFill>
                </a:rPr>
                <a:t>CONTENTS A</a:t>
              </a:r>
            </a:p>
            <a:p>
              <a:pPr algn="ctr"/>
              <a:endPara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771944" y="1290318"/>
            <a:ext cx="1421040" cy="1421040"/>
            <a:chOff x="9163248" y="2282860"/>
            <a:chExt cx="1421040" cy="1421040"/>
          </a:xfrm>
        </p:grpSpPr>
        <p:grpSp>
          <p:nvGrpSpPr>
            <p:cNvPr id="20" name="그룹 19"/>
            <p:cNvGrpSpPr/>
            <p:nvPr/>
          </p:nvGrpSpPr>
          <p:grpSpPr>
            <a:xfrm>
              <a:off x="9163248" y="2282860"/>
              <a:ext cx="1421040" cy="1421040"/>
              <a:chOff x="6324070" y="1532462"/>
              <a:chExt cx="1900970" cy="1900970"/>
            </a:xfrm>
          </p:grpSpPr>
          <p:sp>
            <p:nvSpPr>
              <p:cNvPr id="22" name="원호 21"/>
              <p:cNvSpPr/>
              <p:nvPr/>
            </p:nvSpPr>
            <p:spPr>
              <a:xfrm>
                <a:off x="6438665" y="1640919"/>
                <a:ext cx="1671779" cy="1671779"/>
              </a:xfrm>
              <a:prstGeom prst="arc">
                <a:avLst>
                  <a:gd name="adj1" fmla="val 16200000"/>
                  <a:gd name="adj2" fmla="val 5914132"/>
                </a:avLst>
              </a:prstGeom>
              <a:noFill/>
              <a:ln w="22225" cap="rnd">
                <a:solidFill>
                  <a:srgbClr val="2C90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6324070" y="1532462"/>
                <a:ext cx="1900970" cy="1900970"/>
              </a:xfrm>
              <a:prstGeom prst="ellipse">
                <a:avLst/>
              </a:prstGeom>
              <a:ln w="6350" cap="rnd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9414890" y="2636428"/>
              <a:ext cx="9450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51</a:t>
              </a:r>
              <a:r>
                <a: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%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prstClr val="white">
                      <a:lumMod val="50000"/>
                    </a:prstClr>
                  </a:solidFill>
                </a:rPr>
                <a:t>CONTENTS A</a:t>
              </a:r>
            </a:p>
            <a:p>
              <a:pPr algn="ctr"/>
              <a:endPara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8293542" y="4338164"/>
            <a:ext cx="2899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601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198525" y="4526536"/>
            <a:ext cx="1322570" cy="1322573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적어요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4109" y="5113821"/>
            <a:ext cx="206497" cy="2064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31507" y="3091199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B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231507" y="1711971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Freeform 6"/>
          <p:cNvSpPr>
            <a:spLocks noEditPoints="1"/>
          </p:cNvSpPr>
          <p:nvPr/>
        </p:nvSpPr>
        <p:spPr bwMode="auto">
          <a:xfrm>
            <a:off x="939956" y="1770027"/>
            <a:ext cx="368075" cy="367078"/>
          </a:xfrm>
          <a:custGeom>
            <a:avLst/>
            <a:gdLst>
              <a:gd name="T0" fmla="*/ 1494 w 3321"/>
              <a:gd name="T1" fmla="*/ 2318 h 3312"/>
              <a:gd name="T2" fmla="*/ 1494 w 3321"/>
              <a:gd name="T3" fmla="*/ 1855 h 3312"/>
              <a:gd name="T4" fmla="*/ 1753 w 3321"/>
              <a:gd name="T5" fmla="*/ 3 h 3312"/>
              <a:gd name="T6" fmla="*/ 2027 w 3321"/>
              <a:gd name="T7" fmla="*/ 42 h 3312"/>
              <a:gd name="T8" fmla="*/ 2291 w 3321"/>
              <a:gd name="T9" fmla="*/ 115 h 3312"/>
              <a:gd name="T10" fmla="*/ 1885 w 3321"/>
              <a:gd name="T11" fmla="*/ 349 h 3312"/>
              <a:gd name="T12" fmla="*/ 1661 w 3321"/>
              <a:gd name="T13" fmla="*/ 331 h 3312"/>
              <a:gd name="T14" fmla="*/ 1394 w 3321"/>
              <a:gd name="T15" fmla="*/ 358 h 3312"/>
              <a:gd name="T16" fmla="*/ 1145 w 3321"/>
              <a:gd name="T17" fmla="*/ 437 h 3312"/>
              <a:gd name="T18" fmla="*/ 919 w 3321"/>
              <a:gd name="T19" fmla="*/ 559 h 3312"/>
              <a:gd name="T20" fmla="*/ 723 w 3321"/>
              <a:gd name="T21" fmla="*/ 721 h 3312"/>
              <a:gd name="T22" fmla="*/ 561 w 3321"/>
              <a:gd name="T23" fmla="*/ 916 h 3312"/>
              <a:gd name="T24" fmla="*/ 438 w 3321"/>
              <a:gd name="T25" fmla="*/ 1142 h 3312"/>
              <a:gd name="T26" fmla="*/ 359 w 3321"/>
              <a:gd name="T27" fmla="*/ 1390 h 3312"/>
              <a:gd name="T28" fmla="*/ 332 w 3321"/>
              <a:gd name="T29" fmla="*/ 1656 h 3312"/>
              <a:gd name="T30" fmla="*/ 359 w 3321"/>
              <a:gd name="T31" fmla="*/ 1922 h 3312"/>
              <a:gd name="T32" fmla="*/ 438 w 3321"/>
              <a:gd name="T33" fmla="*/ 2170 h 3312"/>
              <a:gd name="T34" fmla="*/ 561 w 3321"/>
              <a:gd name="T35" fmla="*/ 2396 h 3312"/>
              <a:gd name="T36" fmla="*/ 723 w 3321"/>
              <a:gd name="T37" fmla="*/ 2591 h 3312"/>
              <a:gd name="T38" fmla="*/ 919 w 3321"/>
              <a:gd name="T39" fmla="*/ 2753 h 3312"/>
              <a:gd name="T40" fmla="*/ 1145 w 3321"/>
              <a:gd name="T41" fmla="*/ 2875 h 3312"/>
              <a:gd name="T42" fmla="*/ 1394 w 3321"/>
              <a:gd name="T43" fmla="*/ 2954 h 3312"/>
              <a:gd name="T44" fmla="*/ 1661 w 3321"/>
              <a:gd name="T45" fmla="*/ 2981 h 3312"/>
              <a:gd name="T46" fmla="*/ 1927 w 3321"/>
              <a:gd name="T47" fmla="*/ 2954 h 3312"/>
              <a:gd name="T48" fmla="*/ 2176 w 3321"/>
              <a:gd name="T49" fmla="*/ 2875 h 3312"/>
              <a:gd name="T50" fmla="*/ 2402 w 3321"/>
              <a:gd name="T51" fmla="*/ 2753 h 3312"/>
              <a:gd name="T52" fmla="*/ 2598 w 3321"/>
              <a:gd name="T53" fmla="*/ 2591 h 3312"/>
              <a:gd name="T54" fmla="*/ 2760 w 3321"/>
              <a:gd name="T55" fmla="*/ 2396 h 3312"/>
              <a:gd name="T56" fmla="*/ 2883 w 3321"/>
              <a:gd name="T57" fmla="*/ 2170 h 3312"/>
              <a:gd name="T58" fmla="*/ 2962 w 3321"/>
              <a:gd name="T59" fmla="*/ 1922 h 3312"/>
              <a:gd name="T60" fmla="*/ 2989 w 3321"/>
              <a:gd name="T61" fmla="*/ 1656 h 3312"/>
              <a:gd name="T62" fmla="*/ 3309 w 3321"/>
              <a:gd name="T63" fmla="*/ 1856 h 3312"/>
              <a:gd name="T64" fmla="*/ 3248 w 3321"/>
              <a:gd name="T65" fmla="*/ 2141 h 3312"/>
              <a:gd name="T66" fmla="*/ 3139 w 3321"/>
              <a:gd name="T67" fmla="*/ 2407 h 3312"/>
              <a:gd name="T68" fmla="*/ 2988 w 3321"/>
              <a:gd name="T69" fmla="*/ 2648 h 3312"/>
              <a:gd name="T70" fmla="*/ 2799 w 3321"/>
              <a:gd name="T71" fmla="*/ 2858 h 3312"/>
              <a:gd name="T72" fmla="*/ 2577 w 3321"/>
              <a:gd name="T73" fmla="*/ 3035 h 3312"/>
              <a:gd name="T74" fmla="*/ 2327 w 3321"/>
              <a:gd name="T75" fmla="*/ 3171 h 3312"/>
              <a:gd name="T76" fmla="*/ 2053 w 3321"/>
              <a:gd name="T77" fmla="*/ 3265 h 3312"/>
              <a:gd name="T78" fmla="*/ 1761 w 3321"/>
              <a:gd name="T79" fmla="*/ 3309 h 3312"/>
              <a:gd name="T80" fmla="*/ 1460 w 3321"/>
              <a:gd name="T81" fmla="*/ 3300 h 3312"/>
              <a:gd name="T82" fmla="*/ 1174 w 3321"/>
              <a:gd name="T83" fmla="*/ 3239 h 3312"/>
              <a:gd name="T84" fmla="*/ 908 w 3321"/>
              <a:gd name="T85" fmla="*/ 3130 h 3312"/>
              <a:gd name="T86" fmla="*/ 666 w 3321"/>
              <a:gd name="T87" fmla="*/ 2980 h 3312"/>
              <a:gd name="T88" fmla="*/ 455 w 3321"/>
              <a:gd name="T89" fmla="*/ 2791 h 3312"/>
              <a:gd name="T90" fmla="*/ 278 w 3321"/>
              <a:gd name="T91" fmla="*/ 2570 h 3312"/>
              <a:gd name="T92" fmla="*/ 141 w 3321"/>
              <a:gd name="T93" fmla="*/ 2320 h 3312"/>
              <a:gd name="T94" fmla="*/ 47 w 3321"/>
              <a:gd name="T95" fmla="*/ 2047 h 3312"/>
              <a:gd name="T96" fmla="*/ 3 w 3321"/>
              <a:gd name="T97" fmla="*/ 1756 h 3312"/>
              <a:gd name="T98" fmla="*/ 12 w 3321"/>
              <a:gd name="T99" fmla="*/ 1456 h 3312"/>
              <a:gd name="T100" fmla="*/ 73 w 3321"/>
              <a:gd name="T101" fmla="*/ 1171 h 3312"/>
              <a:gd name="T102" fmla="*/ 182 w 3321"/>
              <a:gd name="T103" fmla="*/ 905 h 3312"/>
              <a:gd name="T104" fmla="*/ 333 w 3321"/>
              <a:gd name="T105" fmla="*/ 664 h 3312"/>
              <a:gd name="T106" fmla="*/ 522 w 3321"/>
              <a:gd name="T107" fmla="*/ 454 h 3312"/>
              <a:gd name="T108" fmla="*/ 744 w 3321"/>
              <a:gd name="T109" fmla="*/ 277 h 3312"/>
              <a:gd name="T110" fmla="*/ 994 w 3321"/>
              <a:gd name="T111" fmla="*/ 141 h 3312"/>
              <a:gd name="T112" fmla="*/ 1268 w 3321"/>
              <a:gd name="T113" fmla="*/ 47 h 3312"/>
              <a:gd name="T114" fmla="*/ 1560 w 3321"/>
              <a:gd name="T11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21" h="3312">
                <a:moveTo>
                  <a:pt x="2922" y="431"/>
                </a:moveTo>
                <a:lnTo>
                  <a:pt x="3155" y="662"/>
                </a:lnTo>
                <a:lnTo>
                  <a:pt x="1494" y="2318"/>
                </a:lnTo>
                <a:lnTo>
                  <a:pt x="748" y="1574"/>
                </a:lnTo>
                <a:lnTo>
                  <a:pt x="979" y="1341"/>
                </a:lnTo>
                <a:lnTo>
                  <a:pt x="1494" y="1855"/>
                </a:lnTo>
                <a:lnTo>
                  <a:pt x="2922" y="431"/>
                </a:lnTo>
                <a:close/>
                <a:moveTo>
                  <a:pt x="1661" y="0"/>
                </a:moveTo>
                <a:lnTo>
                  <a:pt x="1753" y="3"/>
                </a:lnTo>
                <a:lnTo>
                  <a:pt x="1845" y="11"/>
                </a:lnTo>
                <a:lnTo>
                  <a:pt x="1936" y="25"/>
                </a:lnTo>
                <a:lnTo>
                  <a:pt x="2027" y="42"/>
                </a:lnTo>
                <a:lnTo>
                  <a:pt x="2116" y="63"/>
                </a:lnTo>
                <a:lnTo>
                  <a:pt x="2205" y="88"/>
                </a:lnTo>
                <a:lnTo>
                  <a:pt x="2291" y="115"/>
                </a:lnTo>
                <a:lnTo>
                  <a:pt x="2026" y="380"/>
                </a:lnTo>
                <a:lnTo>
                  <a:pt x="1956" y="363"/>
                </a:lnTo>
                <a:lnTo>
                  <a:pt x="1885" y="349"/>
                </a:lnTo>
                <a:lnTo>
                  <a:pt x="1813" y="339"/>
                </a:lnTo>
                <a:lnTo>
                  <a:pt x="1738" y="333"/>
                </a:lnTo>
                <a:lnTo>
                  <a:pt x="1661" y="331"/>
                </a:lnTo>
                <a:lnTo>
                  <a:pt x="1570" y="334"/>
                </a:lnTo>
                <a:lnTo>
                  <a:pt x="1481" y="344"/>
                </a:lnTo>
                <a:lnTo>
                  <a:pt x="1394" y="358"/>
                </a:lnTo>
                <a:lnTo>
                  <a:pt x="1308" y="379"/>
                </a:lnTo>
                <a:lnTo>
                  <a:pt x="1226" y="405"/>
                </a:lnTo>
                <a:lnTo>
                  <a:pt x="1145" y="437"/>
                </a:lnTo>
                <a:lnTo>
                  <a:pt x="1067" y="472"/>
                </a:lnTo>
                <a:lnTo>
                  <a:pt x="991" y="513"/>
                </a:lnTo>
                <a:lnTo>
                  <a:pt x="919" y="559"/>
                </a:lnTo>
                <a:lnTo>
                  <a:pt x="850" y="608"/>
                </a:lnTo>
                <a:lnTo>
                  <a:pt x="785" y="662"/>
                </a:lnTo>
                <a:lnTo>
                  <a:pt x="723" y="721"/>
                </a:lnTo>
                <a:lnTo>
                  <a:pt x="664" y="783"/>
                </a:lnTo>
                <a:lnTo>
                  <a:pt x="610" y="848"/>
                </a:lnTo>
                <a:lnTo>
                  <a:pt x="561" y="916"/>
                </a:lnTo>
                <a:lnTo>
                  <a:pt x="514" y="989"/>
                </a:lnTo>
                <a:lnTo>
                  <a:pt x="473" y="1064"/>
                </a:lnTo>
                <a:lnTo>
                  <a:pt x="438" y="1142"/>
                </a:lnTo>
                <a:lnTo>
                  <a:pt x="407" y="1222"/>
                </a:lnTo>
                <a:lnTo>
                  <a:pt x="380" y="1305"/>
                </a:lnTo>
                <a:lnTo>
                  <a:pt x="359" y="1390"/>
                </a:lnTo>
                <a:lnTo>
                  <a:pt x="345" y="1477"/>
                </a:lnTo>
                <a:lnTo>
                  <a:pt x="335" y="1566"/>
                </a:lnTo>
                <a:lnTo>
                  <a:pt x="332" y="1656"/>
                </a:lnTo>
                <a:lnTo>
                  <a:pt x="335" y="1746"/>
                </a:lnTo>
                <a:lnTo>
                  <a:pt x="345" y="1835"/>
                </a:lnTo>
                <a:lnTo>
                  <a:pt x="359" y="1922"/>
                </a:lnTo>
                <a:lnTo>
                  <a:pt x="380" y="2007"/>
                </a:lnTo>
                <a:lnTo>
                  <a:pt x="407" y="2090"/>
                </a:lnTo>
                <a:lnTo>
                  <a:pt x="438" y="2170"/>
                </a:lnTo>
                <a:lnTo>
                  <a:pt x="473" y="2248"/>
                </a:lnTo>
                <a:lnTo>
                  <a:pt x="514" y="2323"/>
                </a:lnTo>
                <a:lnTo>
                  <a:pt x="561" y="2396"/>
                </a:lnTo>
                <a:lnTo>
                  <a:pt x="610" y="2464"/>
                </a:lnTo>
                <a:lnTo>
                  <a:pt x="664" y="2529"/>
                </a:lnTo>
                <a:lnTo>
                  <a:pt x="723" y="2591"/>
                </a:lnTo>
                <a:lnTo>
                  <a:pt x="785" y="2650"/>
                </a:lnTo>
                <a:lnTo>
                  <a:pt x="850" y="2704"/>
                </a:lnTo>
                <a:lnTo>
                  <a:pt x="919" y="2753"/>
                </a:lnTo>
                <a:lnTo>
                  <a:pt x="991" y="2799"/>
                </a:lnTo>
                <a:lnTo>
                  <a:pt x="1067" y="2840"/>
                </a:lnTo>
                <a:lnTo>
                  <a:pt x="1145" y="2875"/>
                </a:lnTo>
                <a:lnTo>
                  <a:pt x="1226" y="2907"/>
                </a:lnTo>
                <a:lnTo>
                  <a:pt x="1308" y="2933"/>
                </a:lnTo>
                <a:lnTo>
                  <a:pt x="1394" y="2954"/>
                </a:lnTo>
                <a:lnTo>
                  <a:pt x="1481" y="2968"/>
                </a:lnTo>
                <a:lnTo>
                  <a:pt x="1570" y="2978"/>
                </a:lnTo>
                <a:lnTo>
                  <a:pt x="1661" y="2981"/>
                </a:lnTo>
                <a:lnTo>
                  <a:pt x="1751" y="2978"/>
                </a:lnTo>
                <a:lnTo>
                  <a:pt x="1840" y="2968"/>
                </a:lnTo>
                <a:lnTo>
                  <a:pt x="1927" y="2954"/>
                </a:lnTo>
                <a:lnTo>
                  <a:pt x="2013" y="2933"/>
                </a:lnTo>
                <a:lnTo>
                  <a:pt x="2095" y="2907"/>
                </a:lnTo>
                <a:lnTo>
                  <a:pt x="2176" y="2875"/>
                </a:lnTo>
                <a:lnTo>
                  <a:pt x="2254" y="2840"/>
                </a:lnTo>
                <a:lnTo>
                  <a:pt x="2330" y="2799"/>
                </a:lnTo>
                <a:lnTo>
                  <a:pt x="2402" y="2753"/>
                </a:lnTo>
                <a:lnTo>
                  <a:pt x="2471" y="2704"/>
                </a:lnTo>
                <a:lnTo>
                  <a:pt x="2536" y="2650"/>
                </a:lnTo>
                <a:lnTo>
                  <a:pt x="2598" y="2591"/>
                </a:lnTo>
                <a:lnTo>
                  <a:pt x="2657" y="2529"/>
                </a:lnTo>
                <a:lnTo>
                  <a:pt x="2711" y="2464"/>
                </a:lnTo>
                <a:lnTo>
                  <a:pt x="2760" y="2396"/>
                </a:lnTo>
                <a:lnTo>
                  <a:pt x="2807" y="2323"/>
                </a:lnTo>
                <a:lnTo>
                  <a:pt x="2848" y="2248"/>
                </a:lnTo>
                <a:lnTo>
                  <a:pt x="2883" y="2170"/>
                </a:lnTo>
                <a:lnTo>
                  <a:pt x="2914" y="2090"/>
                </a:lnTo>
                <a:lnTo>
                  <a:pt x="2941" y="2007"/>
                </a:lnTo>
                <a:lnTo>
                  <a:pt x="2962" y="1922"/>
                </a:lnTo>
                <a:lnTo>
                  <a:pt x="2976" y="1835"/>
                </a:lnTo>
                <a:lnTo>
                  <a:pt x="2986" y="1746"/>
                </a:lnTo>
                <a:lnTo>
                  <a:pt x="2989" y="1656"/>
                </a:lnTo>
                <a:lnTo>
                  <a:pt x="3321" y="1656"/>
                </a:lnTo>
                <a:lnTo>
                  <a:pt x="3318" y="1756"/>
                </a:lnTo>
                <a:lnTo>
                  <a:pt x="3309" y="1856"/>
                </a:lnTo>
                <a:lnTo>
                  <a:pt x="3294" y="1952"/>
                </a:lnTo>
                <a:lnTo>
                  <a:pt x="3274" y="2047"/>
                </a:lnTo>
                <a:lnTo>
                  <a:pt x="3248" y="2141"/>
                </a:lnTo>
                <a:lnTo>
                  <a:pt x="3216" y="2232"/>
                </a:lnTo>
                <a:lnTo>
                  <a:pt x="3180" y="2320"/>
                </a:lnTo>
                <a:lnTo>
                  <a:pt x="3139" y="2407"/>
                </a:lnTo>
                <a:lnTo>
                  <a:pt x="3094" y="2490"/>
                </a:lnTo>
                <a:lnTo>
                  <a:pt x="3043" y="2570"/>
                </a:lnTo>
                <a:lnTo>
                  <a:pt x="2988" y="2648"/>
                </a:lnTo>
                <a:lnTo>
                  <a:pt x="2930" y="2721"/>
                </a:lnTo>
                <a:lnTo>
                  <a:pt x="2866" y="2791"/>
                </a:lnTo>
                <a:lnTo>
                  <a:pt x="2799" y="2858"/>
                </a:lnTo>
                <a:lnTo>
                  <a:pt x="2728" y="2922"/>
                </a:lnTo>
                <a:lnTo>
                  <a:pt x="2655" y="2980"/>
                </a:lnTo>
                <a:lnTo>
                  <a:pt x="2577" y="3035"/>
                </a:lnTo>
                <a:lnTo>
                  <a:pt x="2497" y="3085"/>
                </a:lnTo>
                <a:lnTo>
                  <a:pt x="2413" y="3130"/>
                </a:lnTo>
                <a:lnTo>
                  <a:pt x="2327" y="3171"/>
                </a:lnTo>
                <a:lnTo>
                  <a:pt x="2238" y="3208"/>
                </a:lnTo>
                <a:lnTo>
                  <a:pt x="2147" y="3239"/>
                </a:lnTo>
                <a:lnTo>
                  <a:pt x="2053" y="3265"/>
                </a:lnTo>
                <a:lnTo>
                  <a:pt x="1957" y="3285"/>
                </a:lnTo>
                <a:lnTo>
                  <a:pt x="1861" y="3300"/>
                </a:lnTo>
                <a:lnTo>
                  <a:pt x="1761" y="3309"/>
                </a:lnTo>
                <a:lnTo>
                  <a:pt x="1661" y="3312"/>
                </a:lnTo>
                <a:lnTo>
                  <a:pt x="1560" y="3309"/>
                </a:lnTo>
                <a:lnTo>
                  <a:pt x="1460" y="3300"/>
                </a:lnTo>
                <a:lnTo>
                  <a:pt x="1364" y="3285"/>
                </a:lnTo>
                <a:lnTo>
                  <a:pt x="1268" y="3265"/>
                </a:lnTo>
                <a:lnTo>
                  <a:pt x="1174" y="3239"/>
                </a:lnTo>
                <a:lnTo>
                  <a:pt x="1083" y="3208"/>
                </a:lnTo>
                <a:lnTo>
                  <a:pt x="994" y="3171"/>
                </a:lnTo>
                <a:lnTo>
                  <a:pt x="908" y="3130"/>
                </a:lnTo>
                <a:lnTo>
                  <a:pt x="824" y="3085"/>
                </a:lnTo>
                <a:lnTo>
                  <a:pt x="744" y="3035"/>
                </a:lnTo>
                <a:lnTo>
                  <a:pt x="666" y="2980"/>
                </a:lnTo>
                <a:lnTo>
                  <a:pt x="593" y="2922"/>
                </a:lnTo>
                <a:lnTo>
                  <a:pt x="522" y="2858"/>
                </a:lnTo>
                <a:lnTo>
                  <a:pt x="455" y="2791"/>
                </a:lnTo>
                <a:lnTo>
                  <a:pt x="391" y="2721"/>
                </a:lnTo>
                <a:lnTo>
                  <a:pt x="333" y="2648"/>
                </a:lnTo>
                <a:lnTo>
                  <a:pt x="278" y="2570"/>
                </a:lnTo>
                <a:lnTo>
                  <a:pt x="227" y="2490"/>
                </a:lnTo>
                <a:lnTo>
                  <a:pt x="182" y="2407"/>
                </a:lnTo>
                <a:lnTo>
                  <a:pt x="141" y="2320"/>
                </a:lnTo>
                <a:lnTo>
                  <a:pt x="105" y="2232"/>
                </a:lnTo>
                <a:lnTo>
                  <a:pt x="73" y="2141"/>
                </a:lnTo>
                <a:lnTo>
                  <a:pt x="47" y="2047"/>
                </a:lnTo>
                <a:lnTo>
                  <a:pt x="27" y="1952"/>
                </a:lnTo>
                <a:lnTo>
                  <a:pt x="12" y="1856"/>
                </a:lnTo>
                <a:lnTo>
                  <a:pt x="3" y="1756"/>
                </a:lnTo>
                <a:lnTo>
                  <a:pt x="0" y="1656"/>
                </a:lnTo>
                <a:lnTo>
                  <a:pt x="3" y="1556"/>
                </a:lnTo>
                <a:lnTo>
                  <a:pt x="12" y="1456"/>
                </a:lnTo>
                <a:lnTo>
                  <a:pt x="27" y="1360"/>
                </a:lnTo>
                <a:lnTo>
                  <a:pt x="47" y="1265"/>
                </a:lnTo>
                <a:lnTo>
                  <a:pt x="73" y="1171"/>
                </a:lnTo>
                <a:lnTo>
                  <a:pt x="105" y="1080"/>
                </a:lnTo>
                <a:lnTo>
                  <a:pt x="141" y="992"/>
                </a:lnTo>
                <a:lnTo>
                  <a:pt x="182" y="905"/>
                </a:lnTo>
                <a:lnTo>
                  <a:pt x="227" y="822"/>
                </a:lnTo>
                <a:lnTo>
                  <a:pt x="278" y="742"/>
                </a:lnTo>
                <a:lnTo>
                  <a:pt x="333" y="664"/>
                </a:lnTo>
                <a:lnTo>
                  <a:pt x="391" y="591"/>
                </a:lnTo>
                <a:lnTo>
                  <a:pt x="455" y="521"/>
                </a:lnTo>
                <a:lnTo>
                  <a:pt x="522" y="454"/>
                </a:lnTo>
                <a:lnTo>
                  <a:pt x="593" y="390"/>
                </a:lnTo>
                <a:lnTo>
                  <a:pt x="666" y="332"/>
                </a:lnTo>
                <a:lnTo>
                  <a:pt x="744" y="277"/>
                </a:lnTo>
                <a:lnTo>
                  <a:pt x="824" y="227"/>
                </a:lnTo>
                <a:lnTo>
                  <a:pt x="908" y="182"/>
                </a:lnTo>
                <a:lnTo>
                  <a:pt x="994" y="141"/>
                </a:lnTo>
                <a:lnTo>
                  <a:pt x="1083" y="104"/>
                </a:lnTo>
                <a:lnTo>
                  <a:pt x="1174" y="73"/>
                </a:lnTo>
                <a:lnTo>
                  <a:pt x="1268" y="47"/>
                </a:lnTo>
                <a:lnTo>
                  <a:pt x="1364" y="27"/>
                </a:lnTo>
                <a:lnTo>
                  <a:pt x="1460" y="12"/>
                </a:lnTo>
                <a:lnTo>
                  <a:pt x="1560" y="3"/>
                </a:lnTo>
                <a:lnTo>
                  <a:pt x="1661" y="0"/>
                </a:lnTo>
                <a:close/>
              </a:path>
            </a:pathLst>
          </a:custGeom>
          <a:solidFill>
            <a:srgbClr val="93C9E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43775" y="1752185"/>
            <a:ext cx="15501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Check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point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14416" y="3097275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D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14416" y="1718047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C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3074236" y="1958639"/>
            <a:ext cx="0" cy="2124000"/>
          </a:xfrm>
          <a:prstGeom prst="line">
            <a:avLst/>
          </a:prstGeom>
          <a:ln>
            <a:solidFill>
              <a:srgbClr val="C9C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234059" y="1952240"/>
            <a:ext cx="0" cy="2124000"/>
          </a:xfrm>
          <a:prstGeom prst="line">
            <a:avLst/>
          </a:prstGeom>
          <a:ln>
            <a:solidFill>
              <a:srgbClr val="C9C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5002556" y="4524295"/>
            <a:ext cx="1322570" cy="1322573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적어요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418140" y="5111580"/>
            <a:ext cx="206497" cy="2064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7" name="타원 36"/>
          <p:cNvSpPr/>
          <p:nvPr/>
        </p:nvSpPr>
        <p:spPr>
          <a:xfrm>
            <a:off x="6806587" y="4522054"/>
            <a:ext cx="1322570" cy="1322573"/>
          </a:xfrm>
          <a:prstGeom prst="ellipse">
            <a:avLst/>
          </a:prstGeom>
          <a:solidFill>
            <a:srgbClr val="93C9EB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000" dirty="0">
                <a:solidFill>
                  <a:prstClr val="white"/>
                </a:solidFill>
              </a:rPr>
              <a:t> 대한 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내용을 적어요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222171" y="5109339"/>
            <a:ext cx="206497" cy="2064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9" name="타원 38"/>
          <p:cNvSpPr/>
          <p:nvPr/>
        </p:nvSpPr>
        <p:spPr>
          <a:xfrm>
            <a:off x="8610618" y="4519813"/>
            <a:ext cx="1322570" cy="1322573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적어요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8996991" y="4264900"/>
            <a:ext cx="542729" cy="472518"/>
            <a:chOff x="7521771" y="1167753"/>
            <a:chExt cx="868333" cy="756000"/>
          </a:xfrm>
        </p:grpSpPr>
        <p:sp>
          <p:nvSpPr>
            <p:cNvPr id="41" name="타원 40"/>
            <p:cNvSpPr/>
            <p:nvPr/>
          </p:nvSpPr>
          <p:spPr>
            <a:xfrm>
              <a:off x="7577938" y="1167753"/>
              <a:ext cx="756000" cy="756000"/>
            </a:xfrm>
            <a:prstGeom prst="ellipse">
              <a:avLst/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521771" y="1256332"/>
              <a:ext cx="868333" cy="590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Check point</a:t>
              </a:r>
              <a:endParaRPr lang="ko-KR" altLang="en-US" sz="3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60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398249" y="4466369"/>
            <a:ext cx="4326508" cy="1527553"/>
          </a:xfrm>
          <a:prstGeom prst="roundRect">
            <a:avLst>
              <a:gd name="adj" fmla="val 8564"/>
            </a:avLst>
          </a:prstGeom>
          <a:solidFill>
            <a:schemeClr val="bg1"/>
          </a:solidFill>
          <a:ln w="6350"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2B1671-299B-405A-ACDF-E45E67A0A93C}"/>
              </a:ext>
            </a:extLst>
          </p:cNvPr>
          <p:cNvGrpSpPr/>
          <p:nvPr/>
        </p:nvGrpSpPr>
        <p:grpSpPr>
          <a:xfrm>
            <a:off x="1371198" y="1820310"/>
            <a:ext cx="3474230" cy="1771631"/>
            <a:chOff x="1169759" y="2653068"/>
            <a:chExt cx="3474230" cy="1771631"/>
          </a:xfrm>
        </p:grpSpPr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0F1E2500-D4CE-44F4-B1C0-F7A1A474D05E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98C3FF9-A119-482E-B5CD-0A47F294C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E73CE01-4FAF-4E00-ADA4-C3B56F990D57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9E5F23A3-8858-4AEB-9C31-AFE94F8C053A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C87B117-E54E-4039-8303-D0C459DC5A0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69D224AB-E8CE-45DD-BB57-A008D2DDA3E6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9D70455-2178-495E-B9A6-48706B466CA3}"/>
                </a:ext>
              </a:extLst>
            </p:cNvPr>
            <p:cNvCxnSpPr>
              <a:cxnSpLocks/>
              <a:stCxn id="47" idx="0"/>
              <a:endCxn id="49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E0D7E776-7C20-4380-91E5-A98CACFA7363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096FFA3-9B03-4A34-8772-B70DF0A1E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4BE6865-6F49-453C-966A-FB2D6C6D772C}"/>
              </a:ext>
            </a:extLst>
          </p:cNvPr>
          <p:cNvGrpSpPr/>
          <p:nvPr/>
        </p:nvGrpSpPr>
        <p:grpSpPr>
          <a:xfrm>
            <a:off x="3371449" y="1816470"/>
            <a:ext cx="3329767" cy="1771631"/>
            <a:chOff x="3170010" y="2649228"/>
            <a:chExt cx="3329767" cy="1771631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6B55DFE-005D-43D4-B54D-91F60BA38457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원호 52">
              <a:extLst>
                <a:ext uri="{FF2B5EF4-FFF2-40B4-BE49-F238E27FC236}">
                  <a16:creationId xmlns:a16="http://schemas.microsoft.com/office/drawing/2014/main" id="{1FAFFFE8-59A3-4ACF-A344-F7D2FBEFEC33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EE3F18E-7DE9-4273-B733-7BAD0CF0B6D1}"/>
                </a:ext>
              </a:extLst>
            </p:cNvPr>
            <p:cNvCxnSpPr>
              <a:cxnSpLocks/>
              <a:stCxn id="53" idx="0"/>
              <a:endCxn id="55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C511AA73-F009-4A1A-8F98-2EA827756F8F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4F547F8-45A0-49F6-808C-735D4351B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EFF26FA-1182-474C-90E6-45F397AB3DD4}"/>
              </a:ext>
            </a:extLst>
          </p:cNvPr>
          <p:cNvGrpSpPr/>
          <p:nvPr/>
        </p:nvGrpSpPr>
        <p:grpSpPr>
          <a:xfrm>
            <a:off x="5227237" y="1812630"/>
            <a:ext cx="3329767" cy="1771631"/>
            <a:chOff x="5025798" y="2645388"/>
            <a:chExt cx="3329767" cy="1771631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DA089AA3-0915-4BFE-9549-ED690EB7E487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원호 58">
              <a:extLst>
                <a:ext uri="{FF2B5EF4-FFF2-40B4-BE49-F238E27FC236}">
                  <a16:creationId xmlns:a16="http://schemas.microsoft.com/office/drawing/2014/main" id="{33A0916E-A4E8-4054-A395-70557E8B9BD4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24EC17E-4DBF-4698-9826-6B40F8D9E9C9}"/>
                </a:ext>
              </a:extLst>
            </p:cNvPr>
            <p:cNvCxnSpPr>
              <a:cxnSpLocks/>
              <a:stCxn id="59" idx="0"/>
              <a:endCxn id="61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원호 60">
              <a:extLst>
                <a:ext uri="{FF2B5EF4-FFF2-40B4-BE49-F238E27FC236}">
                  <a16:creationId xmlns:a16="http://schemas.microsoft.com/office/drawing/2014/main" id="{EF67D17C-FB09-491F-BAC5-BBDF307D9CF4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9138196-1241-4F88-8C92-ECDB2179C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7083025" y="1808790"/>
            <a:ext cx="2144713" cy="1771631"/>
            <a:chOff x="6997755" y="2075490"/>
            <a:chExt cx="2144713" cy="1771631"/>
          </a:xfrm>
        </p:grpSpPr>
        <p:sp>
          <p:nvSpPr>
            <p:cNvPr id="64" name="원호 63">
              <a:extLst>
                <a:ext uri="{FF2B5EF4-FFF2-40B4-BE49-F238E27FC236}">
                  <a16:creationId xmlns:a16="http://schemas.microsoft.com/office/drawing/2014/main" id="{9F4F9750-7424-4618-8D58-84F532BEBCEB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C926A4A-38D4-453A-8240-6872EFAE8248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원호 65">
              <a:extLst>
                <a:ext uri="{FF2B5EF4-FFF2-40B4-BE49-F238E27FC236}">
                  <a16:creationId xmlns:a16="http://schemas.microsoft.com/office/drawing/2014/main" id="{075F0B37-2D13-4AF9-87F6-04CFF222E886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413F740-B05B-43E2-8D3B-A92C7A49545C}"/>
                </a:ext>
              </a:extLst>
            </p:cNvPr>
            <p:cNvCxnSpPr>
              <a:cxnSpLocks/>
              <a:stCxn id="66" idx="0"/>
              <a:endCxn id="64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C3DA931-A3EB-496D-B7CA-42E4F34F08AC}"/>
              </a:ext>
            </a:extLst>
          </p:cNvPr>
          <p:cNvSpPr/>
          <p:nvPr/>
        </p:nvSpPr>
        <p:spPr>
          <a:xfrm>
            <a:off x="1422548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3315441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76D9D14-4D33-41BC-B1C6-0CEFC555F134}"/>
              </a:ext>
            </a:extLst>
          </p:cNvPr>
          <p:cNvSpPr/>
          <p:nvPr/>
        </p:nvSpPr>
        <p:spPr>
          <a:xfrm>
            <a:off x="5208334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DDBEB03-F3C8-4CFA-B15F-0BFBD927C75F}"/>
              </a:ext>
            </a:extLst>
          </p:cNvPr>
          <p:cNvSpPr/>
          <p:nvPr/>
        </p:nvSpPr>
        <p:spPr>
          <a:xfrm>
            <a:off x="7101227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F4B5C84-B605-45C2-A26B-6C5FC7E5DFD0}"/>
              </a:ext>
            </a:extLst>
          </p:cNvPr>
          <p:cNvSpPr/>
          <p:nvPr/>
        </p:nvSpPr>
        <p:spPr>
          <a:xfrm>
            <a:off x="8994120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595839" y="1705450"/>
            <a:ext cx="255482" cy="255482"/>
          </a:xfrm>
          <a:prstGeom prst="ellipse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A76C424-F51D-4E9D-8CED-55FDB208F97E}"/>
              </a:ext>
            </a:extLst>
          </p:cNvPr>
          <p:cNvSpPr/>
          <p:nvPr/>
        </p:nvSpPr>
        <p:spPr>
          <a:xfrm>
            <a:off x="3300782" y="3459518"/>
            <a:ext cx="255482" cy="2554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393B467-0F27-4CF6-8C87-EFABEFE3BC88}"/>
              </a:ext>
            </a:extLst>
          </p:cNvPr>
          <p:cNvSpPr/>
          <p:nvPr/>
        </p:nvSpPr>
        <p:spPr>
          <a:xfrm>
            <a:off x="5127727" y="3451838"/>
            <a:ext cx="255482" cy="2554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889A329-5C47-4003-AA05-D8DA1FDE5CEF}"/>
              </a:ext>
            </a:extLst>
          </p:cNvPr>
          <p:cNvSpPr/>
          <p:nvPr/>
        </p:nvSpPr>
        <p:spPr>
          <a:xfrm>
            <a:off x="6954672" y="3444158"/>
            <a:ext cx="255482" cy="2554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7C5FFEB-7EB7-49C5-8229-D7C46CC22EC9}"/>
              </a:ext>
            </a:extLst>
          </p:cNvPr>
          <p:cNvGrpSpPr/>
          <p:nvPr/>
        </p:nvGrpSpPr>
        <p:grpSpPr>
          <a:xfrm rot="10800000">
            <a:off x="9083275" y="1808790"/>
            <a:ext cx="1597995" cy="1762838"/>
            <a:chOff x="10625816" y="4555975"/>
            <a:chExt cx="1597995" cy="1762838"/>
          </a:xfrm>
        </p:grpSpPr>
        <p:sp>
          <p:nvSpPr>
            <p:cNvPr id="78" name="원호 77">
              <a:extLst>
                <a:ext uri="{FF2B5EF4-FFF2-40B4-BE49-F238E27FC236}">
                  <a16:creationId xmlns:a16="http://schemas.microsoft.com/office/drawing/2014/main" id="{C7D246F9-324E-44B2-A2AF-E0075312E619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2931590-EE0F-427C-9A14-6CA951503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12CE014-78D8-40FF-A1E8-20AFC10DC253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5FD46A57-BCDF-4580-B125-AEA0D9795DE3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7ACD10A-B804-4D55-B377-883D5B0EE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3ED881B1-E568-4D13-A33E-FD79ADDD0ED2}"/>
              </a:ext>
            </a:extLst>
          </p:cNvPr>
          <p:cNvSpPr/>
          <p:nvPr/>
        </p:nvSpPr>
        <p:spPr>
          <a:xfrm>
            <a:off x="9208337" y="3436478"/>
            <a:ext cx="255482" cy="255482"/>
          </a:xfrm>
          <a:prstGeom prst="ellipse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332271" y="4968338"/>
            <a:ext cx="4706625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409125" y="4521593"/>
            <a:ext cx="1610868" cy="346710"/>
          </a:xfrm>
          <a:prstGeom prst="roundRect">
            <a:avLst>
              <a:gd name="adj" fmla="val 50000"/>
            </a:avLst>
          </a:prstGeom>
          <a:solidFill>
            <a:srgbClr val="93C9E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86" name="원호 85"/>
          <p:cNvSpPr/>
          <p:nvPr/>
        </p:nvSpPr>
        <p:spPr>
          <a:xfrm>
            <a:off x="6763603" y="4595928"/>
            <a:ext cx="1252775" cy="1252775"/>
          </a:xfrm>
          <a:prstGeom prst="arc">
            <a:avLst>
              <a:gd name="adj1" fmla="val 16096352"/>
              <a:gd name="adj2" fmla="val 10914666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03381" y="4960706"/>
            <a:ext cx="81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F4B5C84-B605-45C2-A26B-6C5FC7E5DFD0}"/>
              </a:ext>
            </a:extLst>
          </p:cNvPr>
          <p:cNvSpPr/>
          <p:nvPr/>
        </p:nvSpPr>
        <p:spPr>
          <a:xfrm>
            <a:off x="8332736" y="4781563"/>
            <a:ext cx="2074599" cy="9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755232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7514989" y="5199411"/>
            <a:ext cx="3821031" cy="886237"/>
            <a:chOff x="5800489" y="2315374"/>
            <a:chExt cx="3821031" cy="886237"/>
          </a:xfrm>
        </p:grpSpPr>
        <p:grpSp>
          <p:nvGrpSpPr>
            <p:cNvPr id="90" name="그룹 89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자유형 95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달 90"/>
            <p:cNvSpPr/>
            <p:nvPr/>
          </p:nvSpPr>
          <p:spPr>
            <a:xfrm rot="262951">
              <a:off x="8142049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353115" y="2594892"/>
              <a:ext cx="2206685" cy="452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9C4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조땡씨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늦은 시간에 미안한데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…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633460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김팀장님 </a:t>
              </a: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6752321" y="4197743"/>
            <a:ext cx="3639880" cy="886237"/>
            <a:chOff x="5800489" y="2315374"/>
            <a:chExt cx="3639880" cy="886237"/>
          </a:xfrm>
        </p:grpSpPr>
        <p:grpSp>
          <p:nvGrpSpPr>
            <p:cNvPr id="98" name="그룹 97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rgbClr val="93C9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자유형 103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달 98"/>
            <p:cNvSpPr/>
            <p:nvPr/>
          </p:nvSpPr>
          <p:spPr>
            <a:xfrm rot="262951">
              <a:off x="7943643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6353115" y="2594892"/>
              <a:ext cx="1953113" cy="452586"/>
            </a:xfrm>
            <a:prstGeom prst="roundRect">
              <a:avLst/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네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무슨 일이신가요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…;;</a:t>
              </a:r>
              <a:endParaRPr lang="ko-KR" altLang="en-US" sz="16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452309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나 </a:t>
              </a: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514989" y="3246281"/>
            <a:ext cx="3665757" cy="886237"/>
            <a:chOff x="5800489" y="2315374"/>
            <a:chExt cx="3665757" cy="886237"/>
          </a:xfrm>
        </p:grpSpPr>
        <p:grpSp>
          <p:nvGrpSpPr>
            <p:cNvPr id="106" name="그룹 105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11" name="타원 110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9C4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자유형 111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7" name="달 106"/>
            <p:cNvSpPr/>
            <p:nvPr/>
          </p:nvSpPr>
          <p:spPr>
            <a:xfrm rot="262951">
              <a:off x="8004029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6353116" y="2594892"/>
              <a:ext cx="2050020" cy="452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9C4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보고서 좀 보내줄 수 있어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?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478186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김팀장님 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7514989" y="1280451"/>
            <a:ext cx="3821031" cy="886237"/>
            <a:chOff x="5800489" y="2315374"/>
            <a:chExt cx="3821031" cy="886237"/>
          </a:xfrm>
        </p:grpSpPr>
        <p:grpSp>
          <p:nvGrpSpPr>
            <p:cNvPr id="114" name="그룹 113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9C4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자유형 119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달 114"/>
            <p:cNvSpPr/>
            <p:nvPr/>
          </p:nvSpPr>
          <p:spPr>
            <a:xfrm rot="262951">
              <a:off x="8142049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6353115" y="2594892"/>
              <a:ext cx="2206685" cy="452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9C4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고마워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역시 </a:t>
              </a:r>
              <a:r>
                <a:rPr lang="ko-KR" altLang="en-US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조땡씨야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~ ^^b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633460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김팀장님 </a:t>
              </a: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6752321" y="2160428"/>
            <a:ext cx="3122297" cy="886237"/>
            <a:chOff x="5800489" y="2315374"/>
            <a:chExt cx="3122297" cy="886237"/>
          </a:xfrm>
        </p:grpSpPr>
        <p:grpSp>
          <p:nvGrpSpPr>
            <p:cNvPr id="122" name="그룹 121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rgbClr val="93C9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자유형 127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3" name="달 122"/>
            <p:cNvSpPr/>
            <p:nvPr/>
          </p:nvSpPr>
          <p:spPr>
            <a:xfrm rot="262951">
              <a:off x="7469191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6353115" y="2594892"/>
              <a:ext cx="1493969" cy="452586"/>
            </a:xfrm>
            <a:prstGeom prst="roundRect">
              <a:avLst/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네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알겠습니다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.</a:t>
              </a:r>
              <a:endParaRPr lang="ko-KR" altLang="en-US" sz="16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934726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나 </a:t>
              </a:r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9C65E13-0567-426D-9D37-716C306B5044}"/>
              </a:ext>
            </a:extLst>
          </p:cNvPr>
          <p:cNvSpPr/>
          <p:nvPr/>
        </p:nvSpPr>
        <p:spPr>
          <a:xfrm>
            <a:off x="951864" y="1234332"/>
            <a:ext cx="4603380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직장인 </a:t>
            </a:r>
            <a:r>
              <a:rPr lang="en-US" altLang="ko-KR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SNS </a:t>
            </a:r>
            <a:r>
              <a:rPr lang="ko-KR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업무 지시</a:t>
            </a:r>
            <a:endParaRPr lang="en-US" altLang="ko-KR" sz="2400" kern="0" dirty="0">
              <a:solidFill>
                <a:prstClr val="black">
                  <a:lumMod val="65000"/>
                  <a:lumOff val="3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김팀장 너는 잠도 안 자냐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 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~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 회사에 충성 충성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! 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멋지다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!!</a:t>
            </a:r>
            <a:endParaRPr lang="ko-KR" altLang="en-US" sz="7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906803" y="2737376"/>
            <a:ext cx="2054554" cy="2054554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원형 130"/>
          <p:cNvSpPr/>
          <p:nvPr/>
        </p:nvSpPr>
        <p:spPr>
          <a:xfrm>
            <a:off x="1063207" y="2893781"/>
            <a:ext cx="1741745" cy="1741744"/>
          </a:xfrm>
          <a:prstGeom prst="pie">
            <a:avLst>
              <a:gd name="adj1" fmla="val 16140362"/>
              <a:gd name="adj2" fmla="val 9041868"/>
            </a:avLst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276402" y="3283957"/>
            <a:ext cx="668795" cy="336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70% 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3488611" y="2737376"/>
            <a:ext cx="2054554" cy="2054554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원형 133"/>
          <p:cNvSpPr/>
          <p:nvPr/>
        </p:nvSpPr>
        <p:spPr>
          <a:xfrm>
            <a:off x="3645015" y="2893781"/>
            <a:ext cx="1741745" cy="1741744"/>
          </a:xfrm>
          <a:prstGeom prst="pie">
            <a:avLst>
              <a:gd name="adj1" fmla="val 16140362"/>
              <a:gd name="adj2" fmla="val 171329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858210" y="3283957"/>
            <a:ext cx="668796" cy="336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30% 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42180" y="4963121"/>
            <a:ext cx="40246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83897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346099" y="1989912"/>
          <a:ext cx="6818294" cy="287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1471894" y="3444402"/>
            <a:ext cx="3671428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D9DE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4" name="눈물 방울 53"/>
          <p:cNvSpPr/>
          <p:nvPr/>
        </p:nvSpPr>
        <p:spPr>
          <a:xfrm>
            <a:off x="4640946" y="3429000"/>
            <a:ext cx="521426" cy="478389"/>
          </a:xfrm>
          <a:prstGeom prst="teardrop">
            <a:avLst/>
          </a:prstGeom>
          <a:solidFill>
            <a:srgbClr val="3D9DE4"/>
          </a:solidFill>
          <a:ln w="9525">
            <a:solidFill>
              <a:srgbClr val="3D9DE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17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455503" y="2509777"/>
            <a:ext cx="521427" cy="1838446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93C9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811444" y="5012723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38383" y="1675690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눈물 방울 57"/>
          <p:cNvSpPr/>
          <p:nvPr/>
        </p:nvSpPr>
        <p:spPr>
          <a:xfrm rot="10800000" flipH="1">
            <a:off x="6455504" y="3903170"/>
            <a:ext cx="521426" cy="478389"/>
          </a:xfrm>
          <a:prstGeom prst="teardrop">
            <a:avLst/>
          </a:prstGeom>
          <a:solidFill>
            <a:srgbClr val="93C9EB"/>
          </a:solidFill>
          <a:ln w="9525">
            <a:solidFill>
              <a:srgbClr val="BEE2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94743" y="3995559"/>
            <a:ext cx="450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>
                <a:solidFill>
                  <a:prstClr val="white"/>
                </a:solidFill>
              </a:rPr>
              <a:t>26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H="1" flipV="1">
            <a:off x="6999972" y="4403067"/>
            <a:ext cx="708024" cy="829303"/>
          </a:xfrm>
          <a:prstGeom prst="line">
            <a:avLst/>
          </a:prstGeom>
          <a:ln>
            <a:solidFill>
              <a:srgbClr val="BEE2FC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4" idx="7"/>
            <a:endCxn id="57" idx="0"/>
          </p:cNvCxnSpPr>
          <p:nvPr/>
        </p:nvCxnSpPr>
        <p:spPr>
          <a:xfrm rot="5400000" flipH="1" flipV="1">
            <a:off x="6606472" y="231590"/>
            <a:ext cx="1753310" cy="4641511"/>
          </a:xfrm>
          <a:prstGeom prst="bentConnector3">
            <a:avLst>
              <a:gd name="adj1" fmla="val 113038"/>
            </a:avLst>
          </a:prstGeom>
          <a:ln>
            <a:solidFill>
              <a:srgbClr val="3D9DE4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22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3687F-D333-4187-93EE-BE2BF7110990}"/>
              </a:ext>
            </a:extLst>
          </p:cNvPr>
          <p:cNvSpPr txBox="1"/>
          <p:nvPr/>
        </p:nvSpPr>
        <p:spPr>
          <a:xfrm>
            <a:off x="1635859" y="3009081"/>
            <a:ext cx="2538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endParaRPr lang="ko-KR" altLang="en-US" sz="44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3C5E1C-7794-403F-99A4-ED775F23FEB3}"/>
              </a:ext>
            </a:extLst>
          </p:cNvPr>
          <p:cNvCxnSpPr/>
          <p:nvPr/>
        </p:nvCxnSpPr>
        <p:spPr>
          <a:xfrm>
            <a:off x="1569184" y="2968079"/>
            <a:ext cx="267199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96A4EC-31D3-452D-B58D-754314792532}"/>
              </a:ext>
            </a:extLst>
          </p:cNvPr>
          <p:cNvCxnSpPr/>
          <p:nvPr/>
        </p:nvCxnSpPr>
        <p:spPr>
          <a:xfrm>
            <a:off x="1569184" y="3819524"/>
            <a:ext cx="267199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FA405B-C153-44A4-97DF-3EBBC5A22665}"/>
              </a:ext>
            </a:extLst>
          </p:cNvPr>
          <p:cNvSpPr txBox="1"/>
          <p:nvPr/>
        </p:nvSpPr>
        <p:spPr>
          <a:xfrm>
            <a:off x="6427502" y="690108"/>
            <a:ext cx="604653" cy="547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500"/>
              </a:lnSpc>
            </a:pPr>
            <a:r>
              <a:rPr lang="en-US" altLang="ko-KR" sz="5400" dirty="0">
                <a:solidFill>
                  <a:srgbClr val="28395C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</a:p>
          <a:p>
            <a:pPr>
              <a:lnSpc>
                <a:spcPts val="8500"/>
              </a:lnSpc>
            </a:pPr>
            <a:r>
              <a:rPr lang="en-US" altLang="ko-KR" sz="5400" dirty="0">
                <a:solidFill>
                  <a:srgbClr val="28395C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</a:t>
            </a:r>
          </a:p>
          <a:p>
            <a:pPr>
              <a:lnSpc>
                <a:spcPts val="8500"/>
              </a:lnSpc>
            </a:pPr>
            <a:r>
              <a:rPr lang="en-US" altLang="ko-KR" sz="5400" dirty="0">
                <a:solidFill>
                  <a:srgbClr val="28395C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3</a:t>
            </a:r>
          </a:p>
          <a:p>
            <a:pPr>
              <a:lnSpc>
                <a:spcPts val="8500"/>
              </a:lnSpc>
            </a:pPr>
            <a:endParaRPr lang="en-US" altLang="ko-KR" sz="5400" dirty="0">
              <a:solidFill>
                <a:srgbClr val="28395C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>
              <a:lnSpc>
                <a:spcPts val="8500"/>
              </a:lnSpc>
            </a:pPr>
            <a:r>
              <a:rPr lang="en-US" altLang="ko-KR" sz="5400" dirty="0">
                <a:solidFill>
                  <a:srgbClr val="28395C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AA31AA-E134-4BFB-A72C-7DCCA25C2AB7}"/>
              </a:ext>
            </a:extLst>
          </p:cNvPr>
          <p:cNvSpPr txBox="1"/>
          <p:nvPr/>
        </p:nvSpPr>
        <p:spPr>
          <a:xfrm>
            <a:off x="6939388" y="1009956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 소개</a:t>
            </a:r>
            <a:endParaRPr lang="ko-KR" altLang="en-US" sz="2000" b="1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B12CFA-5B4C-4D90-AF06-3AA80828C69D}"/>
              </a:ext>
            </a:extLst>
          </p:cNvPr>
          <p:cNvSpPr txBox="1"/>
          <p:nvPr/>
        </p:nvSpPr>
        <p:spPr>
          <a:xfrm>
            <a:off x="6920338" y="1339622"/>
            <a:ext cx="2033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┃</a:t>
            </a:r>
            <a:r>
              <a:rPr lang="en-US" altLang="ko-KR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Team4 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구성원 및 담당업무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B3689F-2BB8-4D3C-BDC7-9746AD868416}"/>
              </a:ext>
            </a:extLst>
          </p:cNvPr>
          <p:cNvSpPr txBox="1"/>
          <p:nvPr/>
        </p:nvSpPr>
        <p:spPr>
          <a:xfrm>
            <a:off x="6939388" y="2100174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소개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F6E343-560D-4AA9-B136-BFE0534E335B}"/>
              </a:ext>
            </a:extLst>
          </p:cNvPr>
          <p:cNvSpPr txBox="1"/>
          <p:nvPr/>
        </p:nvSpPr>
        <p:spPr>
          <a:xfrm>
            <a:off x="6920338" y="2429840"/>
            <a:ext cx="2330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┃</a:t>
            </a:r>
            <a:r>
              <a:rPr lang="en-US" altLang="ko-KR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KUROWARE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의미</a:t>
            </a:r>
            <a:r>
              <a:rPr lang="en-US" altLang="ko-KR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주제</a:t>
            </a:r>
            <a:r>
              <a:rPr lang="en-US" altLang="ko-KR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목적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376F8D-1AE6-4B74-A4B3-76C3ACB730D2}"/>
              </a:ext>
            </a:extLst>
          </p:cNvPr>
          <p:cNvSpPr txBox="1"/>
          <p:nvPr/>
        </p:nvSpPr>
        <p:spPr>
          <a:xfrm>
            <a:off x="6939388" y="315629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 설명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3ABA47-FFFA-4442-AB63-469B54447CA4}"/>
              </a:ext>
            </a:extLst>
          </p:cNvPr>
          <p:cNvSpPr txBox="1"/>
          <p:nvPr/>
        </p:nvSpPr>
        <p:spPr>
          <a:xfrm>
            <a:off x="6920338" y="3485964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┃각 기능별 소개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A72F2D-5B29-44A1-BE2B-2E495C9DCC34}"/>
              </a:ext>
            </a:extLst>
          </p:cNvPr>
          <p:cNvSpPr txBox="1"/>
          <p:nvPr/>
        </p:nvSpPr>
        <p:spPr>
          <a:xfrm>
            <a:off x="7120363" y="3745244"/>
            <a:ext cx="1160895" cy="1502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800"/>
              </a:lnSpc>
              <a:buAutoNum type="arabicParenR"/>
            </a:pPr>
            <a:r>
              <a:rPr lang="ko-KR" altLang="en-US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김지은</a:t>
            </a:r>
            <a:endParaRPr lang="en-US" altLang="ko-KR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ts val="2800"/>
              </a:lnSpc>
              <a:buAutoNum type="arabicParenR"/>
            </a:pPr>
            <a:r>
              <a:rPr lang="ko-KR" altLang="en-US" dirty="0" err="1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고경섭</a:t>
            </a:r>
            <a:endParaRPr lang="en-US" altLang="ko-KR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ts val="2800"/>
              </a:lnSpc>
              <a:buAutoNum type="arabicParenR"/>
            </a:pPr>
            <a:r>
              <a:rPr lang="ko-KR" altLang="en-US" dirty="0" err="1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홍윤혜</a:t>
            </a:r>
            <a:endParaRPr lang="en-US" altLang="ko-KR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ts val="2800"/>
              </a:lnSpc>
              <a:buAutoNum type="arabicParenR"/>
            </a:pPr>
            <a:r>
              <a:rPr lang="ko-KR" altLang="en-US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황정우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04521C-CB87-45D4-AB46-61EB2F00DC5A}"/>
              </a:ext>
            </a:extLst>
          </p:cNvPr>
          <p:cNvSpPr txBox="1"/>
          <p:nvPr/>
        </p:nvSpPr>
        <p:spPr>
          <a:xfrm>
            <a:off x="6939388" y="533856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보완예정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4C98FA-BDC4-455A-9968-05B215E9256D}"/>
              </a:ext>
            </a:extLst>
          </p:cNvPr>
          <p:cNvSpPr txBox="1"/>
          <p:nvPr/>
        </p:nvSpPr>
        <p:spPr>
          <a:xfrm>
            <a:off x="6920338" y="5668234"/>
            <a:ext cx="217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┃추가 예정 기능 및 수정 예정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70573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16499" y="2001950"/>
            <a:ext cx="2636622" cy="263662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237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237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237</a:t>
            </a:r>
          </a:p>
        </p:txBody>
      </p:sp>
      <p:sp>
        <p:nvSpPr>
          <p:cNvPr id="6" name="타원 5"/>
          <p:cNvSpPr/>
          <p:nvPr/>
        </p:nvSpPr>
        <p:spPr>
          <a:xfrm>
            <a:off x="8103985" y="2001950"/>
            <a:ext cx="2636622" cy="2636622"/>
          </a:xfrm>
          <a:prstGeom prst="ellipse">
            <a:avLst/>
          </a:prstGeom>
          <a:solidFill>
            <a:srgbClr val="EF7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239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152</a:t>
            </a:r>
          </a:p>
        </p:txBody>
      </p:sp>
      <p:sp>
        <p:nvSpPr>
          <p:cNvPr id="7" name="타원 6"/>
          <p:cNvSpPr/>
          <p:nvPr/>
        </p:nvSpPr>
        <p:spPr>
          <a:xfrm>
            <a:off x="1529013" y="2001950"/>
            <a:ext cx="2636622" cy="2636622"/>
          </a:xfrm>
          <a:prstGeom prst="ellipse">
            <a:avLst/>
          </a:prstGeom>
          <a:solidFill>
            <a:srgbClr val="28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40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57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92</a:t>
            </a:r>
          </a:p>
        </p:txBody>
      </p:sp>
    </p:spTree>
    <p:extLst>
      <p:ext uri="{BB962C8B-B14F-4D97-AF65-F5344CB8AC3E}">
        <p14:creationId xmlns:p14="http://schemas.microsoft.com/office/powerpoint/2010/main" val="2819464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9292739" y="1712123"/>
            <a:ext cx="1296000" cy="1296000"/>
            <a:chOff x="2622378" y="3207080"/>
            <a:chExt cx="1296000" cy="1296000"/>
          </a:xfrm>
          <a:effectLst/>
        </p:grpSpPr>
        <p:sp>
          <p:nvSpPr>
            <p:cNvPr id="35" name="타원 34"/>
            <p:cNvSpPr/>
            <p:nvPr/>
          </p:nvSpPr>
          <p:spPr>
            <a:xfrm>
              <a:off x="2622378" y="3207080"/>
              <a:ext cx="1296000" cy="1296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679" y="3376381"/>
              <a:ext cx="957399" cy="95739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" name="그룹 36"/>
          <p:cNvGrpSpPr/>
          <p:nvPr/>
        </p:nvGrpSpPr>
        <p:grpSpPr>
          <a:xfrm>
            <a:off x="1603261" y="1712123"/>
            <a:ext cx="1296000" cy="1296000"/>
            <a:chOff x="7621127" y="3477074"/>
            <a:chExt cx="1296000" cy="1296000"/>
          </a:xfrm>
        </p:grpSpPr>
        <p:sp>
          <p:nvSpPr>
            <p:cNvPr id="38" name="타원 37"/>
            <p:cNvSpPr/>
            <p:nvPr/>
          </p:nvSpPr>
          <p:spPr>
            <a:xfrm>
              <a:off x="7621127" y="3477074"/>
              <a:ext cx="1296000" cy="1296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13" y="3642260"/>
              <a:ext cx="965629" cy="965629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BC37751-76AB-43B2-A4E2-DA20B4CF24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83" y="4130619"/>
            <a:ext cx="1261956" cy="1261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7E9AC8-0CE6-4099-B839-165E8577E7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15" y="4113083"/>
            <a:ext cx="1279492" cy="1279492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8338FA8E-9C34-44E7-951D-A6C3E51787DC}"/>
              </a:ext>
            </a:extLst>
          </p:cNvPr>
          <p:cNvSpPr/>
          <p:nvPr/>
        </p:nvSpPr>
        <p:spPr>
          <a:xfrm>
            <a:off x="3187254" y="2604641"/>
            <a:ext cx="6020834" cy="2376624"/>
          </a:xfrm>
          <a:prstGeom prst="wedgeRoundRectCallout">
            <a:avLst>
              <a:gd name="adj1" fmla="val -58010"/>
              <a:gd name="adj2" fmla="val -50524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0C072-328A-4E6C-8017-2FB52A33273D}"/>
              </a:ext>
            </a:extLst>
          </p:cNvPr>
          <p:cNvSpPr txBox="1"/>
          <p:nvPr/>
        </p:nvSpPr>
        <p:spPr>
          <a:xfrm>
            <a:off x="3917238" y="3008123"/>
            <a:ext cx="45608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발표를 마칩니다</a:t>
            </a:r>
            <a:r>
              <a:rPr lang="en-US" altLang="ko-KR" sz="48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ctr"/>
            <a:r>
              <a:rPr lang="ko-KR" altLang="en-US" sz="48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감사합니다</a:t>
            </a:r>
            <a:r>
              <a:rPr lang="en-US" altLang="ko-KR" sz="48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4800" b="1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56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기능설명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김지은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9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기능설명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고경섭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로그인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682E86-E93B-B5BA-87B3-3097B21F5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04" y="1404314"/>
            <a:ext cx="3229426" cy="37819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AC1D0B-8295-13C1-1F04-94E093832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14" y="1404313"/>
            <a:ext cx="3286584" cy="378195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EAC0585-30A6-68EE-8B93-B1A32E379CE5}"/>
              </a:ext>
            </a:extLst>
          </p:cNvPr>
          <p:cNvSpPr/>
          <p:nvPr/>
        </p:nvSpPr>
        <p:spPr>
          <a:xfrm>
            <a:off x="5463330" y="3295291"/>
            <a:ext cx="1342911" cy="38574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74F54BE-6F01-31F6-5C82-E69B383DA8F1}"/>
                  </a:ext>
                </a:extLst>
              </p14:cNvPr>
              <p14:cNvContentPartPr/>
              <p14:nvPr/>
            </p14:nvContentPartPr>
            <p14:xfrm>
              <a:off x="1448864" y="585978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74F54BE-6F01-31F6-5C82-E69B383DA8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0224" y="57733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19D0DB2-869E-6BF8-80FE-ED75B41633DD}"/>
              </a:ext>
            </a:extLst>
          </p:cNvPr>
          <p:cNvSpPr txBox="1"/>
          <p:nvPr/>
        </p:nvSpPr>
        <p:spPr>
          <a:xfrm>
            <a:off x="2294626" y="5438303"/>
            <a:ext cx="81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정확한 아이디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비밀번호 입력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로그인 이후 </a:t>
            </a:r>
            <a:r>
              <a:rPr lang="ko-KR" alt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메인페이지로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이동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계정찾기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입력한 이름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이메일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전화번호와 일치하는 아이디 출력 및 비밀번호 재설정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119211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기능설명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고경섭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|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자유게시판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B29072-6002-46F4-2582-77DC2A9D8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2" y="1142496"/>
            <a:ext cx="11479106" cy="3929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7A33E1-04D9-49FC-A196-7B8F946E23C8}"/>
              </a:ext>
            </a:extLst>
          </p:cNvPr>
          <p:cNvSpPr txBox="1"/>
          <p:nvPr/>
        </p:nvSpPr>
        <p:spPr>
          <a:xfrm>
            <a:off x="2294626" y="5392338"/>
            <a:ext cx="814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게시판 글 작성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수정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삭제 기능 구현함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게시글 내 댓글 작성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수정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삭제 기능 구현함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사원의 회사코드와 일치하는 게시글만 게시글 목록으로 출력됨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기능설명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고경섭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마이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페이지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849DA3-01BB-C99D-E605-CC8B19357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0" y="1142496"/>
            <a:ext cx="11352363" cy="3929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27752E-B9BA-2618-DDFD-FDE987A95D7D}"/>
              </a:ext>
            </a:extLst>
          </p:cNvPr>
          <p:cNvSpPr txBox="1"/>
          <p:nvPr/>
        </p:nvSpPr>
        <p:spPr>
          <a:xfrm>
            <a:off x="2294626" y="5392338"/>
            <a:ext cx="814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개인정보란에서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사원의 개인정보가 출력됨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개인정보 수정란에서 프로필사진을 업로드할 수 있음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업로드 전에 미리보기 기능 제공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개인정보를 수정한 이후 저장을 누르면 사원의 정보가 업데이트 됨 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8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기능설명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고경섭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스케줄러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페이지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0C5285-6E35-4B8E-85C5-81F58D13D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1" y="1117155"/>
            <a:ext cx="5335231" cy="40241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F636A6-1FD1-D241-C9B9-ADA13C0EC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47" y="1117156"/>
            <a:ext cx="5335231" cy="402418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621A6C2-3354-434F-F848-5090EA9D1EB6}"/>
              </a:ext>
            </a:extLst>
          </p:cNvPr>
          <p:cNvSpPr/>
          <p:nvPr/>
        </p:nvSpPr>
        <p:spPr>
          <a:xfrm>
            <a:off x="5593359" y="2580957"/>
            <a:ext cx="1040987" cy="32536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28BAC-32E5-5997-5135-74B77479C2CF}"/>
              </a:ext>
            </a:extLst>
          </p:cNvPr>
          <p:cNvSpPr txBox="1"/>
          <p:nvPr/>
        </p:nvSpPr>
        <p:spPr>
          <a:xfrm>
            <a:off x="2294626" y="5392338"/>
            <a:ext cx="8142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스케줄러 페이지에서는 사원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혹은 회사의 일정이 기록된 캘린더가 출력됨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일정의 제목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내용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시작일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종료일을 입력하면 일정을 추가할 수 있음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일정을 클릭하면 일정 내용을 확인할 수 있음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잘못된 일정은 삭제할 수 있음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1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기능설명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홍윤혜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회원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C18ADA-0EFB-4F2A-A458-6AB63299A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97" r="80833" b="27555"/>
          <a:stretch/>
        </p:blipFill>
        <p:spPr>
          <a:xfrm>
            <a:off x="538480" y="1483360"/>
            <a:ext cx="3265774" cy="346456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5DD69A-89DD-48C3-8096-C3DFFFF79A4C}"/>
              </a:ext>
            </a:extLst>
          </p:cNvPr>
          <p:cNvSpPr/>
          <p:nvPr/>
        </p:nvSpPr>
        <p:spPr>
          <a:xfrm>
            <a:off x="3804254" y="1209040"/>
            <a:ext cx="7717186" cy="4805680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https://cdn-icons-png.flaticon.com/512/3135/3135715.png">
            <a:extLst>
              <a:ext uri="{FF2B5EF4-FFF2-40B4-BE49-F238E27FC236}">
                <a16:creationId xmlns:a16="http://schemas.microsoft.com/office/drawing/2014/main" id="{2A578E59-DCE1-436A-81FD-3FBB37B5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279" y="174244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cons-png.flaticon.com/512/3135/3135789.png">
            <a:extLst>
              <a:ext uri="{FF2B5EF4-FFF2-40B4-BE49-F238E27FC236}">
                <a16:creationId xmlns:a16="http://schemas.microsoft.com/office/drawing/2014/main" id="{71F01B81-33CE-48C3-AC9E-5E9033A1B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000" y="274846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D3E54687-C4FD-45B8-AE98-E08A9C0AB9C9}"/>
              </a:ext>
            </a:extLst>
          </p:cNvPr>
          <p:cNvGrpSpPr/>
          <p:nvPr/>
        </p:nvGrpSpPr>
        <p:grpSpPr>
          <a:xfrm>
            <a:off x="8463280" y="4028460"/>
            <a:ext cx="1440000" cy="1440000"/>
            <a:chOff x="8463280" y="4028460"/>
            <a:chExt cx="1440000" cy="14400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E906816-DAF2-459B-AD37-D4C65ED405CC}"/>
                </a:ext>
              </a:extLst>
            </p:cNvPr>
            <p:cNvSpPr/>
            <p:nvPr/>
          </p:nvSpPr>
          <p:spPr>
            <a:xfrm>
              <a:off x="8463280" y="4028460"/>
              <a:ext cx="1440000" cy="1440000"/>
            </a:xfrm>
            <a:prstGeom prst="ellipse">
              <a:avLst/>
            </a:prstGeom>
            <a:solidFill>
              <a:srgbClr val="CBE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30" name="Picture 6" descr="https://cdn-icons-png.flaticon.com/512/3791/3791146.png">
              <a:extLst>
                <a:ext uri="{FF2B5EF4-FFF2-40B4-BE49-F238E27FC236}">
                  <a16:creationId xmlns:a16="http://schemas.microsoft.com/office/drawing/2014/main" id="{BD75C1C4-705D-468B-8524-B7811D660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380" y="4117741"/>
              <a:ext cx="1251799" cy="1251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4362FB0-4150-40F6-8905-AD838AA4AC3C}"/>
              </a:ext>
            </a:extLst>
          </p:cNvPr>
          <p:cNvCxnSpPr/>
          <p:nvPr/>
        </p:nvCxnSpPr>
        <p:spPr>
          <a:xfrm flipV="1">
            <a:off x="6329680" y="2600960"/>
            <a:ext cx="1930400" cy="58148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60784AC-0779-43F8-867F-B52509045D0D}"/>
              </a:ext>
            </a:extLst>
          </p:cNvPr>
          <p:cNvCxnSpPr>
            <a:cxnSpLocks/>
          </p:cNvCxnSpPr>
          <p:nvPr/>
        </p:nvCxnSpPr>
        <p:spPr>
          <a:xfrm>
            <a:off x="6349766" y="3719741"/>
            <a:ext cx="1891092" cy="71137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4" name="Picture 10" descr="https://cdn-icons-png.flaticon.com/512/1040/1040218.png">
            <a:extLst>
              <a:ext uri="{FF2B5EF4-FFF2-40B4-BE49-F238E27FC236}">
                <a16:creationId xmlns:a16="http://schemas.microsoft.com/office/drawing/2014/main" id="{9D981AE7-8977-4D46-89AA-5BD241E7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690" y="2711759"/>
            <a:ext cx="5588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https://cdn-icons-png.flaticon.com/512/1040/1040218.png">
            <a:extLst>
              <a:ext uri="{FF2B5EF4-FFF2-40B4-BE49-F238E27FC236}">
                <a16:creationId xmlns:a16="http://schemas.microsoft.com/office/drawing/2014/main" id="{53197BCE-3F45-4FCF-B1EC-354EA1629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79" y="4900021"/>
            <a:ext cx="5588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19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기능설명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황정우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54116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847</Words>
  <Application>Microsoft Office PowerPoint</Application>
  <PresentationFormat>와이드스크린</PresentationFormat>
  <Paragraphs>238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나눔고딕OTF ExtraBold</vt:lpstr>
      <vt:lpstr>나눔스퀘어OTF</vt:lpstr>
      <vt:lpstr>맑은 고딕</vt:lpstr>
      <vt:lpstr>야놀자 야체 B</vt:lpstr>
      <vt:lpstr>야놀자 야체 R</vt:lpstr>
      <vt:lpstr>Arial</vt:lpstr>
      <vt:lpstr>Wingdings</vt:lpstr>
      <vt:lpstr>7_Office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고 경섭</cp:lastModifiedBy>
  <cp:revision>32</cp:revision>
  <dcterms:created xsi:type="dcterms:W3CDTF">2021-10-12T06:04:13Z</dcterms:created>
  <dcterms:modified xsi:type="dcterms:W3CDTF">2022-09-28T12:10:03Z</dcterms:modified>
</cp:coreProperties>
</file>