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5" r:id="rId4"/>
    <p:sldId id="258" r:id="rId5"/>
    <p:sldId id="267" r:id="rId6"/>
    <p:sldId id="275" r:id="rId7"/>
    <p:sldId id="276" r:id="rId8"/>
    <p:sldId id="277" r:id="rId9"/>
    <p:sldId id="268" r:id="rId10"/>
    <p:sldId id="269" r:id="rId11"/>
    <p:sldId id="270" r:id="rId12"/>
    <p:sldId id="271" r:id="rId13"/>
    <p:sldId id="272" r:id="rId14"/>
    <p:sldId id="273" r:id="rId15"/>
    <p:sldId id="266" r:id="rId16"/>
    <p:sldId id="259" r:id="rId17"/>
    <p:sldId id="260" r:id="rId18"/>
    <p:sldId id="26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95C"/>
    <a:srgbClr val="385080"/>
    <a:srgbClr val="2A3C60"/>
    <a:srgbClr val="7790C3"/>
    <a:srgbClr val="93C9EB"/>
    <a:srgbClr val="D1D6FF"/>
    <a:srgbClr val="D1D1FF"/>
    <a:srgbClr val="EFEFFF"/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accent3">
                  <a:lumMod val="20000"/>
                  <a:lumOff val="8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1A-45D5-A4D2-06CEB0487830}"/>
              </c:ext>
            </c:extLst>
          </c:dPt>
          <c:dPt>
            <c:idx val="3"/>
            <c:invertIfNegative val="0"/>
            <c:bubble3D val="0"/>
            <c:spPr>
              <a:solidFill>
                <a:srgbClr val="93C9EB"/>
              </a:solidFill>
              <a:ln w="19050"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1A-45D5-A4D2-06CEB0487830}"/>
              </c:ext>
            </c:extLst>
          </c:dPt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</c:v>
                </c:pt>
                <c:pt idx="1">
                  <c:v>65</c:v>
                </c:pt>
                <c:pt idx="2">
                  <c:v>62</c:v>
                </c:pt>
                <c:pt idx="3">
                  <c:v>53</c:v>
                </c:pt>
                <c:pt idx="4">
                  <c:v>64</c:v>
                </c:pt>
                <c:pt idx="5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1A-45D5-A4D2-06CEB0487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1"/>
        <c:overlap val="-27"/>
        <c:axId val="-1811113520"/>
        <c:axId val="-1811105904"/>
      </c:barChart>
      <c:catAx>
        <c:axId val="-181111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05904"/>
        <c:crosses val="autoZero"/>
        <c:auto val="1"/>
        <c:lblAlgn val="ctr"/>
        <c:lblOffset val="100"/>
        <c:noMultiLvlLbl val="0"/>
      </c:catAx>
      <c:valAx>
        <c:axId val="-1811105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C9C4B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81111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04:31:5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5263-5B0A-4A7D-A139-F691599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62AE7-7A91-4D1B-BB84-11A72CAD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BD0C-1127-46BC-A81A-5D358F16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C2AE8-C907-4452-AC2B-D438B0A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08236" y="2025611"/>
            <a:ext cx="5448554" cy="38718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63500" dir="16200000" rotWithShape="0">
              <a:srgbClr val="38508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V="1">
            <a:off x="3571219" y="5909803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직각 삼각형 7"/>
          <p:cNvSpPr/>
          <p:nvPr/>
        </p:nvSpPr>
        <p:spPr>
          <a:xfrm flipH="1" flipV="1">
            <a:off x="6787071" y="5898460"/>
            <a:ext cx="1917700" cy="101600"/>
          </a:xfrm>
          <a:prstGeom prst="rtTriangle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83187" y="2514700"/>
            <a:ext cx="761747" cy="1173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로그인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자유게시판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마이페이지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스케줄러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6240173" y="2312198"/>
            <a:ext cx="1296000" cy="1296000"/>
            <a:chOff x="2622378" y="3207080"/>
            <a:chExt cx="1296000" cy="1296000"/>
          </a:xfrm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632211" y="2312198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3677300" y="2498532"/>
            <a:ext cx="877163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조장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및 결재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깃허브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08235" y="719142"/>
            <a:ext cx="5443157" cy="10062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600" b="1" i="1" kern="0" dirty="0">
                <a:solidFill>
                  <a:prstClr val="white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33707" y="579415"/>
            <a:ext cx="1773242" cy="253916"/>
          </a:xfrm>
          <a:prstGeom prst="rect">
            <a:avLst/>
          </a:prstGeom>
          <a:solidFill>
            <a:srgbClr val="28395C"/>
          </a:solidFill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SCIT master 42</a:t>
            </a:r>
            <a:r>
              <a:rPr lang="ko-KR" altLang="en-US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</a:t>
            </a:r>
            <a:r>
              <a:rPr lang="en-US" altLang="ko-KR" sz="1050" b="1" i="1" kern="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Team4</a:t>
            </a:r>
            <a:endParaRPr lang="en-US" altLang="ko-KR" sz="4000" b="1" i="1" kern="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17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65" y="4113083"/>
            <a:ext cx="1279492" cy="127949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ABB577-4980-4AD6-928C-7EFD1CF27588}"/>
              </a:ext>
            </a:extLst>
          </p:cNvPr>
          <p:cNvSpPr/>
          <p:nvPr/>
        </p:nvSpPr>
        <p:spPr>
          <a:xfrm>
            <a:off x="7739901" y="4412338"/>
            <a:ext cx="848309" cy="557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9AC7DB-6745-47BA-B179-00129A9A31DF}"/>
              </a:ext>
            </a:extLst>
          </p:cNvPr>
          <p:cNvSpPr/>
          <p:nvPr/>
        </p:nvSpPr>
        <p:spPr>
          <a:xfrm>
            <a:off x="3571502" y="4412338"/>
            <a:ext cx="1088760" cy="764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이메일 및 근태관리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오라클</a:t>
            </a: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 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자유게시판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마이페이지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,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스케줄러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A0542-2D2E-A4B6-B018-DC14A5CDE5E1}"/>
              </a:ext>
            </a:extLst>
          </p:cNvPr>
          <p:cNvSpPr txBox="1"/>
          <p:nvPr/>
        </p:nvSpPr>
        <p:spPr>
          <a:xfrm>
            <a:off x="681486" y="1191274"/>
            <a:ext cx="8142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자유게시판내의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Navigator(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페이지 표시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오류 개선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자유게시판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마이 페이지내의 미처리 결재사항 출력기능 구현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스케줄러 페이지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CSS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적용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21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9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보안예정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0" name="차트 9"/>
          <p:cNvGraphicFramePr/>
          <p:nvPr/>
        </p:nvGraphicFramePr>
        <p:xfrm>
          <a:off x="916775" y="1553230"/>
          <a:ext cx="6553200" cy="425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타원형 설명선 10"/>
          <p:cNvSpPr/>
          <p:nvPr/>
        </p:nvSpPr>
        <p:spPr>
          <a:xfrm>
            <a:off x="1598839" y="16332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01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16144" y="30427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타원형 설명선 12"/>
          <p:cNvSpPr/>
          <p:nvPr/>
        </p:nvSpPr>
        <p:spPr>
          <a:xfrm>
            <a:off x="4608739" y="2674618"/>
            <a:ext cx="426010" cy="426010"/>
          </a:xfrm>
          <a:prstGeom prst="wedgeEllipseCallout">
            <a:avLst>
              <a:gd name="adj1" fmla="val -883"/>
              <a:gd name="adj2" fmla="val 66848"/>
            </a:avLst>
          </a:prstGeom>
          <a:solidFill>
            <a:srgbClr val="93C9E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02</a:t>
            </a:r>
            <a:endParaRPr lang="ko-KR" altLang="en-US" sz="20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816144" y="1276505"/>
            <a:ext cx="1421040" cy="1421040"/>
            <a:chOff x="9163248" y="2282860"/>
            <a:chExt cx="1421040" cy="1421040"/>
          </a:xfrm>
        </p:grpSpPr>
        <p:grpSp>
          <p:nvGrpSpPr>
            <p:cNvPr id="15" name="그룹 14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6447286" y="1647400"/>
                <a:ext cx="1671094" cy="1671094"/>
              </a:xfrm>
              <a:prstGeom prst="arc">
                <a:avLst>
                  <a:gd name="adj1" fmla="val 16200000"/>
                  <a:gd name="adj2" fmla="val 10751933"/>
                </a:avLst>
              </a:prstGeom>
              <a:noFill/>
              <a:ln w="22225" cap="rnd">
                <a:solidFill>
                  <a:srgbClr val="EF73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75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71944" y="1290318"/>
            <a:ext cx="1421040" cy="1421040"/>
            <a:chOff x="9163248" y="2282860"/>
            <a:chExt cx="1421040" cy="1421040"/>
          </a:xfrm>
        </p:grpSpPr>
        <p:grpSp>
          <p:nvGrpSpPr>
            <p:cNvPr id="20" name="그룹 19"/>
            <p:cNvGrpSpPr/>
            <p:nvPr/>
          </p:nvGrpSpPr>
          <p:grpSpPr>
            <a:xfrm>
              <a:off x="9163248" y="2282860"/>
              <a:ext cx="1421040" cy="1421040"/>
              <a:chOff x="6324070" y="1532462"/>
              <a:chExt cx="1900970" cy="1900970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6438665" y="1640919"/>
                <a:ext cx="1671779" cy="1671779"/>
              </a:xfrm>
              <a:prstGeom prst="arc">
                <a:avLst>
                  <a:gd name="adj1" fmla="val 16200000"/>
                  <a:gd name="adj2" fmla="val 5914132"/>
                </a:avLst>
              </a:prstGeom>
              <a:noFill/>
              <a:ln w="22225" cap="rnd">
                <a:solidFill>
                  <a:srgbClr val="2C90C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324070" y="1532462"/>
                <a:ext cx="1900970" cy="1900970"/>
              </a:xfrm>
              <a:prstGeom prst="ellipse">
                <a:avLst/>
              </a:prstGeom>
              <a:ln w="6350" cap="rnd">
                <a:solidFill>
                  <a:schemeClr val="bg2">
                    <a:lumMod val="75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9414890" y="2636428"/>
              <a:ext cx="9450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51</a:t>
              </a:r>
              <a:r>
                <a:rPr lang="en-US" altLang="ko-KR" sz="16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00" dirty="0">
                  <a:solidFill>
                    <a:prstClr val="white">
                      <a:lumMod val="50000"/>
                    </a:prstClr>
                  </a:solidFill>
                </a:rPr>
                <a:t>CONTENTS A</a:t>
              </a:r>
            </a:p>
            <a:p>
              <a:pPr algn="ctr"/>
              <a:endPara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8293542" y="4338164"/>
            <a:ext cx="289944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601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198525" y="4526536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109" y="5113821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31507" y="3091199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B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31507" y="1711971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939956" y="1770027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93C9E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3775" y="1752185"/>
            <a:ext cx="15501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Check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point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14416" y="3097275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D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14416" y="1718047"/>
            <a:ext cx="388964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C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3074236" y="1958639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234059" y="1952240"/>
            <a:ext cx="0" cy="2124000"/>
          </a:xfrm>
          <a:prstGeom prst="line">
            <a:avLst/>
          </a:prstGeom>
          <a:ln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5002556" y="4524295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418140" y="5111580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7" name="타원 36"/>
          <p:cNvSpPr/>
          <p:nvPr/>
        </p:nvSpPr>
        <p:spPr>
          <a:xfrm>
            <a:off x="6806587" y="4522054"/>
            <a:ext cx="1322570" cy="1322573"/>
          </a:xfrm>
          <a:prstGeom prst="ellipse">
            <a:avLst/>
          </a:prstGeom>
          <a:solidFill>
            <a:srgbClr val="93C9EB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dirty="0">
                <a:solidFill>
                  <a:prstClr val="white"/>
                </a:solidFill>
              </a:rPr>
              <a:t> 대한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내용을 적어요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222171" y="5109339"/>
            <a:ext cx="206497" cy="20649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9" name="타원 38"/>
          <p:cNvSpPr/>
          <p:nvPr/>
        </p:nvSpPr>
        <p:spPr>
          <a:xfrm>
            <a:off x="8610618" y="4519813"/>
            <a:ext cx="1322570" cy="1322573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내용을 적어요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8996991" y="4264900"/>
            <a:ext cx="542729" cy="472518"/>
            <a:chOff x="7521771" y="1167753"/>
            <a:chExt cx="868333" cy="756000"/>
          </a:xfrm>
        </p:grpSpPr>
        <p:sp>
          <p:nvSpPr>
            <p:cNvPr id="41" name="타원 40"/>
            <p:cNvSpPr/>
            <p:nvPr/>
          </p:nvSpPr>
          <p:spPr>
            <a:xfrm>
              <a:off x="7577938" y="1167753"/>
              <a:ext cx="756000" cy="756000"/>
            </a:xfrm>
            <a:prstGeom prst="ellipse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21771" y="1256332"/>
              <a:ext cx="868333" cy="590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Check point</a:t>
              </a:r>
              <a:endParaRPr lang="ko-KR" altLang="en-US" sz="3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60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98249" y="4466369"/>
            <a:ext cx="4326508" cy="1527553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 w="6350"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71198" y="1820310"/>
            <a:ext cx="3474230" cy="1771631"/>
            <a:chOff x="1169759" y="2653068"/>
            <a:chExt cx="3474230" cy="1771631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47" idx="0"/>
              <a:endCxn id="49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71449" y="1816470"/>
            <a:ext cx="3329767" cy="1771631"/>
            <a:chOff x="3170010" y="2649228"/>
            <a:chExt cx="3329767" cy="1771631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53" idx="0"/>
              <a:endCxn id="55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27237" y="1812630"/>
            <a:ext cx="3329767" cy="1771631"/>
            <a:chOff x="5025798" y="2645388"/>
            <a:chExt cx="3329767" cy="1771631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원호 58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59" idx="0"/>
              <a:endCxn id="61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83025" y="1808790"/>
            <a:ext cx="2144713" cy="1771631"/>
            <a:chOff x="6997755" y="2075490"/>
            <a:chExt cx="2144713" cy="1771631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66" idx="0"/>
              <a:endCxn id="64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422548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15441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08334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101227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94120" y="2127251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95839" y="1705450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300782" y="345951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27727" y="345183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54672" y="3444158"/>
            <a:ext cx="255482" cy="2554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83275" y="1808790"/>
            <a:ext cx="1597995" cy="1762838"/>
            <a:chOff x="10625816" y="4555975"/>
            <a:chExt cx="1597995" cy="1762838"/>
          </a:xfrm>
        </p:grpSpPr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93C9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208337" y="3436478"/>
            <a:ext cx="255482" cy="255482"/>
          </a:xfrm>
          <a:prstGeom prst="ellipse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32271" y="4968338"/>
            <a:ext cx="47066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1409125" y="4521593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93C9E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6" name="원호 85"/>
          <p:cNvSpPr/>
          <p:nvPr/>
        </p:nvSpPr>
        <p:spPr>
          <a:xfrm>
            <a:off x="6763603" y="4595928"/>
            <a:ext cx="1252775" cy="1252775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03381" y="4960706"/>
            <a:ext cx="81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332736" y="4781563"/>
            <a:ext cx="2074599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5523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7514989" y="5199411"/>
            <a:ext cx="3821031" cy="886237"/>
            <a:chOff x="5800489" y="2315374"/>
            <a:chExt cx="3821031" cy="886237"/>
          </a:xfrm>
        </p:grpSpPr>
        <p:grpSp>
          <p:nvGrpSpPr>
            <p:cNvPr id="90" name="그룹 89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자유형 95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달 90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늦은 시간에 미안한데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6752321" y="4197743"/>
            <a:ext cx="3639880" cy="886237"/>
            <a:chOff x="5800489" y="2315374"/>
            <a:chExt cx="3639880" cy="886237"/>
          </a:xfrm>
        </p:grpSpPr>
        <p:grpSp>
          <p:nvGrpSpPr>
            <p:cNvPr id="98" name="그룹 97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03" name="타원 102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자유형 103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9" name="달 98"/>
            <p:cNvSpPr/>
            <p:nvPr/>
          </p:nvSpPr>
          <p:spPr>
            <a:xfrm rot="262951">
              <a:off x="7943643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353115" y="2594892"/>
              <a:ext cx="1953113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무슨 일이신가요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…;;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52309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514989" y="3246281"/>
            <a:ext cx="3665757" cy="886237"/>
            <a:chOff x="5800489" y="2315374"/>
            <a:chExt cx="3665757" cy="886237"/>
          </a:xfrm>
        </p:grpSpPr>
        <p:grpSp>
          <p:nvGrpSpPr>
            <p:cNvPr id="106" name="그룹 105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7" name="달 106"/>
            <p:cNvSpPr/>
            <p:nvPr/>
          </p:nvSpPr>
          <p:spPr>
            <a:xfrm rot="262951">
              <a:off x="800402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353116" y="2594892"/>
              <a:ext cx="2050020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보고서 좀 보내줄 수 있어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?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47818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7514989" y="1280451"/>
            <a:ext cx="3821031" cy="886237"/>
            <a:chOff x="5800489" y="2315374"/>
            <a:chExt cx="3821031" cy="886237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9C4B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자유형 119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달 114"/>
            <p:cNvSpPr/>
            <p:nvPr/>
          </p:nvSpPr>
          <p:spPr>
            <a:xfrm rot="262951">
              <a:off x="8142049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6353115" y="2594892"/>
              <a:ext cx="2206685" cy="4525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9C4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고마워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역시 </a:t>
              </a:r>
              <a:r>
                <a:rPr lang="ko-KR" altLang="en-US" sz="16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조땡씨야</a:t>
              </a:r>
              <a:r>
                <a:rPr lang="en-US" altLang="ko-KR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~ ^^b</a:t>
              </a:r>
              <a:endPara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633460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김팀장님 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752321" y="2160428"/>
            <a:ext cx="3122297" cy="886237"/>
            <a:chOff x="5800489" y="2315374"/>
            <a:chExt cx="3122297" cy="88623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800489" y="2594892"/>
              <a:ext cx="452586" cy="452586"/>
              <a:chOff x="4614716" y="4408808"/>
              <a:chExt cx="797423" cy="797424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4614716" y="4408808"/>
                <a:ext cx="797423" cy="797424"/>
              </a:xfrm>
              <a:prstGeom prst="ellipse">
                <a:avLst/>
              </a:prstGeom>
              <a:solidFill>
                <a:srgbClr val="93C9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자유형 127"/>
              <p:cNvSpPr/>
              <p:nvPr/>
            </p:nvSpPr>
            <p:spPr>
              <a:xfrm>
                <a:off x="4767523" y="4561613"/>
                <a:ext cx="491803" cy="491803"/>
              </a:xfrm>
              <a:custGeom>
                <a:avLst/>
                <a:gdLst>
                  <a:gd name="connsiteX0" fmla="*/ 222250 w 444500"/>
                  <a:gd name="connsiteY0" fmla="*/ 103981 h 444500"/>
                  <a:gd name="connsiteX1" fmla="*/ 296466 w 444500"/>
                  <a:gd name="connsiteY1" fmla="*/ 178197 h 444500"/>
                  <a:gd name="connsiteX2" fmla="*/ 222250 w 444500"/>
                  <a:gd name="connsiteY2" fmla="*/ 252413 h 444500"/>
                  <a:gd name="connsiteX3" fmla="*/ 148034 w 444500"/>
                  <a:gd name="connsiteY3" fmla="*/ 178197 h 444500"/>
                  <a:gd name="connsiteX4" fmla="*/ 222250 w 444500"/>
                  <a:gd name="connsiteY4" fmla="*/ 103981 h 444500"/>
                  <a:gd name="connsiteX5" fmla="*/ 222250 w 444500"/>
                  <a:gd name="connsiteY5" fmla="*/ 31644 h 444500"/>
                  <a:gd name="connsiteX6" fmla="*/ 31644 w 444500"/>
                  <a:gd name="connsiteY6" fmla="*/ 222250 h 444500"/>
                  <a:gd name="connsiteX7" fmla="*/ 87471 w 444500"/>
                  <a:gd name="connsiteY7" fmla="*/ 357029 h 444500"/>
                  <a:gd name="connsiteX8" fmla="*/ 88485 w 444500"/>
                  <a:gd name="connsiteY8" fmla="*/ 357712 h 444500"/>
                  <a:gd name="connsiteX9" fmla="*/ 105506 w 444500"/>
                  <a:gd name="connsiteY9" fmla="*/ 332466 h 444500"/>
                  <a:gd name="connsiteX10" fmla="*/ 222250 w 444500"/>
                  <a:gd name="connsiteY10" fmla="*/ 284109 h 444500"/>
                  <a:gd name="connsiteX11" fmla="*/ 338994 w 444500"/>
                  <a:gd name="connsiteY11" fmla="*/ 332466 h 444500"/>
                  <a:gd name="connsiteX12" fmla="*/ 356016 w 444500"/>
                  <a:gd name="connsiteY12" fmla="*/ 357712 h 444500"/>
                  <a:gd name="connsiteX13" fmla="*/ 357029 w 444500"/>
                  <a:gd name="connsiteY13" fmla="*/ 357029 h 444500"/>
                  <a:gd name="connsiteX14" fmla="*/ 412856 w 444500"/>
                  <a:gd name="connsiteY14" fmla="*/ 222250 h 444500"/>
                  <a:gd name="connsiteX15" fmla="*/ 222250 w 444500"/>
                  <a:gd name="connsiteY15" fmla="*/ 31644 h 444500"/>
                  <a:gd name="connsiteX16" fmla="*/ 222250 w 444500"/>
                  <a:gd name="connsiteY16" fmla="*/ 0 h 444500"/>
                  <a:gd name="connsiteX17" fmla="*/ 444500 w 444500"/>
                  <a:gd name="connsiteY17" fmla="*/ 222250 h 444500"/>
                  <a:gd name="connsiteX18" fmla="*/ 222250 w 444500"/>
                  <a:gd name="connsiteY18" fmla="*/ 444500 h 444500"/>
                  <a:gd name="connsiteX19" fmla="*/ 0 w 444500"/>
                  <a:gd name="connsiteY19" fmla="*/ 222250 h 444500"/>
                  <a:gd name="connsiteX20" fmla="*/ 222250 w 444500"/>
                  <a:gd name="connsiteY20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0" h="444500">
                    <a:moveTo>
                      <a:pt x="222250" y="103981"/>
                    </a:moveTo>
                    <a:cubicBezTo>
                      <a:pt x="263238" y="103981"/>
                      <a:pt x="296466" y="137209"/>
                      <a:pt x="296466" y="178197"/>
                    </a:cubicBezTo>
                    <a:cubicBezTo>
                      <a:pt x="296466" y="219185"/>
                      <a:pt x="263238" y="252413"/>
                      <a:pt x="222250" y="252413"/>
                    </a:cubicBezTo>
                    <a:cubicBezTo>
                      <a:pt x="181262" y="252413"/>
                      <a:pt x="148034" y="219185"/>
                      <a:pt x="148034" y="178197"/>
                    </a:cubicBezTo>
                    <a:cubicBezTo>
                      <a:pt x="148034" y="137209"/>
                      <a:pt x="181262" y="103981"/>
                      <a:pt x="222250" y="103981"/>
                    </a:cubicBezTo>
                    <a:close/>
                    <a:moveTo>
                      <a:pt x="222250" y="31644"/>
                    </a:moveTo>
                    <a:cubicBezTo>
                      <a:pt x="116981" y="31644"/>
                      <a:pt x="31644" y="116981"/>
                      <a:pt x="31644" y="222250"/>
                    </a:cubicBezTo>
                    <a:cubicBezTo>
                      <a:pt x="31644" y="274884"/>
                      <a:pt x="52978" y="322536"/>
                      <a:pt x="87471" y="357029"/>
                    </a:cubicBezTo>
                    <a:lnTo>
                      <a:pt x="88485" y="357712"/>
                    </a:lnTo>
                    <a:lnTo>
                      <a:pt x="105506" y="332466"/>
                    </a:lnTo>
                    <a:cubicBezTo>
                      <a:pt x="135383" y="302589"/>
                      <a:pt x="176659" y="284109"/>
                      <a:pt x="222250" y="284109"/>
                    </a:cubicBezTo>
                    <a:cubicBezTo>
                      <a:pt x="267842" y="284109"/>
                      <a:pt x="309117" y="302589"/>
                      <a:pt x="338994" y="332466"/>
                    </a:cubicBezTo>
                    <a:lnTo>
                      <a:pt x="356016" y="357712"/>
                    </a:lnTo>
                    <a:lnTo>
                      <a:pt x="357029" y="357029"/>
                    </a:lnTo>
                    <a:cubicBezTo>
                      <a:pt x="391522" y="322536"/>
                      <a:pt x="412856" y="274884"/>
                      <a:pt x="412856" y="222250"/>
                    </a:cubicBezTo>
                    <a:cubicBezTo>
                      <a:pt x="412856" y="116981"/>
                      <a:pt x="327519" y="31644"/>
                      <a:pt x="222250" y="31644"/>
                    </a:cubicBezTo>
                    <a:close/>
                    <a:moveTo>
                      <a:pt x="222250" y="0"/>
                    </a:moveTo>
                    <a:cubicBezTo>
                      <a:pt x="344995" y="0"/>
                      <a:pt x="444500" y="99505"/>
                      <a:pt x="444500" y="222250"/>
                    </a:cubicBezTo>
                    <a:cubicBezTo>
                      <a:pt x="444500" y="344995"/>
                      <a:pt x="344995" y="444500"/>
                      <a:pt x="222250" y="444500"/>
                    </a:cubicBezTo>
                    <a:cubicBezTo>
                      <a:pt x="99505" y="444500"/>
                      <a:pt x="0" y="344995"/>
                      <a:pt x="0" y="222250"/>
                    </a:cubicBezTo>
                    <a:cubicBezTo>
                      <a:pt x="0" y="99505"/>
                      <a:pt x="99505" y="0"/>
                      <a:pt x="222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3" name="달 122"/>
            <p:cNvSpPr/>
            <p:nvPr/>
          </p:nvSpPr>
          <p:spPr>
            <a:xfrm rot="262951">
              <a:off x="7469191" y="2875361"/>
              <a:ext cx="248984" cy="326250"/>
            </a:xfrm>
            <a:prstGeom prst="moon">
              <a:avLst>
                <a:gd name="adj" fmla="val 66733"/>
              </a:avLst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6353115" y="2594892"/>
              <a:ext cx="1493969" cy="452586"/>
            </a:xfrm>
            <a:prstGeom prst="roundRect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알겠습니다</a:t>
              </a:r>
              <a:r>
                <a:rPr lang="en-US" altLang="ko-KR" sz="1600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.</a:t>
              </a:r>
              <a:endParaRPr lang="ko-KR" altLang="en-US" sz="1600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934726" y="2852801"/>
              <a:ext cx="9880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저녁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11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시 </a:t>
              </a:r>
              <a:r>
                <a:rPr lang="en-US" altLang="ko-KR" sz="800" dirty="0">
                  <a:solidFill>
                    <a:prstClr val="white">
                      <a:lumMod val="75000"/>
                    </a:prstClr>
                  </a:solidFill>
                </a:rPr>
                <a:t>12</a:t>
              </a:r>
              <a:r>
                <a:rPr lang="ko-KR" altLang="en-US" sz="800" dirty="0">
                  <a:solidFill>
                    <a:prstClr val="white">
                      <a:lumMod val="75000"/>
                    </a:prstClr>
                  </a:solidFill>
                </a:rPr>
                <a:t>분 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53114" y="2315374"/>
              <a:ext cx="1190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prstClr val="white">
                      <a:lumMod val="75000"/>
                    </a:prstClr>
                  </a:solidFill>
                </a:rPr>
                <a:t>나 </a:t>
              </a: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9C65E13-0567-426D-9D37-716C306B5044}"/>
              </a:ext>
            </a:extLst>
          </p:cNvPr>
          <p:cNvSpPr/>
          <p:nvPr/>
        </p:nvSpPr>
        <p:spPr>
          <a:xfrm>
            <a:off x="951864" y="1234332"/>
            <a:ext cx="4603380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직장인 </a:t>
            </a:r>
            <a:r>
              <a:rPr lang="en-US" altLang="ko-KR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SNS </a:t>
            </a:r>
            <a:r>
              <a:rPr lang="ko-KR" altLang="en-US" sz="3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업무 지시</a:t>
            </a:r>
            <a:endParaRPr lang="en-US" altLang="ko-KR" sz="2400" kern="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김팀장 너는 잠도 안 자냐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~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 회사에 충성 충성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 </a:t>
            </a:r>
            <a:r>
              <a:rPr lang="ko-KR" altLang="en-US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멋지다</a:t>
            </a:r>
            <a:r>
              <a:rPr lang="en-US" altLang="ko-KR" sz="11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!!</a:t>
            </a:r>
            <a:endParaRPr lang="ko-KR" altLang="en-US" sz="7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06803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원형 130"/>
          <p:cNvSpPr/>
          <p:nvPr/>
        </p:nvSpPr>
        <p:spPr>
          <a:xfrm>
            <a:off x="1063207" y="2893781"/>
            <a:ext cx="1741745" cy="1741744"/>
          </a:xfrm>
          <a:prstGeom prst="pie">
            <a:avLst>
              <a:gd name="adj1" fmla="val 16140362"/>
              <a:gd name="adj2" fmla="val 9041868"/>
            </a:avLst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276402" y="3283957"/>
            <a:ext cx="668795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488611" y="2737376"/>
            <a:ext cx="2054554" cy="2054554"/>
          </a:xfrm>
          <a:prstGeom prst="ellipse">
            <a:avLst/>
          </a:prstGeom>
          <a:solidFill>
            <a:schemeClr val="bg1"/>
          </a:solidFill>
          <a:ln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원형 133"/>
          <p:cNvSpPr/>
          <p:nvPr/>
        </p:nvSpPr>
        <p:spPr>
          <a:xfrm>
            <a:off x="3645015" y="2893781"/>
            <a:ext cx="1741745" cy="1741744"/>
          </a:xfrm>
          <a:prstGeom prst="pie">
            <a:avLst>
              <a:gd name="adj1" fmla="val 16140362"/>
              <a:gd name="adj2" fmla="val 171329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8210" y="3283957"/>
            <a:ext cx="668796" cy="336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30% 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2180" y="4963121"/>
            <a:ext cx="40246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8389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346099" y="1989912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4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1471894" y="3444402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4" name="눈물 방울 53"/>
          <p:cNvSpPr/>
          <p:nvPr/>
        </p:nvSpPr>
        <p:spPr>
          <a:xfrm>
            <a:off x="4640946" y="3429000"/>
            <a:ext cx="521426" cy="478389"/>
          </a:xfrm>
          <a:prstGeom prst="teardrop">
            <a:avLst/>
          </a:prstGeom>
          <a:solidFill>
            <a:srgbClr val="3D9DE4"/>
          </a:solidFill>
          <a:ln w="9525">
            <a:solidFill>
              <a:srgbClr val="3D9DE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55503" y="2509777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3C9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11444" y="501272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38383" y="167569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눈물 방울 57"/>
          <p:cNvSpPr/>
          <p:nvPr/>
        </p:nvSpPr>
        <p:spPr>
          <a:xfrm rot="10800000" flipH="1">
            <a:off x="6455504" y="3903170"/>
            <a:ext cx="521426" cy="478389"/>
          </a:xfrm>
          <a:prstGeom prst="teardrop">
            <a:avLst/>
          </a:prstGeom>
          <a:solidFill>
            <a:srgbClr val="93C9EB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94743" y="3995559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prstClr val="white"/>
                </a:solidFill>
              </a:rPr>
              <a:t>26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 flipV="1">
            <a:off x="6999972" y="4403067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4" idx="7"/>
            <a:endCxn id="57" idx="0"/>
          </p:cNvCxnSpPr>
          <p:nvPr/>
        </p:nvCxnSpPr>
        <p:spPr>
          <a:xfrm rot="5400000" flipH="1" flipV="1">
            <a:off x="6606472" y="231590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3D9DE4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6499" y="2001950"/>
            <a:ext cx="2636622" cy="263662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237</a:t>
            </a:r>
          </a:p>
        </p:txBody>
      </p:sp>
      <p:sp>
        <p:nvSpPr>
          <p:cNvPr id="6" name="타원 5"/>
          <p:cNvSpPr/>
          <p:nvPr/>
        </p:nvSpPr>
        <p:spPr>
          <a:xfrm>
            <a:off x="8103985" y="2001950"/>
            <a:ext cx="2636622" cy="2636622"/>
          </a:xfrm>
          <a:prstGeom prst="ellipse">
            <a:avLst/>
          </a:prstGeom>
          <a:solidFill>
            <a:srgbClr val="EF7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152</a:t>
            </a:r>
          </a:p>
        </p:txBody>
      </p:sp>
      <p:sp>
        <p:nvSpPr>
          <p:cNvPr id="7" name="타원 6"/>
          <p:cNvSpPr/>
          <p:nvPr/>
        </p:nvSpPr>
        <p:spPr>
          <a:xfrm>
            <a:off x="1529013" y="2001950"/>
            <a:ext cx="2636622" cy="2636622"/>
          </a:xfrm>
          <a:prstGeom prst="ellipse">
            <a:avLst/>
          </a:prstGeom>
          <a:solidFill>
            <a:srgbClr val="283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92</a:t>
            </a:r>
          </a:p>
        </p:txBody>
      </p:sp>
    </p:spTree>
    <p:extLst>
      <p:ext uri="{BB962C8B-B14F-4D97-AF65-F5344CB8AC3E}">
        <p14:creationId xmlns:p14="http://schemas.microsoft.com/office/powerpoint/2010/main" val="281946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3687F-D333-4187-93EE-BE2BF7110990}"/>
              </a:ext>
            </a:extLst>
          </p:cNvPr>
          <p:cNvSpPr txBox="1"/>
          <p:nvPr/>
        </p:nvSpPr>
        <p:spPr>
          <a:xfrm>
            <a:off x="1635859" y="3009081"/>
            <a:ext cx="2538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3C5E1C-7794-403F-99A4-ED775F23FEB3}"/>
              </a:ext>
            </a:extLst>
          </p:cNvPr>
          <p:cNvCxnSpPr/>
          <p:nvPr/>
        </p:nvCxnSpPr>
        <p:spPr>
          <a:xfrm>
            <a:off x="1569184" y="2968079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96A4EC-31D3-452D-B58D-754314792532}"/>
              </a:ext>
            </a:extLst>
          </p:cNvPr>
          <p:cNvCxnSpPr/>
          <p:nvPr/>
        </p:nvCxnSpPr>
        <p:spPr>
          <a:xfrm>
            <a:off x="1569184" y="3819524"/>
            <a:ext cx="267199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A405B-C153-44A4-97DF-3EBBC5A22665}"/>
              </a:ext>
            </a:extLst>
          </p:cNvPr>
          <p:cNvSpPr txBox="1"/>
          <p:nvPr/>
        </p:nvSpPr>
        <p:spPr>
          <a:xfrm>
            <a:off x="6427502" y="690108"/>
            <a:ext cx="604653" cy="547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</a:p>
          <a:p>
            <a:pPr>
              <a:lnSpc>
                <a:spcPts val="8500"/>
              </a:lnSpc>
            </a:pPr>
            <a:endParaRPr lang="en-US" altLang="ko-KR" sz="5400" dirty="0">
              <a:solidFill>
                <a:srgbClr val="28395C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>
              <a:lnSpc>
                <a:spcPts val="8500"/>
              </a:lnSpc>
            </a:pPr>
            <a:r>
              <a:rPr lang="en-US" altLang="ko-KR" sz="5400" dirty="0">
                <a:solidFill>
                  <a:srgbClr val="28395C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AA31AA-E134-4BFB-A72C-7DCCA25C2AB7}"/>
              </a:ext>
            </a:extLst>
          </p:cNvPr>
          <p:cNvSpPr txBox="1"/>
          <p:nvPr/>
        </p:nvSpPr>
        <p:spPr>
          <a:xfrm>
            <a:off x="6939388" y="1009956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소개</a:t>
            </a:r>
            <a:endParaRPr lang="ko-KR" altLang="en-US" sz="20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B12CFA-5B4C-4D90-AF06-3AA80828C69D}"/>
              </a:ext>
            </a:extLst>
          </p:cNvPr>
          <p:cNvSpPr txBox="1"/>
          <p:nvPr/>
        </p:nvSpPr>
        <p:spPr>
          <a:xfrm>
            <a:off x="6920338" y="1339622"/>
            <a:ext cx="20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Team4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구성원 및 담당업무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3689F-2BB8-4D3C-BDC7-9746AD868416}"/>
              </a:ext>
            </a:extLst>
          </p:cNvPr>
          <p:cNvSpPr txBox="1"/>
          <p:nvPr/>
        </p:nvSpPr>
        <p:spPr>
          <a:xfrm>
            <a:off x="6939388" y="2100174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소개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6E343-560D-4AA9-B136-BFE0534E335B}"/>
              </a:ext>
            </a:extLst>
          </p:cNvPr>
          <p:cNvSpPr txBox="1"/>
          <p:nvPr/>
        </p:nvSpPr>
        <p:spPr>
          <a:xfrm>
            <a:off x="6920338" y="2429840"/>
            <a:ext cx="233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KUROWARE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의미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주제</a:t>
            </a:r>
            <a:r>
              <a:rPr lang="en-US" altLang="ko-KR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목적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76F8D-1AE6-4B74-A4B3-76C3ACB730D2}"/>
              </a:ext>
            </a:extLst>
          </p:cNvPr>
          <p:cNvSpPr txBox="1"/>
          <p:nvPr/>
        </p:nvSpPr>
        <p:spPr>
          <a:xfrm>
            <a:off x="6939388" y="3156298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 설명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3ABA47-FFFA-4442-AB63-469B54447CA4}"/>
              </a:ext>
            </a:extLst>
          </p:cNvPr>
          <p:cNvSpPr txBox="1"/>
          <p:nvPr/>
        </p:nvSpPr>
        <p:spPr>
          <a:xfrm>
            <a:off x="6920338" y="348596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┃각 기능별 소개</a:t>
            </a:r>
            <a:r>
              <a:rPr lang="ko-KR" altLang="en-US" sz="1200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A72F2D-5B29-44A1-BE2B-2E495C9DCC34}"/>
              </a:ext>
            </a:extLst>
          </p:cNvPr>
          <p:cNvSpPr txBox="1"/>
          <p:nvPr/>
        </p:nvSpPr>
        <p:spPr>
          <a:xfrm>
            <a:off x="7120363" y="3745244"/>
            <a:ext cx="1160895" cy="1502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김지은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고경섭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 err="1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홍윤혜</a:t>
            </a:r>
            <a:endParaRPr lang="en-US" altLang="ko-KR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lnSpc>
                <a:spcPts val="2800"/>
              </a:lnSpc>
              <a:buAutoNum type="arabicParenR"/>
            </a:pPr>
            <a:r>
              <a:rPr lang="ko-KR" altLang="en-US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황정우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04521C-CB87-45D4-AB46-61EB2F00DC5A}"/>
              </a:ext>
            </a:extLst>
          </p:cNvPr>
          <p:cNvSpPr txBox="1"/>
          <p:nvPr/>
        </p:nvSpPr>
        <p:spPr>
          <a:xfrm>
            <a:off x="6939388" y="533856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보완예정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4C98FA-BDC4-455A-9968-05B215E9256D}"/>
              </a:ext>
            </a:extLst>
          </p:cNvPr>
          <p:cNvSpPr txBox="1"/>
          <p:nvPr/>
        </p:nvSpPr>
        <p:spPr>
          <a:xfrm>
            <a:off x="6920338" y="5668234"/>
            <a:ext cx="217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┃추가 예정 기능 및 수정 예정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057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9292739" y="1712123"/>
            <a:ext cx="1296000" cy="1296000"/>
            <a:chOff x="2622378" y="3207080"/>
            <a:chExt cx="1296000" cy="1296000"/>
          </a:xfrm>
          <a:effectLst/>
        </p:grpSpPr>
        <p:sp>
          <p:nvSpPr>
            <p:cNvPr id="35" name="타원 34"/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" name="그룹 36"/>
          <p:cNvGrpSpPr/>
          <p:nvPr/>
        </p:nvGrpSpPr>
        <p:grpSpPr>
          <a:xfrm>
            <a:off x="1603261" y="1712123"/>
            <a:ext cx="1296000" cy="1296000"/>
            <a:chOff x="7621127" y="3477074"/>
            <a:chExt cx="1296000" cy="1296000"/>
          </a:xfrm>
        </p:grpSpPr>
        <p:sp>
          <p:nvSpPr>
            <p:cNvPr id="38" name="타원 37"/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C37751-76AB-43B2-A4E2-DA20B4CF24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83" y="4130619"/>
            <a:ext cx="1261956" cy="1261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7E9AC8-0CE6-4099-B839-165E8577E7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5" y="4113083"/>
            <a:ext cx="1279492" cy="1279492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338FA8E-9C34-44E7-951D-A6C3E51787DC}"/>
              </a:ext>
            </a:extLst>
          </p:cNvPr>
          <p:cNvSpPr/>
          <p:nvPr/>
        </p:nvSpPr>
        <p:spPr>
          <a:xfrm>
            <a:off x="3187254" y="2604641"/>
            <a:ext cx="6020834" cy="2376624"/>
          </a:xfrm>
          <a:prstGeom prst="wedgeRoundRectCallout">
            <a:avLst>
              <a:gd name="adj1" fmla="val -58010"/>
              <a:gd name="adj2" fmla="val -50524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0C072-328A-4E6C-8017-2FB52A33273D}"/>
              </a:ext>
            </a:extLst>
          </p:cNvPr>
          <p:cNvSpPr txBox="1"/>
          <p:nvPr/>
        </p:nvSpPr>
        <p:spPr>
          <a:xfrm>
            <a:off x="3917238" y="3008123"/>
            <a:ext cx="45608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발표를 마칩니다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r>
              <a:rPr lang="ko-KR" altLang="en-US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감사합니다</a:t>
            </a:r>
            <a:r>
              <a:rPr lang="en-US" altLang="ko-KR" sz="4800" b="1" dirty="0">
                <a:solidFill>
                  <a:srgbClr val="28395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lang="ko-KR" altLang="en-US" sz="4800" b="1" dirty="0">
              <a:solidFill>
                <a:srgbClr val="28395C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6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김지은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고경섭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로그인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82E86-E93B-B5BA-87B3-3097B21F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04" y="1404314"/>
            <a:ext cx="3229426" cy="37819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AC1D0B-8295-13C1-1F04-94E093832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14" y="1404313"/>
            <a:ext cx="3286584" cy="378195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AC0585-30A6-68EE-8B93-B1A32E379CE5}"/>
              </a:ext>
            </a:extLst>
          </p:cNvPr>
          <p:cNvSpPr/>
          <p:nvPr/>
        </p:nvSpPr>
        <p:spPr>
          <a:xfrm>
            <a:off x="5463330" y="3295291"/>
            <a:ext cx="1342911" cy="38574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74F54BE-6F01-31F6-5C82-E69B383DA8F1}"/>
                  </a:ext>
                </a:extLst>
              </p14:cNvPr>
              <p14:cNvContentPartPr/>
              <p14:nvPr/>
            </p14:nvContentPartPr>
            <p14:xfrm>
              <a:off x="1448864" y="585978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74F54BE-6F01-31F6-5C82-E69B383DA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0224" y="5773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19D0DB2-869E-6BF8-80FE-ED75B41633DD}"/>
              </a:ext>
            </a:extLst>
          </p:cNvPr>
          <p:cNvSpPr txBox="1"/>
          <p:nvPr/>
        </p:nvSpPr>
        <p:spPr>
          <a:xfrm>
            <a:off x="2294626" y="5438303"/>
            <a:ext cx="81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정확한 아이디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비밀번호 입력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로그인 이후 </a:t>
            </a: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메인페이지로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이동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계정찾기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입력한 이름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이메일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전화번호와 일치하는 아이디 출력 및 비밀번호 재설정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19211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자유게시판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B29072-6002-46F4-2582-77DC2A9D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2" y="1142496"/>
            <a:ext cx="11479106" cy="3929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A33E1-04D9-49FC-A196-7B8F946E23C8}"/>
              </a:ext>
            </a:extLst>
          </p:cNvPr>
          <p:cNvSpPr txBox="1"/>
          <p:nvPr/>
        </p:nvSpPr>
        <p:spPr>
          <a:xfrm>
            <a:off x="2294626" y="5392338"/>
            <a:ext cx="81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게시판 글 작성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 기능 구현함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게시글 내 댓글 작성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수정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삭제 기능 구현함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사원의 회사코드와 일치하는 게시글만 게시글 목록으로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마이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페이지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49DA3-01BB-C99D-E605-CC8B1935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1142496"/>
            <a:ext cx="11352363" cy="3929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7752E-B9BA-2618-DDFD-FDE987A95D7D}"/>
              </a:ext>
            </a:extLst>
          </p:cNvPr>
          <p:cNvSpPr txBox="1"/>
          <p:nvPr/>
        </p:nvSpPr>
        <p:spPr>
          <a:xfrm>
            <a:off x="2294626" y="5392338"/>
            <a:ext cx="81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개인정보란에서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사원의 개인정보가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 수정란에서 프로필사진을 업로드할 수 있음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업로드 전에 미리보기 기능 제공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개인정보를 수정한 이후 저장을 누르면 사원의 정보가 업데이트 됨 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8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기능설명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고경섭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스케줄러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페이지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0C5285-6E35-4B8E-85C5-81F58D13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1" y="1117155"/>
            <a:ext cx="5335231" cy="4024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F636A6-1FD1-D241-C9B9-ADA13C0EC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347" y="1117156"/>
            <a:ext cx="5335231" cy="402418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21A6C2-3354-434F-F848-5090EA9D1EB6}"/>
              </a:ext>
            </a:extLst>
          </p:cNvPr>
          <p:cNvSpPr/>
          <p:nvPr/>
        </p:nvSpPr>
        <p:spPr>
          <a:xfrm>
            <a:off x="5593359" y="2580957"/>
            <a:ext cx="1040987" cy="32536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28BAC-32E5-5997-5135-74B77479C2CF}"/>
              </a:ext>
            </a:extLst>
          </p:cNvPr>
          <p:cNvSpPr txBox="1"/>
          <p:nvPr/>
        </p:nvSpPr>
        <p:spPr>
          <a:xfrm>
            <a:off x="2294626" y="5392338"/>
            <a:ext cx="814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스케줄러 페이지에서는 사원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혹은 회사의 일정이 기록된 캘린더가 출력됨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일정의 제목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내용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시작일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종료일을 입력하면 일정을 추가할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일정을 클릭하면 일정 내용을 확인할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잘못된 일정은 삭제할 수 있음</a:t>
            </a: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1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홍윤혜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회원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19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9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/>
        </p:nvSpPr>
        <p:spPr>
          <a:xfrm>
            <a:off x="222422" y="252037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기능설명 </a:t>
            </a:r>
            <a:r>
              <a:rPr lang="en-US" altLang="ko-KR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20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황정우</a:t>
            </a:r>
            <a:endParaRPr lang="en-US" altLang="ko-KR" sz="20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b="1" kern="0" dirty="0">
                <a:solidFill>
                  <a:prstClr val="white">
                    <a:lumMod val="75000"/>
                  </a:prstClr>
                </a:solidFill>
              </a:rPr>
              <a:t>            </a:t>
            </a:r>
            <a:r>
              <a:rPr lang="en-US" altLang="ko-KR" sz="1050" b="1" kern="0" dirty="0">
                <a:solidFill>
                  <a:prstClr val="white">
                    <a:lumMod val="75000"/>
                  </a:prstClr>
                </a:solidFill>
              </a:rPr>
              <a:t>  | </a:t>
            </a:r>
            <a:r>
              <a:rPr lang="ko-KR" altLang="en-US" sz="1050" b="1" kern="0" dirty="0">
                <a:solidFill>
                  <a:prstClr val="white">
                    <a:lumMod val="75000"/>
                  </a:prstClr>
                </a:solidFill>
              </a:rPr>
              <a:t>관리자 페이지</a:t>
            </a:r>
            <a:endParaRPr lang="ko-KR" altLang="en-US" sz="360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411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830</Words>
  <Application>Microsoft Office PowerPoint</Application>
  <PresentationFormat>와이드스크린</PresentationFormat>
  <Paragraphs>234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나눔고딕OTF ExtraBold</vt:lpstr>
      <vt:lpstr>나눔스퀘어OTF</vt:lpstr>
      <vt:lpstr>맑은 고딕</vt:lpstr>
      <vt:lpstr>야놀자 야체 B</vt:lpstr>
      <vt:lpstr>야놀자 야체 R</vt:lpstr>
      <vt:lpstr>Arial</vt:lpstr>
      <vt:lpstr>Wingdings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고 경섭</cp:lastModifiedBy>
  <cp:revision>21</cp:revision>
  <dcterms:created xsi:type="dcterms:W3CDTF">2021-10-12T06:04:13Z</dcterms:created>
  <dcterms:modified xsi:type="dcterms:W3CDTF">2022-09-28T05:07:10Z</dcterms:modified>
</cp:coreProperties>
</file>