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5C"/>
    <a:srgbClr val="385080"/>
    <a:srgbClr val="2A3C60"/>
    <a:srgbClr val="7790C3"/>
    <a:srgbClr val="93C9EB"/>
    <a:srgbClr val="D1D6FF"/>
    <a:srgbClr val="D1D1FF"/>
    <a:srgbClr val="EFEFFF"/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5D5-A4D2-06CEB0487830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5D5-A4D2-06CEB0487830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1A-45D5-A4D2-06CEB0487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8236" y="2025611"/>
            <a:ext cx="5448554" cy="3871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385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3571219" y="5909803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 flipV="1">
            <a:off x="6787071" y="5898460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92804" y="2514700"/>
            <a:ext cx="742511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캘린더 구현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40173" y="2312198"/>
            <a:ext cx="1296000" cy="1296000"/>
            <a:chOff x="2622378" y="3207080"/>
            <a:chExt cx="1296000" cy="1296000"/>
          </a:xfrm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32211" y="2312198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677300" y="2498532"/>
            <a:ext cx="877163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및 결재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719142"/>
            <a:ext cx="5443157" cy="100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3707" y="579415"/>
            <a:ext cx="1773242" cy="253916"/>
          </a:xfrm>
          <a:prstGeom prst="rect">
            <a:avLst/>
          </a:prstGeom>
          <a:solidFill>
            <a:srgbClr val="28395C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SCIT master 42</a:t>
            </a:r>
            <a:r>
              <a:rPr lang="ko-KR" altLang="en-US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Team4</a:t>
            </a:r>
            <a:endParaRPr lang="en-US" altLang="ko-KR" sz="4000" b="1" i="1" kern="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7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5" y="4113083"/>
            <a:ext cx="1279492" cy="12794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ABB577-4980-4AD6-928C-7EFD1CF27588}"/>
              </a:ext>
            </a:extLst>
          </p:cNvPr>
          <p:cNvSpPr/>
          <p:nvPr/>
        </p:nvSpPr>
        <p:spPr>
          <a:xfrm>
            <a:off x="7739901" y="4412338"/>
            <a:ext cx="848309" cy="557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AC7DB-6745-47BA-B179-00129A9A31DF}"/>
              </a:ext>
            </a:extLst>
          </p:cNvPr>
          <p:cNvSpPr/>
          <p:nvPr/>
        </p:nvSpPr>
        <p:spPr>
          <a:xfrm>
            <a:off x="3571502" y="4412338"/>
            <a:ext cx="1088760" cy="76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및 근태관리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오라클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>
            <p:extLst/>
          </p:nvPr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01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95839" y="17054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1346099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4640946" y="3429000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7"/>
            <a:endCxn id="57" idx="0"/>
          </p:cNvCxnSpPr>
          <p:nvPr/>
        </p:nvCxnSpPr>
        <p:spPr>
          <a:xfrm rot="5400000" flipH="1" flipV="1">
            <a:off x="6606472" y="231590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28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92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292739" y="1712123"/>
            <a:ext cx="1296000" cy="1296000"/>
            <a:chOff x="2622378" y="3207080"/>
            <a:chExt cx="1296000" cy="1296000"/>
          </a:xfrm>
          <a:effectLst/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그룹 36"/>
          <p:cNvGrpSpPr/>
          <p:nvPr/>
        </p:nvGrpSpPr>
        <p:grpSpPr>
          <a:xfrm>
            <a:off x="1603261" y="1712123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83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5" y="4113083"/>
            <a:ext cx="1279492" cy="12794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38FA8E-9C34-44E7-951D-A6C3E51787DC}"/>
              </a:ext>
            </a:extLst>
          </p:cNvPr>
          <p:cNvSpPr/>
          <p:nvPr/>
        </p:nvSpPr>
        <p:spPr>
          <a:xfrm>
            <a:off x="3187254" y="2604641"/>
            <a:ext cx="6020834" cy="2376624"/>
          </a:xfrm>
          <a:prstGeom prst="wedgeRoundRectCallout">
            <a:avLst>
              <a:gd name="adj1" fmla="val -58010"/>
              <a:gd name="adj2" fmla="val -5052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C072-328A-4E6C-8017-2FB52A33273D}"/>
              </a:ext>
            </a:extLst>
          </p:cNvPr>
          <p:cNvSpPr txBox="1"/>
          <p:nvPr/>
        </p:nvSpPr>
        <p:spPr>
          <a:xfrm>
            <a:off x="3917238" y="3008123"/>
            <a:ext cx="4560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발표를 마칩니다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48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687F-D333-4187-93EE-BE2BF7110990}"/>
              </a:ext>
            </a:extLst>
          </p:cNvPr>
          <p:cNvSpPr txBox="1"/>
          <p:nvPr/>
        </p:nvSpPr>
        <p:spPr>
          <a:xfrm>
            <a:off x="1635859" y="3009081"/>
            <a:ext cx="253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3C5E1C-7794-403F-99A4-ED775F23FEB3}"/>
              </a:ext>
            </a:extLst>
          </p:cNvPr>
          <p:cNvCxnSpPr/>
          <p:nvPr/>
        </p:nvCxnSpPr>
        <p:spPr>
          <a:xfrm>
            <a:off x="1569184" y="2968079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6A4EC-31D3-452D-B58D-754314792532}"/>
              </a:ext>
            </a:extLst>
          </p:cNvPr>
          <p:cNvCxnSpPr/>
          <p:nvPr/>
        </p:nvCxnSpPr>
        <p:spPr>
          <a:xfrm>
            <a:off x="1569184" y="3819524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A405B-C153-44A4-97DF-3EBBC5A22665}"/>
              </a:ext>
            </a:extLst>
          </p:cNvPr>
          <p:cNvSpPr txBox="1"/>
          <p:nvPr/>
        </p:nvSpPr>
        <p:spPr>
          <a:xfrm>
            <a:off x="6427502" y="690108"/>
            <a:ext cx="604653" cy="547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</a:p>
          <a:p>
            <a:pPr>
              <a:lnSpc>
                <a:spcPts val="8500"/>
              </a:lnSpc>
            </a:pPr>
            <a:endParaRPr lang="en-US" altLang="ko-KR" sz="5400" dirty="0">
              <a:solidFill>
                <a:srgbClr val="28395C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A31AA-E134-4BFB-A72C-7DCCA25C2AB7}"/>
              </a:ext>
            </a:extLst>
          </p:cNvPr>
          <p:cNvSpPr txBox="1"/>
          <p:nvPr/>
        </p:nvSpPr>
        <p:spPr>
          <a:xfrm>
            <a:off x="6939388" y="100995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소개</a:t>
            </a:r>
            <a:endParaRPr lang="ko-KR" altLang="en-US" sz="20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12CFA-5B4C-4D90-AF06-3AA80828C69D}"/>
              </a:ext>
            </a:extLst>
          </p:cNvPr>
          <p:cNvSpPr txBox="1"/>
          <p:nvPr/>
        </p:nvSpPr>
        <p:spPr>
          <a:xfrm>
            <a:off x="6920338" y="1339622"/>
            <a:ext cx="20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Team4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및 담당업무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3689F-2BB8-4D3C-BDC7-9746AD868416}"/>
              </a:ext>
            </a:extLst>
          </p:cNvPr>
          <p:cNvSpPr txBox="1"/>
          <p:nvPr/>
        </p:nvSpPr>
        <p:spPr>
          <a:xfrm>
            <a:off x="6939388" y="21001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6E343-560D-4AA9-B136-BFE0534E335B}"/>
              </a:ext>
            </a:extLst>
          </p:cNvPr>
          <p:cNvSpPr txBox="1"/>
          <p:nvPr/>
        </p:nvSpPr>
        <p:spPr>
          <a:xfrm>
            <a:off x="6920338" y="2429840"/>
            <a:ext cx="233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의미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76F8D-1AE6-4B74-A4B3-76C3ACB730D2}"/>
              </a:ext>
            </a:extLst>
          </p:cNvPr>
          <p:cNvSpPr txBox="1"/>
          <p:nvPr/>
        </p:nvSpPr>
        <p:spPr>
          <a:xfrm>
            <a:off x="6939388" y="31562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ABA47-FFFA-4442-AB63-469B54447CA4}"/>
              </a:ext>
            </a:extLst>
          </p:cNvPr>
          <p:cNvSpPr txBox="1"/>
          <p:nvPr/>
        </p:nvSpPr>
        <p:spPr>
          <a:xfrm>
            <a:off x="6920338" y="348596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┃각 기능별 소개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72F2D-5B29-44A1-BE2B-2E495C9DCC34}"/>
              </a:ext>
            </a:extLst>
          </p:cNvPr>
          <p:cNvSpPr txBox="1"/>
          <p:nvPr/>
        </p:nvSpPr>
        <p:spPr>
          <a:xfrm>
            <a:off x="7120363" y="3745244"/>
            <a:ext cx="1160895" cy="15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4521C-CB87-45D4-AB46-61EB2F00DC5A}"/>
              </a:ext>
            </a:extLst>
          </p:cNvPr>
          <p:cNvSpPr txBox="1"/>
          <p:nvPr/>
        </p:nvSpPr>
        <p:spPr>
          <a:xfrm>
            <a:off x="6939388" y="53385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보완예정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98FA-BDC4-455A-9968-05B215E9256D}"/>
              </a:ext>
            </a:extLst>
          </p:cNvPr>
          <p:cNvSpPr txBox="1"/>
          <p:nvPr/>
        </p:nvSpPr>
        <p:spPr>
          <a:xfrm>
            <a:off x="6920338" y="5668234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┃추가 예정 기능 및 수정 예정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5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976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668</Words>
  <Application>Microsoft Office PowerPoint</Application>
  <PresentationFormat>와이드스크린</PresentationFormat>
  <Paragraphs>208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나눔고딕OTF ExtraBold</vt:lpstr>
      <vt:lpstr>나눔스퀘어OTF</vt:lpstr>
      <vt:lpstr>맑은 고딕</vt:lpstr>
      <vt:lpstr>야놀자 야체 B</vt:lpstr>
      <vt:lpstr>야놀자 야체 R</vt:lpstr>
      <vt:lpstr>Arial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</cp:revision>
  <dcterms:created xsi:type="dcterms:W3CDTF">2021-10-12T06:04:13Z</dcterms:created>
  <dcterms:modified xsi:type="dcterms:W3CDTF">2022-09-28T01:14:47Z</dcterms:modified>
</cp:coreProperties>
</file>