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58" r:id="rId5"/>
    <p:sldId id="267" r:id="rId6"/>
    <p:sldId id="275" r:id="rId7"/>
    <p:sldId id="276" r:id="rId8"/>
    <p:sldId id="277" r:id="rId9"/>
    <p:sldId id="268" r:id="rId10"/>
    <p:sldId id="269" r:id="rId11"/>
    <p:sldId id="270" r:id="rId12"/>
    <p:sldId id="271" r:id="rId13"/>
    <p:sldId id="280" r:id="rId14"/>
    <p:sldId id="284" r:id="rId15"/>
    <p:sldId id="273" r:id="rId16"/>
    <p:sldId id="266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FF"/>
    <a:srgbClr val="F6F9FF"/>
    <a:srgbClr val="28395C"/>
    <a:srgbClr val="ED7D31"/>
    <a:srgbClr val="E16C3D"/>
    <a:srgbClr val="385080"/>
    <a:srgbClr val="2A3C60"/>
    <a:srgbClr val="7790C3"/>
    <a:srgbClr val="93C9EB"/>
    <a:srgbClr val="D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>
        <p:scale>
          <a:sx n="75" d="100"/>
          <a:sy n="75" d="100"/>
        </p:scale>
        <p:origin x="83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5D5-A4D2-06CEB0487830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5D5-A4D2-06CEB0487830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1A-45D5-A4D2-06CEB0487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4:31:5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8236" y="2025611"/>
            <a:ext cx="5448554" cy="3871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385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3571219" y="5909803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 flipV="1">
            <a:off x="6787071" y="5898460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83187" y="2514700"/>
            <a:ext cx="761747" cy="117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스케줄러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40173" y="2312198"/>
            <a:ext cx="1296000" cy="1296000"/>
            <a:chOff x="2622378" y="3207080"/>
            <a:chExt cx="1296000" cy="1296000"/>
          </a:xfrm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32211" y="2312198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677300" y="2498532"/>
            <a:ext cx="877163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및 결재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719142"/>
            <a:ext cx="5443157" cy="100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3707" y="579415"/>
            <a:ext cx="1773242" cy="253916"/>
          </a:xfrm>
          <a:prstGeom prst="rect">
            <a:avLst/>
          </a:prstGeom>
          <a:solidFill>
            <a:srgbClr val="28395C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SCIT master 42</a:t>
            </a:r>
            <a:r>
              <a:rPr lang="ko-KR" altLang="en-US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Team4</a:t>
            </a:r>
            <a:endParaRPr lang="en-US" altLang="ko-KR" sz="4000" b="1" i="1" kern="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7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5" y="4113083"/>
            <a:ext cx="1279492" cy="12794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ABB577-4980-4AD6-928C-7EFD1CF27588}"/>
              </a:ext>
            </a:extLst>
          </p:cNvPr>
          <p:cNvSpPr/>
          <p:nvPr/>
        </p:nvSpPr>
        <p:spPr>
          <a:xfrm>
            <a:off x="7739901" y="4412338"/>
            <a:ext cx="848309" cy="557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AC7DB-6745-47BA-B179-00129A9A31DF}"/>
              </a:ext>
            </a:extLst>
          </p:cNvPr>
          <p:cNvSpPr/>
          <p:nvPr/>
        </p:nvSpPr>
        <p:spPr>
          <a:xfrm>
            <a:off x="3571502" y="4412338"/>
            <a:ext cx="1088760" cy="76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및 근태관리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오라클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자유게시판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마이페이지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스케줄러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A0542-2D2E-A4B6-B018-DC14A5CDE5E1}"/>
              </a:ext>
            </a:extLst>
          </p:cNvPr>
          <p:cNvSpPr txBox="1"/>
          <p:nvPr/>
        </p:nvSpPr>
        <p:spPr>
          <a:xfrm>
            <a:off x="681486" y="1191274"/>
            <a:ext cx="814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자유게시판내의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Navigator(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 표시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오류 개선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마이 페이지내의 미처리 결재사항 출력기능 구현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적용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3606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93C3F-B12E-46F6-BCB3-B3C9B384E679}"/>
              </a:ext>
            </a:extLst>
          </p:cNvPr>
          <p:cNvSpPr/>
          <p:nvPr/>
        </p:nvSpPr>
        <p:spPr>
          <a:xfrm>
            <a:off x="579120" y="1209040"/>
            <a:ext cx="10942320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46C0EC-A189-4807-9C53-7B74D461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25" t="28238" r="39587" b="32430"/>
          <a:stretch/>
        </p:blipFill>
        <p:spPr>
          <a:xfrm>
            <a:off x="1005213" y="2121146"/>
            <a:ext cx="2232660" cy="2792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91043-1318-4B9C-8EBF-9BFFCEA53DCC}"/>
              </a:ext>
            </a:extLst>
          </p:cNvPr>
          <p:cNvGrpSpPr/>
          <p:nvPr/>
        </p:nvGrpSpPr>
        <p:grpSpPr>
          <a:xfrm>
            <a:off x="3393966" y="2227471"/>
            <a:ext cx="4220234" cy="2302380"/>
            <a:chOff x="3393966" y="2227471"/>
            <a:chExt cx="4220234" cy="23023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DB423D-148C-4BD6-B1A3-172F7069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710" t="23884" r="24523" b="26963"/>
            <a:stretch/>
          </p:blipFill>
          <p:spPr>
            <a:xfrm>
              <a:off x="4052881" y="2227471"/>
              <a:ext cx="3561319" cy="2302380"/>
            </a:xfrm>
            <a:prstGeom prst="rect">
              <a:avLst/>
            </a:prstGeom>
          </p:spPr>
        </p:pic>
        <p:pic>
          <p:nvPicPr>
            <p:cNvPr id="2050" name="Picture 2" descr="https://cdn-icons-png.flaticon.com/512/556/556670.png">
              <a:extLst>
                <a:ext uri="{FF2B5EF4-FFF2-40B4-BE49-F238E27FC236}">
                  <a16:creationId xmlns:a16="http://schemas.microsoft.com/office/drawing/2014/main" id="{C01836B8-FC1D-479F-B1BD-20188D5D8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66" y="307188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2AEB3C-6F85-4D20-B461-6C97A5C26BC9}"/>
              </a:ext>
            </a:extLst>
          </p:cNvPr>
          <p:cNvGrpSpPr/>
          <p:nvPr/>
        </p:nvGrpSpPr>
        <p:grpSpPr>
          <a:xfrm>
            <a:off x="7673436" y="2353278"/>
            <a:ext cx="3478268" cy="2151444"/>
            <a:chOff x="7673436" y="2353278"/>
            <a:chExt cx="3478268" cy="215144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19319EB-3F32-4888-9EF2-0764DCE76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13" t="22815" r="26142" b="26667"/>
            <a:stretch/>
          </p:blipFill>
          <p:spPr>
            <a:xfrm>
              <a:off x="8256104" y="2353278"/>
              <a:ext cx="2895600" cy="21514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4" name="Picture 2" descr="https://cdn-icons-png.flaticon.com/512/556/556670.png">
              <a:extLst>
                <a:ext uri="{FF2B5EF4-FFF2-40B4-BE49-F238E27FC236}">
                  <a16:creationId xmlns:a16="http://schemas.microsoft.com/office/drawing/2014/main" id="{7BFEFC74-7404-4658-88CA-0B7D586F0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436" y="304358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73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3606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93C3F-B12E-46F6-BCB3-B3C9B384E679}"/>
              </a:ext>
            </a:extLst>
          </p:cNvPr>
          <p:cNvSpPr/>
          <p:nvPr/>
        </p:nvSpPr>
        <p:spPr>
          <a:xfrm>
            <a:off x="579120" y="1209040"/>
            <a:ext cx="10942320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D4A463-E453-47D7-A831-05E53693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6" t="24784" r="14586" b="5890"/>
          <a:stretch/>
        </p:blipFill>
        <p:spPr>
          <a:xfrm>
            <a:off x="985521" y="2263175"/>
            <a:ext cx="3481643" cy="212282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48FFEB5-5FCE-44C4-8D20-992B87E17B8A}"/>
              </a:ext>
            </a:extLst>
          </p:cNvPr>
          <p:cNvGrpSpPr/>
          <p:nvPr/>
        </p:nvGrpSpPr>
        <p:grpSpPr>
          <a:xfrm>
            <a:off x="4960540" y="1463040"/>
            <a:ext cx="5865889" cy="4406674"/>
            <a:chOff x="4960540" y="1463040"/>
            <a:chExt cx="5865889" cy="440667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3826918-B97B-44FB-8904-955B7CBA5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893" t="23883" r="25238" b="29579"/>
            <a:stretch/>
          </p:blipFill>
          <p:spPr>
            <a:xfrm>
              <a:off x="6283873" y="3574005"/>
              <a:ext cx="3759552" cy="2295709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C69800C-C639-40AD-AE26-CF9AD7CFA080}"/>
                </a:ext>
              </a:extLst>
            </p:cNvPr>
            <p:cNvGrpSpPr/>
            <p:nvPr/>
          </p:nvGrpSpPr>
          <p:grpSpPr>
            <a:xfrm>
              <a:off x="4960540" y="1463040"/>
              <a:ext cx="5865889" cy="2131549"/>
              <a:chOff x="4960540" y="1463040"/>
              <a:chExt cx="5865889" cy="213154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9BDAC79-E42E-499F-9803-446CA22202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915" t="22815" r="29918" b="26815"/>
              <a:stretch/>
            </p:blipFill>
            <p:spPr>
              <a:xfrm>
                <a:off x="5862319" y="1463040"/>
                <a:ext cx="2301330" cy="196596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793C180-7451-4853-93E4-0274F20106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083" t="25630" r="32235" b="34697"/>
              <a:stretch/>
            </p:blipFill>
            <p:spPr>
              <a:xfrm>
                <a:off x="8299711" y="1463040"/>
                <a:ext cx="2526718" cy="1965960"/>
              </a:xfrm>
              <a:prstGeom prst="rect">
                <a:avLst/>
              </a:prstGeom>
            </p:spPr>
          </p:pic>
          <p:pic>
            <p:nvPicPr>
              <p:cNvPr id="15" name="Picture 2" descr="https://cdn-icons-png.flaticon.com/512/556/556670.png">
                <a:extLst>
                  <a:ext uri="{FF2B5EF4-FFF2-40B4-BE49-F238E27FC236}">
                    <a16:creationId xmlns:a16="http://schemas.microsoft.com/office/drawing/2014/main" id="{7DFC5E49-94E7-402A-9AC0-951C7AF9C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0540" y="3054589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339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01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95839" y="17054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46099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4640946" y="3429000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7"/>
            <a:endCxn id="57" idx="0"/>
          </p:cNvCxnSpPr>
          <p:nvPr/>
        </p:nvCxnSpPr>
        <p:spPr>
          <a:xfrm rot="5400000" flipH="1" flipV="1">
            <a:off x="6606472" y="231590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687F-D333-4187-93EE-BE2BF7110990}"/>
              </a:ext>
            </a:extLst>
          </p:cNvPr>
          <p:cNvSpPr txBox="1"/>
          <p:nvPr/>
        </p:nvSpPr>
        <p:spPr>
          <a:xfrm>
            <a:off x="1635859" y="3009081"/>
            <a:ext cx="253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3C5E1C-7794-403F-99A4-ED775F23FEB3}"/>
              </a:ext>
            </a:extLst>
          </p:cNvPr>
          <p:cNvCxnSpPr/>
          <p:nvPr/>
        </p:nvCxnSpPr>
        <p:spPr>
          <a:xfrm>
            <a:off x="1569184" y="2968079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6A4EC-31D3-452D-B58D-754314792532}"/>
              </a:ext>
            </a:extLst>
          </p:cNvPr>
          <p:cNvCxnSpPr/>
          <p:nvPr/>
        </p:nvCxnSpPr>
        <p:spPr>
          <a:xfrm>
            <a:off x="1569184" y="3819524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A405B-C153-44A4-97DF-3EBBC5A22665}"/>
              </a:ext>
            </a:extLst>
          </p:cNvPr>
          <p:cNvSpPr txBox="1"/>
          <p:nvPr/>
        </p:nvSpPr>
        <p:spPr>
          <a:xfrm>
            <a:off x="6427502" y="690108"/>
            <a:ext cx="604653" cy="547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</a:p>
          <a:p>
            <a:pPr>
              <a:lnSpc>
                <a:spcPts val="8500"/>
              </a:lnSpc>
            </a:pPr>
            <a:endParaRPr lang="en-US" altLang="ko-KR" sz="5400" dirty="0">
              <a:solidFill>
                <a:srgbClr val="28395C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A31AA-E134-4BFB-A72C-7DCCA25C2AB7}"/>
              </a:ext>
            </a:extLst>
          </p:cNvPr>
          <p:cNvSpPr txBox="1"/>
          <p:nvPr/>
        </p:nvSpPr>
        <p:spPr>
          <a:xfrm>
            <a:off x="6939388" y="100995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소개</a:t>
            </a:r>
            <a:endParaRPr lang="ko-KR" altLang="en-US" sz="20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12CFA-5B4C-4D90-AF06-3AA80828C69D}"/>
              </a:ext>
            </a:extLst>
          </p:cNvPr>
          <p:cNvSpPr txBox="1"/>
          <p:nvPr/>
        </p:nvSpPr>
        <p:spPr>
          <a:xfrm>
            <a:off x="6920338" y="1339622"/>
            <a:ext cx="20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Team4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및 담당업무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3689F-2BB8-4D3C-BDC7-9746AD868416}"/>
              </a:ext>
            </a:extLst>
          </p:cNvPr>
          <p:cNvSpPr txBox="1"/>
          <p:nvPr/>
        </p:nvSpPr>
        <p:spPr>
          <a:xfrm>
            <a:off x="6939388" y="21001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6E343-560D-4AA9-B136-BFE0534E335B}"/>
              </a:ext>
            </a:extLst>
          </p:cNvPr>
          <p:cNvSpPr txBox="1"/>
          <p:nvPr/>
        </p:nvSpPr>
        <p:spPr>
          <a:xfrm>
            <a:off x="6920338" y="2429840"/>
            <a:ext cx="233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의미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76F8D-1AE6-4B74-A4B3-76C3ACB730D2}"/>
              </a:ext>
            </a:extLst>
          </p:cNvPr>
          <p:cNvSpPr txBox="1"/>
          <p:nvPr/>
        </p:nvSpPr>
        <p:spPr>
          <a:xfrm>
            <a:off x="6939388" y="31562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ABA47-FFFA-4442-AB63-469B54447CA4}"/>
              </a:ext>
            </a:extLst>
          </p:cNvPr>
          <p:cNvSpPr txBox="1"/>
          <p:nvPr/>
        </p:nvSpPr>
        <p:spPr>
          <a:xfrm>
            <a:off x="6920338" y="348596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┃각 기능별 소개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72F2D-5B29-44A1-BE2B-2E495C9DCC34}"/>
              </a:ext>
            </a:extLst>
          </p:cNvPr>
          <p:cNvSpPr txBox="1"/>
          <p:nvPr/>
        </p:nvSpPr>
        <p:spPr>
          <a:xfrm>
            <a:off x="7120363" y="3745244"/>
            <a:ext cx="1160895" cy="15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4521C-CB87-45D4-AB46-61EB2F00DC5A}"/>
              </a:ext>
            </a:extLst>
          </p:cNvPr>
          <p:cNvSpPr txBox="1"/>
          <p:nvPr/>
        </p:nvSpPr>
        <p:spPr>
          <a:xfrm>
            <a:off x="6939388" y="53385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보완예정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98FA-BDC4-455A-9968-05B215E9256D}"/>
              </a:ext>
            </a:extLst>
          </p:cNvPr>
          <p:cNvSpPr txBox="1"/>
          <p:nvPr/>
        </p:nvSpPr>
        <p:spPr>
          <a:xfrm>
            <a:off x="6920338" y="5668234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┃추가 예정 기능 및 수정 예정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5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28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92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292739" y="1712123"/>
            <a:ext cx="1296000" cy="1296000"/>
            <a:chOff x="2622378" y="3207080"/>
            <a:chExt cx="1296000" cy="1296000"/>
          </a:xfrm>
          <a:effectLst/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그룹 36"/>
          <p:cNvGrpSpPr/>
          <p:nvPr/>
        </p:nvGrpSpPr>
        <p:grpSpPr>
          <a:xfrm>
            <a:off x="1603261" y="1712123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83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5" y="4113083"/>
            <a:ext cx="1279492" cy="12794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38FA8E-9C34-44E7-951D-A6C3E51787DC}"/>
              </a:ext>
            </a:extLst>
          </p:cNvPr>
          <p:cNvSpPr/>
          <p:nvPr/>
        </p:nvSpPr>
        <p:spPr>
          <a:xfrm>
            <a:off x="3187254" y="2604641"/>
            <a:ext cx="6020834" cy="2376624"/>
          </a:xfrm>
          <a:prstGeom prst="wedgeRoundRectCallout">
            <a:avLst>
              <a:gd name="adj1" fmla="val -58010"/>
              <a:gd name="adj2" fmla="val -5052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C072-328A-4E6C-8017-2FB52A33273D}"/>
              </a:ext>
            </a:extLst>
          </p:cNvPr>
          <p:cNvSpPr txBox="1"/>
          <p:nvPr/>
        </p:nvSpPr>
        <p:spPr>
          <a:xfrm>
            <a:off x="3917238" y="3008123"/>
            <a:ext cx="4560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발표를 마칩니다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48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6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로그인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82E86-E93B-B5BA-87B3-3097B21F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4" y="1404314"/>
            <a:ext cx="3229426" cy="3781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C1D0B-8295-13C1-1F04-94E09383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14" y="1404313"/>
            <a:ext cx="3286584" cy="378195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AC0585-30A6-68EE-8B93-B1A32E379CE5}"/>
              </a:ext>
            </a:extLst>
          </p:cNvPr>
          <p:cNvSpPr/>
          <p:nvPr/>
        </p:nvSpPr>
        <p:spPr>
          <a:xfrm>
            <a:off x="5463330" y="3295291"/>
            <a:ext cx="1342911" cy="3857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14:cNvPr>
              <p14:cNvContentPartPr/>
              <p14:nvPr/>
            </p14:nvContentPartPr>
            <p14:xfrm>
              <a:off x="1448864" y="585978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224" y="577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9D0DB2-869E-6BF8-80FE-ED75B41633DD}"/>
              </a:ext>
            </a:extLst>
          </p:cNvPr>
          <p:cNvSpPr txBox="1"/>
          <p:nvPr/>
        </p:nvSpPr>
        <p:spPr>
          <a:xfrm>
            <a:off x="2294626" y="5438303"/>
            <a:ext cx="81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정확한 아이디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비밀번호 입력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이후 </a:t>
            </a: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메인페이지로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이동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계정찾기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입력한 이름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이메일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전화번호와 일치하는 아이디 출력 및 비밀번호 재설정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192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자유게시판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29072-6002-46F4-2582-77DC2A9D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2" y="1142496"/>
            <a:ext cx="11479106" cy="392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33E1-04D9-49FC-A196-7B8F946E23C8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게시판 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게시글 내 댓글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사원의 회사코드와 일치하는 게시글만 게시글 목록으로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마이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49DA3-01BB-C99D-E605-CC8B193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142496"/>
            <a:ext cx="11352363" cy="3929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7752E-B9BA-2618-DDFD-FDE987A95D7D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개인정보란에서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사원의 개인정보가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 수정란에서 프로필사진을 업로드할 수 있음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업로드 전에 미리보기 기능 제공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개인정보를 수정한 이후 저장을 누르면 사원의 정보가 업데이트 됨 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스케줄러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C5285-6E35-4B8E-85C5-81F58D13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" y="1117155"/>
            <a:ext cx="5335231" cy="4024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636A6-1FD1-D241-C9B9-ADA13C0E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47" y="1117156"/>
            <a:ext cx="5335231" cy="402418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21A6C2-3354-434F-F848-5090EA9D1EB6}"/>
              </a:ext>
            </a:extLst>
          </p:cNvPr>
          <p:cNvSpPr/>
          <p:nvPr/>
        </p:nvSpPr>
        <p:spPr>
          <a:xfrm>
            <a:off x="5593359" y="2580957"/>
            <a:ext cx="1040987" cy="3253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28BAC-32E5-5997-5135-74B77479C2CF}"/>
              </a:ext>
            </a:extLst>
          </p:cNvPr>
          <p:cNvSpPr txBox="1"/>
          <p:nvPr/>
        </p:nvSpPr>
        <p:spPr>
          <a:xfrm>
            <a:off x="2294626" y="5392338"/>
            <a:ext cx="814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페이지에서는 사원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혹은 회사의 일정이 기록된 캘린더가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일정의 제목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시작일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종료일을 입력하면 일정을 추가할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일정을 클릭하면 일정 내용을 확인할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잘못된 일정은 삭제할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18ADA-0EFB-4F2A-A458-6AB63299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97" r="80833" b="27555"/>
          <a:stretch/>
        </p:blipFill>
        <p:spPr>
          <a:xfrm>
            <a:off x="538480" y="1483360"/>
            <a:ext cx="3265774" cy="34645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5DD69A-89DD-48C3-8096-C3DFFFF79A4C}"/>
              </a:ext>
            </a:extLst>
          </p:cNvPr>
          <p:cNvSpPr/>
          <p:nvPr/>
        </p:nvSpPr>
        <p:spPr>
          <a:xfrm>
            <a:off x="3804254" y="1209040"/>
            <a:ext cx="7717186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s://cdn-icons-png.flaticon.com/512/3135/3135715.png">
            <a:extLst>
              <a:ext uri="{FF2B5EF4-FFF2-40B4-BE49-F238E27FC236}">
                <a16:creationId xmlns:a16="http://schemas.microsoft.com/office/drawing/2014/main" id="{2A578E59-DCE1-436A-81FD-3FBB37B5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79" y="174244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3135/3135789.png">
            <a:extLst>
              <a:ext uri="{FF2B5EF4-FFF2-40B4-BE49-F238E27FC236}">
                <a16:creationId xmlns:a16="http://schemas.microsoft.com/office/drawing/2014/main" id="{71F01B81-33CE-48C3-AC9E-5E9033A1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274846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3E54687-C4FD-45B8-AE98-E08A9C0AB9C9}"/>
              </a:ext>
            </a:extLst>
          </p:cNvPr>
          <p:cNvGrpSpPr/>
          <p:nvPr/>
        </p:nvGrpSpPr>
        <p:grpSpPr>
          <a:xfrm>
            <a:off x="8463280" y="4028460"/>
            <a:ext cx="1440000" cy="1440000"/>
            <a:chOff x="8463280" y="4028460"/>
            <a:chExt cx="1440000" cy="144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E906816-DAF2-459B-AD37-D4C65ED405CC}"/>
                </a:ext>
              </a:extLst>
            </p:cNvPr>
            <p:cNvSpPr/>
            <p:nvPr/>
          </p:nvSpPr>
          <p:spPr>
            <a:xfrm>
              <a:off x="8463280" y="4028460"/>
              <a:ext cx="1440000" cy="1440000"/>
            </a:xfrm>
            <a:prstGeom prst="ellipse">
              <a:avLst/>
            </a:prstGeom>
            <a:solidFill>
              <a:srgbClr val="CBE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30" name="Picture 6" descr="https://cdn-icons-png.flaticon.com/512/3791/3791146.png">
              <a:extLst>
                <a:ext uri="{FF2B5EF4-FFF2-40B4-BE49-F238E27FC236}">
                  <a16:creationId xmlns:a16="http://schemas.microsoft.com/office/drawing/2014/main" id="{BD75C1C4-705D-468B-8524-B7811D660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380" y="4117741"/>
              <a:ext cx="1251799" cy="125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362FB0-4150-40F6-8905-AD838AA4AC3C}"/>
              </a:ext>
            </a:extLst>
          </p:cNvPr>
          <p:cNvCxnSpPr/>
          <p:nvPr/>
        </p:nvCxnSpPr>
        <p:spPr>
          <a:xfrm flipV="1">
            <a:off x="6329680" y="2600960"/>
            <a:ext cx="1930400" cy="58148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0784AC-0779-43F8-867F-B52509045D0D}"/>
              </a:ext>
            </a:extLst>
          </p:cNvPr>
          <p:cNvCxnSpPr>
            <a:cxnSpLocks/>
          </p:cNvCxnSpPr>
          <p:nvPr/>
        </p:nvCxnSpPr>
        <p:spPr>
          <a:xfrm>
            <a:off x="6349766" y="3719741"/>
            <a:ext cx="1891092" cy="7113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 descr="https://cdn-icons-png.flaticon.com/512/1040/1040218.png">
            <a:extLst>
              <a:ext uri="{FF2B5EF4-FFF2-40B4-BE49-F238E27FC236}">
                <a16:creationId xmlns:a16="http://schemas.microsoft.com/office/drawing/2014/main" id="{9D981AE7-8977-4D46-89AA-5BD241E7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690" y="2711759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cdn-icons-png.flaticon.com/512/1040/1040218.png">
            <a:extLst>
              <a:ext uri="{FF2B5EF4-FFF2-40B4-BE49-F238E27FC236}">
                <a16:creationId xmlns:a16="http://schemas.microsoft.com/office/drawing/2014/main" id="{53197BCE-3F45-4FCF-B1EC-354EA162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79" y="4900021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41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839</Words>
  <Application>Microsoft Office PowerPoint</Application>
  <PresentationFormat>와이드스크린</PresentationFormat>
  <Paragraphs>236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나눔고딕OTF ExtraBold</vt:lpstr>
      <vt:lpstr>나눔스퀘어OTF</vt:lpstr>
      <vt:lpstr>맑은 고딕</vt:lpstr>
      <vt:lpstr>야놀자 야체 B</vt:lpstr>
      <vt:lpstr>야놀자 야체 R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31</cp:revision>
  <dcterms:created xsi:type="dcterms:W3CDTF">2021-10-12T06:04:13Z</dcterms:created>
  <dcterms:modified xsi:type="dcterms:W3CDTF">2022-09-28T06:29:02Z</dcterms:modified>
</cp:coreProperties>
</file>