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E88CC-A8BC-425B-821F-C31E37E2A432}" type="doc">
      <dgm:prSet loTypeId="urn:microsoft.com/office/officeart/2005/8/layout/matrix1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EDB703-7136-4F64-ACFE-1DAB322B0C15}">
      <dgm:prSet phldrT="[Text]"/>
      <dgm:spPr/>
      <dgm:t>
        <a:bodyPr/>
        <a:lstStyle/>
        <a:p>
          <a:r>
            <a:rPr lang="de-DE" dirty="0" smtClean="0"/>
            <a:t>Schultrainer</a:t>
          </a:r>
          <a:endParaRPr lang="en-US" dirty="0"/>
        </a:p>
      </dgm:t>
    </dgm:pt>
    <dgm:pt modelId="{5CCB53AF-48AC-4C36-B36E-EC3E545BF876}" type="parTrans" cxnId="{45FA164B-0EBE-48AF-A3C5-915CCCEADD7C}">
      <dgm:prSet/>
      <dgm:spPr/>
      <dgm:t>
        <a:bodyPr/>
        <a:lstStyle/>
        <a:p>
          <a:endParaRPr lang="en-US"/>
        </a:p>
      </dgm:t>
    </dgm:pt>
    <dgm:pt modelId="{7747CF0F-87F8-4629-B44B-D2CEA5AC9514}" type="sibTrans" cxnId="{45FA164B-0EBE-48AF-A3C5-915CCCEADD7C}">
      <dgm:prSet/>
      <dgm:spPr/>
      <dgm:t>
        <a:bodyPr/>
        <a:lstStyle/>
        <a:p>
          <a:endParaRPr lang="en-US"/>
        </a:p>
      </dgm:t>
    </dgm:pt>
    <dgm:pt modelId="{9198AA6A-B1FC-4A8F-8D29-5457199182C2}">
      <dgm:prSet phldrT="[Text]"/>
      <dgm:spPr/>
      <dgm:t>
        <a:bodyPr/>
        <a:lstStyle/>
        <a:p>
          <a:r>
            <a:rPr lang="de-DE" dirty="0" smtClean="0"/>
            <a:t>Öffentliches WBT</a:t>
          </a:r>
          <a:endParaRPr lang="en-US" dirty="0"/>
        </a:p>
      </dgm:t>
    </dgm:pt>
    <dgm:pt modelId="{525BEE88-7D2B-4D0C-9FFC-BD7C4E69E223}" type="parTrans" cxnId="{CD10122B-67BA-419A-A0A9-96335BC71EF6}">
      <dgm:prSet/>
      <dgm:spPr/>
      <dgm:t>
        <a:bodyPr/>
        <a:lstStyle/>
        <a:p>
          <a:endParaRPr lang="en-US"/>
        </a:p>
      </dgm:t>
    </dgm:pt>
    <dgm:pt modelId="{4691A0F7-FA48-4E01-A5E3-8B69C6CE04C2}" type="sibTrans" cxnId="{CD10122B-67BA-419A-A0A9-96335BC71EF6}">
      <dgm:prSet/>
      <dgm:spPr/>
      <dgm:t>
        <a:bodyPr/>
        <a:lstStyle/>
        <a:p>
          <a:endParaRPr lang="en-US"/>
        </a:p>
      </dgm:t>
    </dgm:pt>
    <dgm:pt modelId="{886EE81F-22C9-49D6-8323-8A900F05D8E1}">
      <dgm:prSet phldrT="[Text]"/>
      <dgm:spPr/>
      <dgm:t>
        <a:bodyPr/>
        <a:lstStyle/>
        <a:p>
          <a:r>
            <a:rPr lang="de-DE" dirty="0" smtClean="0"/>
            <a:t>Informationsseiten </a:t>
          </a:r>
          <a:endParaRPr lang="en-US" dirty="0"/>
        </a:p>
      </dgm:t>
    </dgm:pt>
    <dgm:pt modelId="{68529441-AE7B-4856-91DA-9D8FAE59C869}" type="parTrans" cxnId="{3FDAD509-4A2A-4D31-9FF0-E348EBABBC4D}">
      <dgm:prSet/>
      <dgm:spPr/>
      <dgm:t>
        <a:bodyPr/>
        <a:lstStyle/>
        <a:p>
          <a:endParaRPr lang="en-US"/>
        </a:p>
      </dgm:t>
    </dgm:pt>
    <dgm:pt modelId="{C6EA4978-4208-4606-B982-020C802D8775}" type="sibTrans" cxnId="{3FDAD509-4A2A-4D31-9FF0-E348EBABBC4D}">
      <dgm:prSet/>
      <dgm:spPr/>
      <dgm:t>
        <a:bodyPr/>
        <a:lstStyle/>
        <a:p>
          <a:endParaRPr lang="en-US"/>
        </a:p>
      </dgm:t>
    </dgm:pt>
    <dgm:pt modelId="{515A5042-7A8B-4AC1-8975-1316932DF0A5}">
      <dgm:prSet phldrT="[Text]"/>
      <dgm:spPr/>
      <dgm:t>
        <a:bodyPr/>
        <a:lstStyle/>
        <a:p>
          <a:r>
            <a:rPr lang="de-DE" dirty="0" smtClean="0"/>
            <a:t>Wiederholungsübungen</a:t>
          </a:r>
          <a:endParaRPr lang="en-US" dirty="0"/>
        </a:p>
      </dgm:t>
    </dgm:pt>
    <dgm:pt modelId="{667763CA-1983-49FF-8F9B-55747420606E}" type="parTrans" cxnId="{29D50143-FE63-48CD-A47E-77563E41E13B}">
      <dgm:prSet/>
      <dgm:spPr/>
      <dgm:t>
        <a:bodyPr/>
        <a:lstStyle/>
        <a:p>
          <a:endParaRPr lang="en-US"/>
        </a:p>
      </dgm:t>
    </dgm:pt>
    <dgm:pt modelId="{555543D1-BF28-4BA4-9976-2A54E5A23D00}" type="sibTrans" cxnId="{29D50143-FE63-48CD-A47E-77563E41E13B}">
      <dgm:prSet/>
      <dgm:spPr/>
      <dgm:t>
        <a:bodyPr/>
        <a:lstStyle/>
        <a:p>
          <a:endParaRPr lang="en-US"/>
        </a:p>
      </dgm:t>
    </dgm:pt>
    <dgm:pt modelId="{FD5B8A5B-55DA-427C-BF92-4F5C2B87B96B}">
      <dgm:prSet phldrT="[Text]"/>
      <dgm:spPr/>
      <dgm:t>
        <a:bodyPr/>
        <a:lstStyle/>
        <a:p>
          <a:r>
            <a:rPr lang="de-DE" dirty="0" smtClean="0"/>
            <a:t>Webtechnologien</a:t>
          </a:r>
        </a:p>
      </dgm:t>
    </dgm:pt>
    <dgm:pt modelId="{F9B6F0E9-B732-48E7-8131-154AF382FB0A}" type="parTrans" cxnId="{212A3C01-397C-4387-A430-9DB238B8E118}">
      <dgm:prSet/>
      <dgm:spPr/>
      <dgm:t>
        <a:bodyPr/>
        <a:lstStyle/>
        <a:p>
          <a:endParaRPr lang="en-US"/>
        </a:p>
      </dgm:t>
    </dgm:pt>
    <dgm:pt modelId="{10233B1A-C7FD-4FE3-80E6-BC001B904400}" type="sibTrans" cxnId="{212A3C01-397C-4387-A430-9DB238B8E118}">
      <dgm:prSet/>
      <dgm:spPr/>
      <dgm:t>
        <a:bodyPr/>
        <a:lstStyle/>
        <a:p>
          <a:endParaRPr lang="en-US"/>
        </a:p>
      </dgm:t>
    </dgm:pt>
    <dgm:pt modelId="{FAACF1B5-2E69-4957-B6A9-D77887D7D56B}" type="pres">
      <dgm:prSet presAssocID="{415E88CC-A8BC-425B-821F-C31E37E2A432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CD7A1C-FBC5-4F5D-BC57-30076581AC88}" type="pres">
      <dgm:prSet presAssocID="{415E88CC-A8BC-425B-821F-C31E37E2A432}" presName="matrix" presStyleCnt="0"/>
      <dgm:spPr/>
    </dgm:pt>
    <dgm:pt modelId="{A96CFF9C-6114-4D6B-9A1A-79F35006ACB7}" type="pres">
      <dgm:prSet presAssocID="{415E88CC-A8BC-425B-821F-C31E37E2A432}" presName="tile1" presStyleLbl="node1" presStyleIdx="0" presStyleCnt="4"/>
      <dgm:spPr/>
      <dgm:t>
        <a:bodyPr/>
        <a:lstStyle/>
        <a:p>
          <a:endParaRPr lang="en-US"/>
        </a:p>
      </dgm:t>
    </dgm:pt>
    <dgm:pt modelId="{08ECAC3E-252D-46C4-BB6B-42B829ACCEFC}" type="pres">
      <dgm:prSet presAssocID="{415E88CC-A8BC-425B-821F-C31E37E2A43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C6271-7020-443B-8073-036AEC0C6C2B}" type="pres">
      <dgm:prSet presAssocID="{415E88CC-A8BC-425B-821F-C31E37E2A432}" presName="tile2" presStyleLbl="node1" presStyleIdx="1" presStyleCnt="4"/>
      <dgm:spPr/>
      <dgm:t>
        <a:bodyPr/>
        <a:lstStyle/>
        <a:p>
          <a:endParaRPr lang="en-US"/>
        </a:p>
      </dgm:t>
    </dgm:pt>
    <dgm:pt modelId="{945D64A5-87F6-47E0-83C9-12FD95D5F9EA}" type="pres">
      <dgm:prSet presAssocID="{415E88CC-A8BC-425B-821F-C31E37E2A43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93099-2710-43D4-AE72-9EA57916AFF0}" type="pres">
      <dgm:prSet presAssocID="{415E88CC-A8BC-425B-821F-C31E37E2A432}" presName="tile3" presStyleLbl="node1" presStyleIdx="2" presStyleCnt="4"/>
      <dgm:spPr/>
      <dgm:t>
        <a:bodyPr/>
        <a:lstStyle/>
        <a:p>
          <a:endParaRPr lang="en-US"/>
        </a:p>
      </dgm:t>
    </dgm:pt>
    <dgm:pt modelId="{4A574040-77FE-4A75-B1ED-37B842033750}" type="pres">
      <dgm:prSet presAssocID="{415E88CC-A8BC-425B-821F-C31E37E2A43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31884-6137-43A1-9A97-06C591788D5D}" type="pres">
      <dgm:prSet presAssocID="{415E88CC-A8BC-425B-821F-C31E37E2A432}" presName="tile4" presStyleLbl="node1" presStyleIdx="3" presStyleCnt="4"/>
      <dgm:spPr/>
      <dgm:t>
        <a:bodyPr/>
        <a:lstStyle/>
        <a:p>
          <a:endParaRPr lang="en-US"/>
        </a:p>
      </dgm:t>
    </dgm:pt>
    <dgm:pt modelId="{EBD971E8-952C-4EC9-92DB-FD5EEECF8DE6}" type="pres">
      <dgm:prSet presAssocID="{415E88CC-A8BC-425B-821F-C31E37E2A43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B1DA-C5FB-43FF-B3C0-B2535EBE6A36}" type="pres">
      <dgm:prSet presAssocID="{415E88CC-A8BC-425B-821F-C31E37E2A432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4665849-0AD8-4264-991B-1F4B95EA6284}" type="presOf" srcId="{515A5042-7A8B-4AC1-8975-1316932DF0A5}" destId="{4A574040-77FE-4A75-B1ED-37B842033750}" srcOrd="1" destOrd="0" presId="urn:microsoft.com/office/officeart/2005/8/layout/matrix1"/>
    <dgm:cxn modelId="{AE47C507-DE1E-4913-BF15-B426430348CA}" type="presOf" srcId="{886EE81F-22C9-49D6-8323-8A900F05D8E1}" destId="{945D64A5-87F6-47E0-83C9-12FD95D5F9EA}" srcOrd="1" destOrd="0" presId="urn:microsoft.com/office/officeart/2005/8/layout/matrix1"/>
    <dgm:cxn modelId="{A82E0374-5B24-4656-84DC-002F98456FF6}" type="presOf" srcId="{515A5042-7A8B-4AC1-8975-1316932DF0A5}" destId="{32893099-2710-43D4-AE72-9EA57916AFF0}" srcOrd="0" destOrd="0" presId="urn:microsoft.com/office/officeart/2005/8/layout/matrix1"/>
    <dgm:cxn modelId="{3C64ED5B-E30C-4D2F-BCC8-E780F39F1F34}" type="presOf" srcId="{E5EDB703-7136-4F64-ACFE-1DAB322B0C15}" destId="{5426B1DA-C5FB-43FF-B3C0-B2535EBE6A36}" srcOrd="0" destOrd="0" presId="urn:microsoft.com/office/officeart/2005/8/layout/matrix1"/>
    <dgm:cxn modelId="{29D50143-FE63-48CD-A47E-77563E41E13B}" srcId="{E5EDB703-7136-4F64-ACFE-1DAB322B0C15}" destId="{515A5042-7A8B-4AC1-8975-1316932DF0A5}" srcOrd="2" destOrd="0" parTransId="{667763CA-1983-49FF-8F9B-55747420606E}" sibTransId="{555543D1-BF28-4BA4-9976-2A54E5A23D00}"/>
    <dgm:cxn modelId="{CD10122B-67BA-419A-A0A9-96335BC71EF6}" srcId="{E5EDB703-7136-4F64-ACFE-1DAB322B0C15}" destId="{9198AA6A-B1FC-4A8F-8D29-5457199182C2}" srcOrd="0" destOrd="0" parTransId="{525BEE88-7D2B-4D0C-9FFC-BD7C4E69E223}" sibTransId="{4691A0F7-FA48-4E01-A5E3-8B69C6CE04C2}"/>
    <dgm:cxn modelId="{3FDAD509-4A2A-4D31-9FF0-E348EBABBC4D}" srcId="{E5EDB703-7136-4F64-ACFE-1DAB322B0C15}" destId="{886EE81F-22C9-49D6-8323-8A900F05D8E1}" srcOrd="1" destOrd="0" parTransId="{68529441-AE7B-4856-91DA-9D8FAE59C869}" sibTransId="{C6EA4978-4208-4606-B982-020C802D8775}"/>
    <dgm:cxn modelId="{923A5E2D-DA72-47F1-B082-D48F442E3D8E}" type="presOf" srcId="{415E88CC-A8BC-425B-821F-C31E37E2A432}" destId="{FAACF1B5-2E69-4957-B6A9-D77887D7D56B}" srcOrd="0" destOrd="0" presId="urn:microsoft.com/office/officeart/2005/8/layout/matrix1"/>
    <dgm:cxn modelId="{070D3181-F619-49E9-909A-A1CFFAA77C58}" type="presOf" srcId="{9198AA6A-B1FC-4A8F-8D29-5457199182C2}" destId="{A96CFF9C-6114-4D6B-9A1A-79F35006ACB7}" srcOrd="0" destOrd="0" presId="urn:microsoft.com/office/officeart/2005/8/layout/matrix1"/>
    <dgm:cxn modelId="{5FAE38B5-9E59-4F8C-BA00-0913D0A7A12B}" type="presOf" srcId="{9198AA6A-B1FC-4A8F-8D29-5457199182C2}" destId="{08ECAC3E-252D-46C4-BB6B-42B829ACCEFC}" srcOrd="1" destOrd="0" presId="urn:microsoft.com/office/officeart/2005/8/layout/matrix1"/>
    <dgm:cxn modelId="{5DAF5EB9-5642-48B4-950E-2E0C6AFC2E1E}" type="presOf" srcId="{FD5B8A5B-55DA-427C-BF92-4F5C2B87B96B}" destId="{A9B31884-6137-43A1-9A97-06C591788D5D}" srcOrd="0" destOrd="0" presId="urn:microsoft.com/office/officeart/2005/8/layout/matrix1"/>
    <dgm:cxn modelId="{30D9B541-06FB-4088-AB25-7237073EB2E0}" type="presOf" srcId="{886EE81F-22C9-49D6-8323-8A900F05D8E1}" destId="{56DC6271-7020-443B-8073-036AEC0C6C2B}" srcOrd="0" destOrd="0" presId="urn:microsoft.com/office/officeart/2005/8/layout/matrix1"/>
    <dgm:cxn modelId="{927BEBE3-C135-443F-B209-192BE3B9B4E4}" type="presOf" srcId="{FD5B8A5B-55DA-427C-BF92-4F5C2B87B96B}" destId="{EBD971E8-952C-4EC9-92DB-FD5EEECF8DE6}" srcOrd="1" destOrd="0" presId="urn:microsoft.com/office/officeart/2005/8/layout/matrix1"/>
    <dgm:cxn modelId="{45FA164B-0EBE-48AF-A3C5-915CCCEADD7C}" srcId="{415E88CC-A8BC-425B-821F-C31E37E2A432}" destId="{E5EDB703-7136-4F64-ACFE-1DAB322B0C15}" srcOrd="0" destOrd="0" parTransId="{5CCB53AF-48AC-4C36-B36E-EC3E545BF876}" sibTransId="{7747CF0F-87F8-4629-B44B-D2CEA5AC9514}"/>
    <dgm:cxn modelId="{212A3C01-397C-4387-A430-9DB238B8E118}" srcId="{E5EDB703-7136-4F64-ACFE-1DAB322B0C15}" destId="{FD5B8A5B-55DA-427C-BF92-4F5C2B87B96B}" srcOrd="3" destOrd="0" parTransId="{F9B6F0E9-B732-48E7-8131-154AF382FB0A}" sibTransId="{10233B1A-C7FD-4FE3-80E6-BC001B904400}"/>
    <dgm:cxn modelId="{F621722D-D748-47D1-BB04-719CD7AF540B}" type="presParOf" srcId="{FAACF1B5-2E69-4957-B6A9-D77887D7D56B}" destId="{E6CD7A1C-FBC5-4F5D-BC57-30076581AC88}" srcOrd="0" destOrd="0" presId="urn:microsoft.com/office/officeart/2005/8/layout/matrix1"/>
    <dgm:cxn modelId="{9B9B39B2-AEB4-4DA3-93ED-ECF53E5E53F6}" type="presParOf" srcId="{E6CD7A1C-FBC5-4F5D-BC57-30076581AC88}" destId="{A96CFF9C-6114-4D6B-9A1A-79F35006ACB7}" srcOrd="0" destOrd="0" presId="urn:microsoft.com/office/officeart/2005/8/layout/matrix1"/>
    <dgm:cxn modelId="{86767C1A-5F7B-44F6-A23C-B12BEEDB0EAE}" type="presParOf" srcId="{E6CD7A1C-FBC5-4F5D-BC57-30076581AC88}" destId="{08ECAC3E-252D-46C4-BB6B-42B829ACCEFC}" srcOrd="1" destOrd="0" presId="urn:microsoft.com/office/officeart/2005/8/layout/matrix1"/>
    <dgm:cxn modelId="{6FED8F6A-8B92-43D7-9E68-5223F1F174C6}" type="presParOf" srcId="{E6CD7A1C-FBC5-4F5D-BC57-30076581AC88}" destId="{56DC6271-7020-443B-8073-036AEC0C6C2B}" srcOrd="2" destOrd="0" presId="urn:microsoft.com/office/officeart/2005/8/layout/matrix1"/>
    <dgm:cxn modelId="{DF3C0093-7EBF-49CB-857F-A7264974A11C}" type="presParOf" srcId="{E6CD7A1C-FBC5-4F5D-BC57-30076581AC88}" destId="{945D64A5-87F6-47E0-83C9-12FD95D5F9EA}" srcOrd="3" destOrd="0" presId="urn:microsoft.com/office/officeart/2005/8/layout/matrix1"/>
    <dgm:cxn modelId="{DB448197-9380-4449-93D6-87C3AC63D95E}" type="presParOf" srcId="{E6CD7A1C-FBC5-4F5D-BC57-30076581AC88}" destId="{32893099-2710-43D4-AE72-9EA57916AFF0}" srcOrd="4" destOrd="0" presId="urn:microsoft.com/office/officeart/2005/8/layout/matrix1"/>
    <dgm:cxn modelId="{6859C564-355C-4EE5-A324-B2B42787ED54}" type="presParOf" srcId="{E6CD7A1C-FBC5-4F5D-BC57-30076581AC88}" destId="{4A574040-77FE-4A75-B1ED-37B842033750}" srcOrd="5" destOrd="0" presId="urn:microsoft.com/office/officeart/2005/8/layout/matrix1"/>
    <dgm:cxn modelId="{69993AFD-ECCE-4909-AB85-027E06BBD710}" type="presParOf" srcId="{E6CD7A1C-FBC5-4F5D-BC57-30076581AC88}" destId="{A9B31884-6137-43A1-9A97-06C591788D5D}" srcOrd="6" destOrd="0" presId="urn:microsoft.com/office/officeart/2005/8/layout/matrix1"/>
    <dgm:cxn modelId="{0D02390E-CF00-4367-9712-093DCD7A6179}" type="presParOf" srcId="{E6CD7A1C-FBC5-4F5D-BC57-30076581AC88}" destId="{EBD971E8-952C-4EC9-92DB-FD5EEECF8DE6}" srcOrd="7" destOrd="0" presId="urn:microsoft.com/office/officeart/2005/8/layout/matrix1"/>
    <dgm:cxn modelId="{D6247662-F11D-4074-815D-3A01C65F4C53}" type="presParOf" srcId="{FAACF1B5-2E69-4957-B6A9-D77887D7D56B}" destId="{5426B1DA-C5FB-43FF-B3C0-B2535EBE6A3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6B5442-99FD-407D-B30B-2DF1C3D44D6B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56A682-6CF0-4F02-87CC-B5F6FD35FD59}">
      <dgm:prSet phldrT="[Text]"/>
      <dgm:spPr/>
      <dgm:t>
        <a:bodyPr/>
        <a:lstStyle/>
        <a:p>
          <a:r>
            <a:rPr lang="de-DE" dirty="0" smtClean="0"/>
            <a:t>Hauptseite</a:t>
          </a:r>
          <a:endParaRPr lang="en-US" dirty="0"/>
        </a:p>
      </dgm:t>
    </dgm:pt>
    <dgm:pt modelId="{8F202DAA-2D39-45F6-81A0-D0B77AD0CACA}" type="parTrans" cxnId="{46B1F17C-8DA7-4115-88AE-5F0372F2153F}">
      <dgm:prSet/>
      <dgm:spPr/>
      <dgm:t>
        <a:bodyPr/>
        <a:lstStyle/>
        <a:p>
          <a:endParaRPr lang="en-US"/>
        </a:p>
      </dgm:t>
    </dgm:pt>
    <dgm:pt modelId="{6A48F318-46BB-4C12-A3DD-5B40F8F22316}" type="sibTrans" cxnId="{46B1F17C-8DA7-4115-88AE-5F0372F2153F}">
      <dgm:prSet/>
      <dgm:spPr/>
      <dgm:t>
        <a:bodyPr/>
        <a:lstStyle/>
        <a:p>
          <a:endParaRPr lang="en-US"/>
        </a:p>
      </dgm:t>
    </dgm:pt>
    <dgm:pt modelId="{6309528B-37EE-44AD-9B68-5A54B8F1C63A}">
      <dgm:prSet phldrT="[Text]"/>
      <dgm:spPr/>
      <dgm:t>
        <a:bodyPr/>
        <a:lstStyle/>
        <a:p>
          <a:r>
            <a:rPr lang="de-DE" dirty="0" smtClean="0"/>
            <a:t>Modul A</a:t>
          </a:r>
          <a:endParaRPr lang="en-US" dirty="0"/>
        </a:p>
      </dgm:t>
    </dgm:pt>
    <dgm:pt modelId="{9FF6B5D7-82DB-4118-B057-3F8EB0D10FC5}" type="parTrans" cxnId="{F41A4739-F89F-4F5E-AD04-EA6D34EC8229}">
      <dgm:prSet/>
      <dgm:spPr/>
      <dgm:t>
        <a:bodyPr/>
        <a:lstStyle/>
        <a:p>
          <a:endParaRPr lang="en-US"/>
        </a:p>
      </dgm:t>
    </dgm:pt>
    <dgm:pt modelId="{0340BD69-37BB-4A24-BF9B-077C9CC657EA}" type="sibTrans" cxnId="{F41A4739-F89F-4F5E-AD04-EA6D34EC8229}">
      <dgm:prSet/>
      <dgm:spPr/>
      <dgm:t>
        <a:bodyPr/>
        <a:lstStyle/>
        <a:p>
          <a:endParaRPr lang="en-US"/>
        </a:p>
      </dgm:t>
    </dgm:pt>
    <dgm:pt modelId="{A9FC22F5-F9F9-427D-832C-0DAF4C6661F4}">
      <dgm:prSet phldrT="[Text]"/>
      <dgm:spPr/>
      <dgm:t>
        <a:bodyPr/>
        <a:lstStyle/>
        <a:p>
          <a:r>
            <a:rPr lang="de-DE" dirty="0" smtClean="0"/>
            <a:t>Lernbereich</a:t>
          </a:r>
          <a:endParaRPr lang="en-US" dirty="0"/>
        </a:p>
      </dgm:t>
    </dgm:pt>
    <dgm:pt modelId="{6F440A40-E1D0-4C59-A121-EE561D9F28AC}" type="parTrans" cxnId="{11F9DFEE-EB63-4E8C-A897-B145BC8937B0}">
      <dgm:prSet/>
      <dgm:spPr/>
      <dgm:t>
        <a:bodyPr/>
        <a:lstStyle/>
        <a:p>
          <a:endParaRPr lang="en-US"/>
        </a:p>
      </dgm:t>
    </dgm:pt>
    <dgm:pt modelId="{A1005125-7B35-4B0D-9F04-72463A735F11}" type="sibTrans" cxnId="{11F9DFEE-EB63-4E8C-A897-B145BC8937B0}">
      <dgm:prSet/>
      <dgm:spPr/>
      <dgm:t>
        <a:bodyPr/>
        <a:lstStyle/>
        <a:p>
          <a:endParaRPr lang="en-US"/>
        </a:p>
      </dgm:t>
    </dgm:pt>
    <dgm:pt modelId="{87D7389A-DE93-4D7A-B303-71FD02BE9FAB}">
      <dgm:prSet phldrT="[Text]"/>
      <dgm:spPr/>
      <dgm:t>
        <a:bodyPr/>
        <a:lstStyle/>
        <a:p>
          <a:r>
            <a:rPr lang="de-DE" dirty="0" smtClean="0"/>
            <a:t>Trainingsbereich</a:t>
          </a:r>
          <a:endParaRPr lang="en-US" dirty="0"/>
        </a:p>
      </dgm:t>
    </dgm:pt>
    <dgm:pt modelId="{7DC5F174-76FE-4136-B0EA-C1EE6BF92F8C}" type="parTrans" cxnId="{3383BCA9-4B4E-4E41-9916-890127C13908}">
      <dgm:prSet/>
      <dgm:spPr/>
      <dgm:t>
        <a:bodyPr/>
        <a:lstStyle/>
        <a:p>
          <a:endParaRPr lang="en-US"/>
        </a:p>
      </dgm:t>
    </dgm:pt>
    <dgm:pt modelId="{FA5BB834-DBF9-4B9F-97FE-AEAAB4ECF19D}" type="sibTrans" cxnId="{3383BCA9-4B4E-4E41-9916-890127C13908}">
      <dgm:prSet/>
      <dgm:spPr/>
      <dgm:t>
        <a:bodyPr/>
        <a:lstStyle/>
        <a:p>
          <a:endParaRPr lang="en-US"/>
        </a:p>
      </dgm:t>
    </dgm:pt>
    <dgm:pt modelId="{D7A220EC-87D4-425B-959C-272DBE3E4029}">
      <dgm:prSet phldrT="[Text]"/>
      <dgm:spPr/>
      <dgm:t>
        <a:bodyPr/>
        <a:lstStyle/>
        <a:p>
          <a:r>
            <a:rPr lang="de-DE" dirty="0" smtClean="0"/>
            <a:t>Login</a:t>
          </a:r>
          <a:endParaRPr lang="en-US" dirty="0"/>
        </a:p>
      </dgm:t>
    </dgm:pt>
    <dgm:pt modelId="{AF159711-83B9-4012-9887-F8F8FF730B62}" type="parTrans" cxnId="{C20E42A2-5969-4B85-A60F-82DA22A4E792}">
      <dgm:prSet/>
      <dgm:spPr/>
      <dgm:t>
        <a:bodyPr/>
        <a:lstStyle/>
        <a:p>
          <a:endParaRPr lang="en-US"/>
        </a:p>
      </dgm:t>
    </dgm:pt>
    <dgm:pt modelId="{1FBFA26B-810F-41D1-8748-F79F792090A7}" type="sibTrans" cxnId="{C20E42A2-5969-4B85-A60F-82DA22A4E792}">
      <dgm:prSet/>
      <dgm:spPr/>
      <dgm:t>
        <a:bodyPr/>
        <a:lstStyle/>
        <a:p>
          <a:endParaRPr lang="en-US"/>
        </a:p>
      </dgm:t>
    </dgm:pt>
    <dgm:pt modelId="{02EC1233-2E64-4F68-82F9-A21D73456CF8}">
      <dgm:prSet phldrT="[Text]"/>
      <dgm:spPr/>
      <dgm:t>
        <a:bodyPr/>
        <a:lstStyle/>
        <a:p>
          <a:r>
            <a:rPr lang="de-DE" dirty="0" smtClean="0"/>
            <a:t>Modul B</a:t>
          </a:r>
          <a:endParaRPr lang="en-US" dirty="0"/>
        </a:p>
      </dgm:t>
    </dgm:pt>
    <dgm:pt modelId="{8C1CBAC1-FC80-42C3-A775-A3111936DBB7}" type="parTrans" cxnId="{9B9F984D-B8D8-4CAD-B17F-B842BA449B53}">
      <dgm:prSet/>
      <dgm:spPr/>
      <dgm:t>
        <a:bodyPr/>
        <a:lstStyle/>
        <a:p>
          <a:endParaRPr lang="en-US"/>
        </a:p>
      </dgm:t>
    </dgm:pt>
    <dgm:pt modelId="{8A7C44B7-ED7D-41EF-AA96-472D328BCFAC}" type="sibTrans" cxnId="{9B9F984D-B8D8-4CAD-B17F-B842BA449B53}">
      <dgm:prSet/>
      <dgm:spPr/>
      <dgm:t>
        <a:bodyPr/>
        <a:lstStyle/>
        <a:p>
          <a:endParaRPr lang="en-US"/>
        </a:p>
      </dgm:t>
    </dgm:pt>
    <dgm:pt modelId="{670537C8-83D4-4A2F-AD3C-49871E912C72}">
      <dgm:prSet phldrT="[Text]"/>
      <dgm:spPr/>
      <dgm:t>
        <a:bodyPr/>
        <a:lstStyle/>
        <a:p>
          <a:r>
            <a:rPr lang="de-DE" dirty="0" smtClean="0"/>
            <a:t>Lernbereich</a:t>
          </a:r>
          <a:endParaRPr lang="en-US" dirty="0"/>
        </a:p>
      </dgm:t>
    </dgm:pt>
    <dgm:pt modelId="{81414844-1FAD-42F8-8F8A-2FB709D6C7B5}" type="parTrans" cxnId="{D0900B22-DFDB-4827-BB52-72ED2E2BACEE}">
      <dgm:prSet/>
      <dgm:spPr/>
      <dgm:t>
        <a:bodyPr/>
        <a:lstStyle/>
        <a:p>
          <a:endParaRPr lang="en-US"/>
        </a:p>
      </dgm:t>
    </dgm:pt>
    <dgm:pt modelId="{7A45686E-C6C5-416D-BD5E-D96E9C73CE61}" type="sibTrans" cxnId="{D0900B22-DFDB-4827-BB52-72ED2E2BACEE}">
      <dgm:prSet/>
      <dgm:spPr/>
      <dgm:t>
        <a:bodyPr/>
        <a:lstStyle/>
        <a:p>
          <a:endParaRPr lang="en-US"/>
        </a:p>
      </dgm:t>
    </dgm:pt>
    <dgm:pt modelId="{DB26A279-FA67-4721-9B51-4DB8A0F1CFB7}">
      <dgm:prSet phldrT="[Text]"/>
      <dgm:spPr/>
      <dgm:t>
        <a:bodyPr/>
        <a:lstStyle/>
        <a:p>
          <a:r>
            <a:rPr lang="de-DE" dirty="0" smtClean="0"/>
            <a:t>Trainingsbereich</a:t>
          </a:r>
          <a:endParaRPr lang="en-US" dirty="0"/>
        </a:p>
      </dgm:t>
    </dgm:pt>
    <dgm:pt modelId="{820A3D7C-DEA0-49B8-A86E-409B525BA0B6}" type="parTrans" cxnId="{2ED002F3-316B-45AE-8840-91A01B657F5D}">
      <dgm:prSet/>
      <dgm:spPr/>
      <dgm:t>
        <a:bodyPr/>
        <a:lstStyle/>
        <a:p>
          <a:endParaRPr lang="en-US"/>
        </a:p>
      </dgm:t>
    </dgm:pt>
    <dgm:pt modelId="{AF4CD456-E382-44CB-9FC9-A1656424A028}" type="sibTrans" cxnId="{2ED002F3-316B-45AE-8840-91A01B657F5D}">
      <dgm:prSet/>
      <dgm:spPr/>
      <dgm:t>
        <a:bodyPr/>
        <a:lstStyle/>
        <a:p>
          <a:endParaRPr lang="en-US"/>
        </a:p>
      </dgm:t>
    </dgm:pt>
    <dgm:pt modelId="{D5B0CFF9-D0DC-43B8-8964-4297352D695B}" type="pres">
      <dgm:prSet presAssocID="{AC6B5442-99FD-407D-B30B-2DF1C3D44D6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9327608-E9DC-4A9B-A968-D41DABC11A8C}" type="pres">
      <dgm:prSet presAssocID="{7956A682-6CF0-4F02-87CC-B5F6FD35FD59}" presName="vertOne" presStyleCnt="0"/>
      <dgm:spPr/>
    </dgm:pt>
    <dgm:pt modelId="{E49DB039-E4FC-4FCE-BD74-B7CAA43E5E53}" type="pres">
      <dgm:prSet presAssocID="{7956A682-6CF0-4F02-87CC-B5F6FD35FD5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6C7AD0-BE2E-4531-8359-836FA9F7E9F9}" type="pres">
      <dgm:prSet presAssocID="{7956A682-6CF0-4F02-87CC-B5F6FD35FD59}" presName="parTransOne" presStyleCnt="0"/>
      <dgm:spPr/>
    </dgm:pt>
    <dgm:pt modelId="{B756BCBB-2861-4DCE-8D71-B7ABA379A5B4}" type="pres">
      <dgm:prSet presAssocID="{7956A682-6CF0-4F02-87CC-B5F6FD35FD59}" presName="horzOne" presStyleCnt="0"/>
      <dgm:spPr/>
    </dgm:pt>
    <dgm:pt modelId="{1135768F-7A43-4874-9EB3-C312B129DE05}" type="pres">
      <dgm:prSet presAssocID="{6309528B-37EE-44AD-9B68-5A54B8F1C63A}" presName="vertTwo" presStyleCnt="0"/>
      <dgm:spPr/>
    </dgm:pt>
    <dgm:pt modelId="{E45316DB-3AD9-4BE2-A194-D58F6C19CF52}" type="pres">
      <dgm:prSet presAssocID="{6309528B-37EE-44AD-9B68-5A54B8F1C63A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76895-E828-49B7-9783-E84645442178}" type="pres">
      <dgm:prSet presAssocID="{6309528B-37EE-44AD-9B68-5A54B8F1C63A}" presName="parTransTwo" presStyleCnt="0"/>
      <dgm:spPr/>
    </dgm:pt>
    <dgm:pt modelId="{AC5F405C-3578-4F4C-A1B8-F3031DC9EA91}" type="pres">
      <dgm:prSet presAssocID="{6309528B-37EE-44AD-9B68-5A54B8F1C63A}" presName="horzTwo" presStyleCnt="0"/>
      <dgm:spPr/>
    </dgm:pt>
    <dgm:pt modelId="{042DBA4C-B1B2-4FA8-8167-5F1B887D3399}" type="pres">
      <dgm:prSet presAssocID="{A9FC22F5-F9F9-427D-832C-0DAF4C6661F4}" presName="vertThree" presStyleCnt="0"/>
      <dgm:spPr/>
    </dgm:pt>
    <dgm:pt modelId="{B6EA12AF-D48C-4491-A103-C772192F7C4C}" type="pres">
      <dgm:prSet presAssocID="{A9FC22F5-F9F9-427D-832C-0DAF4C6661F4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BD146E-A844-44A7-A21B-0E6BB8CD79B4}" type="pres">
      <dgm:prSet presAssocID="{A9FC22F5-F9F9-427D-832C-0DAF4C6661F4}" presName="horzThree" presStyleCnt="0"/>
      <dgm:spPr/>
    </dgm:pt>
    <dgm:pt modelId="{216F5A37-3B5E-4CB4-8D79-63513B0043A0}" type="pres">
      <dgm:prSet presAssocID="{A1005125-7B35-4B0D-9F04-72463A735F11}" presName="sibSpaceThree" presStyleCnt="0"/>
      <dgm:spPr/>
    </dgm:pt>
    <dgm:pt modelId="{D9E4A480-909B-4E05-B6EE-8A5FEE698D3A}" type="pres">
      <dgm:prSet presAssocID="{87D7389A-DE93-4D7A-B303-71FD02BE9FAB}" presName="vertThree" presStyleCnt="0"/>
      <dgm:spPr/>
    </dgm:pt>
    <dgm:pt modelId="{A02E46D9-211A-4AAD-A5E0-DB8F96ED83D3}" type="pres">
      <dgm:prSet presAssocID="{87D7389A-DE93-4D7A-B303-71FD02BE9FAB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3C64B9-04BF-4C7D-83D7-40E23F5CAFD7}" type="pres">
      <dgm:prSet presAssocID="{87D7389A-DE93-4D7A-B303-71FD02BE9FAB}" presName="horzThree" presStyleCnt="0"/>
      <dgm:spPr/>
    </dgm:pt>
    <dgm:pt modelId="{877BB91C-226D-4758-A8CF-BEECBE80A2D8}" type="pres">
      <dgm:prSet presAssocID="{0340BD69-37BB-4A24-BF9B-077C9CC657EA}" presName="sibSpaceTwo" presStyleCnt="0"/>
      <dgm:spPr/>
    </dgm:pt>
    <dgm:pt modelId="{E162690E-336C-4F04-B306-CE065A368B13}" type="pres">
      <dgm:prSet presAssocID="{02EC1233-2E64-4F68-82F9-A21D73456CF8}" presName="vertTwo" presStyleCnt="0"/>
      <dgm:spPr/>
    </dgm:pt>
    <dgm:pt modelId="{8342E3ED-E76A-4EB3-971D-526C484930EF}" type="pres">
      <dgm:prSet presAssocID="{02EC1233-2E64-4F68-82F9-A21D73456CF8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5561DD-26A6-4CBB-912C-3CFC2B19EBA9}" type="pres">
      <dgm:prSet presAssocID="{02EC1233-2E64-4F68-82F9-A21D73456CF8}" presName="parTransTwo" presStyleCnt="0"/>
      <dgm:spPr/>
    </dgm:pt>
    <dgm:pt modelId="{B38BFEC5-DAE6-4AC2-A2FF-3BB0BABEB026}" type="pres">
      <dgm:prSet presAssocID="{02EC1233-2E64-4F68-82F9-A21D73456CF8}" presName="horzTwo" presStyleCnt="0"/>
      <dgm:spPr/>
    </dgm:pt>
    <dgm:pt modelId="{EFCB32A5-AAB4-4A26-AB9C-A7F2791F0963}" type="pres">
      <dgm:prSet presAssocID="{670537C8-83D4-4A2F-AD3C-49871E912C72}" presName="vertThree" presStyleCnt="0"/>
      <dgm:spPr/>
    </dgm:pt>
    <dgm:pt modelId="{12D91557-E7FF-458C-B3EB-DC2345B10ABD}" type="pres">
      <dgm:prSet presAssocID="{670537C8-83D4-4A2F-AD3C-49871E912C7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A2069-1F5A-453F-8E2B-03AD158DE714}" type="pres">
      <dgm:prSet presAssocID="{670537C8-83D4-4A2F-AD3C-49871E912C72}" presName="horzThree" presStyleCnt="0"/>
      <dgm:spPr/>
    </dgm:pt>
    <dgm:pt modelId="{5779244A-15DF-42BF-B062-897E4A48BC2C}" type="pres">
      <dgm:prSet presAssocID="{7A45686E-C6C5-416D-BD5E-D96E9C73CE61}" presName="sibSpaceThree" presStyleCnt="0"/>
      <dgm:spPr/>
    </dgm:pt>
    <dgm:pt modelId="{3D3282DB-BBD1-4DC2-8CF7-EB73C8322F74}" type="pres">
      <dgm:prSet presAssocID="{DB26A279-FA67-4721-9B51-4DB8A0F1CFB7}" presName="vertThree" presStyleCnt="0"/>
      <dgm:spPr/>
    </dgm:pt>
    <dgm:pt modelId="{E9A41B3B-E65D-4C73-8B13-1AFBC5C59216}" type="pres">
      <dgm:prSet presAssocID="{DB26A279-FA67-4721-9B51-4DB8A0F1CFB7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BF96ED-AFB6-4874-AC06-DED4692D2CF6}" type="pres">
      <dgm:prSet presAssocID="{DB26A279-FA67-4721-9B51-4DB8A0F1CFB7}" presName="horzThree" presStyleCnt="0"/>
      <dgm:spPr/>
    </dgm:pt>
    <dgm:pt modelId="{CBA02950-71D9-48B4-90DD-84187463E60C}" type="pres">
      <dgm:prSet presAssocID="{8A7C44B7-ED7D-41EF-AA96-472D328BCFAC}" presName="sibSpaceTwo" presStyleCnt="0"/>
      <dgm:spPr/>
    </dgm:pt>
    <dgm:pt modelId="{7C5A2E15-3D73-4D24-A304-A4118CED4AA9}" type="pres">
      <dgm:prSet presAssocID="{D7A220EC-87D4-425B-959C-272DBE3E4029}" presName="vertTwo" presStyleCnt="0"/>
      <dgm:spPr/>
    </dgm:pt>
    <dgm:pt modelId="{DE7EBCBC-7E7F-4B55-9B20-BA45DD9598A2}" type="pres">
      <dgm:prSet presAssocID="{D7A220EC-87D4-425B-959C-272DBE3E4029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DD3FB0-14F7-4430-BBBA-DC00DBB8601A}" type="pres">
      <dgm:prSet presAssocID="{D7A220EC-87D4-425B-959C-272DBE3E4029}" presName="horzTwo" presStyleCnt="0"/>
      <dgm:spPr/>
    </dgm:pt>
  </dgm:ptLst>
  <dgm:cxnLst>
    <dgm:cxn modelId="{F41A4739-F89F-4F5E-AD04-EA6D34EC8229}" srcId="{7956A682-6CF0-4F02-87CC-B5F6FD35FD59}" destId="{6309528B-37EE-44AD-9B68-5A54B8F1C63A}" srcOrd="0" destOrd="0" parTransId="{9FF6B5D7-82DB-4118-B057-3F8EB0D10FC5}" sibTransId="{0340BD69-37BB-4A24-BF9B-077C9CC657EA}"/>
    <dgm:cxn modelId="{4BB0C55F-FDAE-4EA2-91A2-1C982BFC10F7}" type="presOf" srcId="{7956A682-6CF0-4F02-87CC-B5F6FD35FD59}" destId="{E49DB039-E4FC-4FCE-BD74-B7CAA43E5E53}" srcOrd="0" destOrd="0" presId="urn:microsoft.com/office/officeart/2005/8/layout/hierarchy4"/>
    <dgm:cxn modelId="{C20E42A2-5969-4B85-A60F-82DA22A4E792}" srcId="{7956A682-6CF0-4F02-87CC-B5F6FD35FD59}" destId="{D7A220EC-87D4-425B-959C-272DBE3E4029}" srcOrd="2" destOrd="0" parTransId="{AF159711-83B9-4012-9887-F8F8FF730B62}" sibTransId="{1FBFA26B-810F-41D1-8748-F79F792090A7}"/>
    <dgm:cxn modelId="{0086C712-9BD9-4CC1-A8A9-6CDB03EE2B35}" type="presOf" srcId="{A9FC22F5-F9F9-427D-832C-0DAF4C6661F4}" destId="{B6EA12AF-D48C-4491-A103-C772192F7C4C}" srcOrd="0" destOrd="0" presId="urn:microsoft.com/office/officeart/2005/8/layout/hierarchy4"/>
    <dgm:cxn modelId="{2ED002F3-316B-45AE-8840-91A01B657F5D}" srcId="{02EC1233-2E64-4F68-82F9-A21D73456CF8}" destId="{DB26A279-FA67-4721-9B51-4DB8A0F1CFB7}" srcOrd="1" destOrd="0" parTransId="{820A3D7C-DEA0-49B8-A86E-409B525BA0B6}" sibTransId="{AF4CD456-E382-44CB-9FC9-A1656424A028}"/>
    <dgm:cxn modelId="{2A7C7415-329F-4B2A-AAB4-CEC95AC4241C}" type="presOf" srcId="{D7A220EC-87D4-425B-959C-272DBE3E4029}" destId="{DE7EBCBC-7E7F-4B55-9B20-BA45DD9598A2}" srcOrd="0" destOrd="0" presId="urn:microsoft.com/office/officeart/2005/8/layout/hierarchy4"/>
    <dgm:cxn modelId="{46B1F17C-8DA7-4115-88AE-5F0372F2153F}" srcId="{AC6B5442-99FD-407D-B30B-2DF1C3D44D6B}" destId="{7956A682-6CF0-4F02-87CC-B5F6FD35FD59}" srcOrd="0" destOrd="0" parTransId="{8F202DAA-2D39-45F6-81A0-D0B77AD0CACA}" sibTransId="{6A48F318-46BB-4C12-A3DD-5B40F8F22316}"/>
    <dgm:cxn modelId="{545F9FDE-C79A-44ED-B981-C6E3C923BE8D}" type="presOf" srcId="{AC6B5442-99FD-407D-B30B-2DF1C3D44D6B}" destId="{D5B0CFF9-D0DC-43B8-8964-4297352D695B}" srcOrd="0" destOrd="0" presId="urn:microsoft.com/office/officeart/2005/8/layout/hierarchy4"/>
    <dgm:cxn modelId="{EBE0D9EB-3E1D-4A8F-94E0-504B228C89C8}" type="presOf" srcId="{DB26A279-FA67-4721-9B51-4DB8A0F1CFB7}" destId="{E9A41B3B-E65D-4C73-8B13-1AFBC5C59216}" srcOrd="0" destOrd="0" presId="urn:microsoft.com/office/officeart/2005/8/layout/hierarchy4"/>
    <dgm:cxn modelId="{9B9F984D-B8D8-4CAD-B17F-B842BA449B53}" srcId="{7956A682-6CF0-4F02-87CC-B5F6FD35FD59}" destId="{02EC1233-2E64-4F68-82F9-A21D73456CF8}" srcOrd="1" destOrd="0" parTransId="{8C1CBAC1-FC80-42C3-A775-A3111936DBB7}" sibTransId="{8A7C44B7-ED7D-41EF-AA96-472D328BCFAC}"/>
    <dgm:cxn modelId="{788EDDEB-05B4-4694-9591-746581DABA97}" type="presOf" srcId="{6309528B-37EE-44AD-9B68-5A54B8F1C63A}" destId="{E45316DB-3AD9-4BE2-A194-D58F6C19CF52}" srcOrd="0" destOrd="0" presId="urn:microsoft.com/office/officeart/2005/8/layout/hierarchy4"/>
    <dgm:cxn modelId="{67C4BD31-A061-4D10-858D-30F59FA9C6CB}" type="presOf" srcId="{670537C8-83D4-4A2F-AD3C-49871E912C72}" destId="{12D91557-E7FF-458C-B3EB-DC2345B10ABD}" srcOrd="0" destOrd="0" presId="urn:microsoft.com/office/officeart/2005/8/layout/hierarchy4"/>
    <dgm:cxn modelId="{11F9DFEE-EB63-4E8C-A897-B145BC8937B0}" srcId="{6309528B-37EE-44AD-9B68-5A54B8F1C63A}" destId="{A9FC22F5-F9F9-427D-832C-0DAF4C6661F4}" srcOrd="0" destOrd="0" parTransId="{6F440A40-E1D0-4C59-A121-EE561D9F28AC}" sibTransId="{A1005125-7B35-4B0D-9F04-72463A735F11}"/>
    <dgm:cxn modelId="{678DAFCE-FBC2-46BA-A01A-E4E3FEFBCBEB}" type="presOf" srcId="{02EC1233-2E64-4F68-82F9-A21D73456CF8}" destId="{8342E3ED-E76A-4EB3-971D-526C484930EF}" srcOrd="0" destOrd="0" presId="urn:microsoft.com/office/officeart/2005/8/layout/hierarchy4"/>
    <dgm:cxn modelId="{0511B765-B91A-461D-8118-0D52AEEEF57C}" type="presOf" srcId="{87D7389A-DE93-4D7A-B303-71FD02BE9FAB}" destId="{A02E46D9-211A-4AAD-A5E0-DB8F96ED83D3}" srcOrd="0" destOrd="0" presId="urn:microsoft.com/office/officeart/2005/8/layout/hierarchy4"/>
    <dgm:cxn modelId="{D0900B22-DFDB-4827-BB52-72ED2E2BACEE}" srcId="{02EC1233-2E64-4F68-82F9-A21D73456CF8}" destId="{670537C8-83D4-4A2F-AD3C-49871E912C72}" srcOrd="0" destOrd="0" parTransId="{81414844-1FAD-42F8-8F8A-2FB709D6C7B5}" sibTransId="{7A45686E-C6C5-416D-BD5E-D96E9C73CE61}"/>
    <dgm:cxn modelId="{3383BCA9-4B4E-4E41-9916-890127C13908}" srcId="{6309528B-37EE-44AD-9B68-5A54B8F1C63A}" destId="{87D7389A-DE93-4D7A-B303-71FD02BE9FAB}" srcOrd="1" destOrd="0" parTransId="{7DC5F174-76FE-4136-B0EA-C1EE6BF92F8C}" sibTransId="{FA5BB834-DBF9-4B9F-97FE-AEAAB4ECF19D}"/>
    <dgm:cxn modelId="{8ABCAA20-7820-43DF-9C20-43A925C98509}" type="presParOf" srcId="{D5B0CFF9-D0DC-43B8-8964-4297352D695B}" destId="{59327608-E9DC-4A9B-A968-D41DABC11A8C}" srcOrd="0" destOrd="0" presId="urn:microsoft.com/office/officeart/2005/8/layout/hierarchy4"/>
    <dgm:cxn modelId="{B85A41F8-5893-4752-917A-947013333C9D}" type="presParOf" srcId="{59327608-E9DC-4A9B-A968-D41DABC11A8C}" destId="{E49DB039-E4FC-4FCE-BD74-B7CAA43E5E53}" srcOrd="0" destOrd="0" presId="urn:microsoft.com/office/officeart/2005/8/layout/hierarchy4"/>
    <dgm:cxn modelId="{3584A608-F3FB-4167-97C8-EB775E4ABF33}" type="presParOf" srcId="{59327608-E9DC-4A9B-A968-D41DABC11A8C}" destId="{D66C7AD0-BE2E-4531-8359-836FA9F7E9F9}" srcOrd="1" destOrd="0" presId="urn:microsoft.com/office/officeart/2005/8/layout/hierarchy4"/>
    <dgm:cxn modelId="{DE1C985B-43B9-41AC-90F1-C6A84D62E72B}" type="presParOf" srcId="{59327608-E9DC-4A9B-A968-D41DABC11A8C}" destId="{B756BCBB-2861-4DCE-8D71-B7ABA379A5B4}" srcOrd="2" destOrd="0" presId="urn:microsoft.com/office/officeart/2005/8/layout/hierarchy4"/>
    <dgm:cxn modelId="{8DD1B5A7-CD40-4364-A441-B3320DCE2AF2}" type="presParOf" srcId="{B756BCBB-2861-4DCE-8D71-B7ABA379A5B4}" destId="{1135768F-7A43-4874-9EB3-C312B129DE05}" srcOrd="0" destOrd="0" presId="urn:microsoft.com/office/officeart/2005/8/layout/hierarchy4"/>
    <dgm:cxn modelId="{365BB7F9-C27C-4A33-8359-D0FCF819C934}" type="presParOf" srcId="{1135768F-7A43-4874-9EB3-C312B129DE05}" destId="{E45316DB-3AD9-4BE2-A194-D58F6C19CF52}" srcOrd="0" destOrd="0" presId="urn:microsoft.com/office/officeart/2005/8/layout/hierarchy4"/>
    <dgm:cxn modelId="{18C4EF9F-03B2-46B4-9F05-E13F55F66CF1}" type="presParOf" srcId="{1135768F-7A43-4874-9EB3-C312B129DE05}" destId="{2E476895-E828-49B7-9783-E84645442178}" srcOrd="1" destOrd="0" presId="urn:microsoft.com/office/officeart/2005/8/layout/hierarchy4"/>
    <dgm:cxn modelId="{A9C74039-8F5E-4403-99F5-64FF221C5A7E}" type="presParOf" srcId="{1135768F-7A43-4874-9EB3-C312B129DE05}" destId="{AC5F405C-3578-4F4C-A1B8-F3031DC9EA91}" srcOrd="2" destOrd="0" presId="urn:microsoft.com/office/officeart/2005/8/layout/hierarchy4"/>
    <dgm:cxn modelId="{573DC71B-0CB1-4FEA-A7B6-5BAD0EA639A1}" type="presParOf" srcId="{AC5F405C-3578-4F4C-A1B8-F3031DC9EA91}" destId="{042DBA4C-B1B2-4FA8-8167-5F1B887D3399}" srcOrd="0" destOrd="0" presId="urn:microsoft.com/office/officeart/2005/8/layout/hierarchy4"/>
    <dgm:cxn modelId="{8F079702-898E-426E-8BF2-93F0B149960B}" type="presParOf" srcId="{042DBA4C-B1B2-4FA8-8167-5F1B887D3399}" destId="{B6EA12AF-D48C-4491-A103-C772192F7C4C}" srcOrd="0" destOrd="0" presId="urn:microsoft.com/office/officeart/2005/8/layout/hierarchy4"/>
    <dgm:cxn modelId="{ADF27C93-F16E-4453-8BE0-E294E1CE134C}" type="presParOf" srcId="{042DBA4C-B1B2-4FA8-8167-5F1B887D3399}" destId="{76BD146E-A844-44A7-A21B-0E6BB8CD79B4}" srcOrd="1" destOrd="0" presId="urn:microsoft.com/office/officeart/2005/8/layout/hierarchy4"/>
    <dgm:cxn modelId="{BA826104-C220-48B0-88DF-172CF2AAB6A4}" type="presParOf" srcId="{AC5F405C-3578-4F4C-A1B8-F3031DC9EA91}" destId="{216F5A37-3B5E-4CB4-8D79-63513B0043A0}" srcOrd="1" destOrd="0" presId="urn:microsoft.com/office/officeart/2005/8/layout/hierarchy4"/>
    <dgm:cxn modelId="{3A950DD6-286D-4E2A-95B1-91A8ADE4A227}" type="presParOf" srcId="{AC5F405C-3578-4F4C-A1B8-F3031DC9EA91}" destId="{D9E4A480-909B-4E05-B6EE-8A5FEE698D3A}" srcOrd="2" destOrd="0" presId="urn:microsoft.com/office/officeart/2005/8/layout/hierarchy4"/>
    <dgm:cxn modelId="{D801EBFE-B770-4C1F-83AF-61BA3612B910}" type="presParOf" srcId="{D9E4A480-909B-4E05-B6EE-8A5FEE698D3A}" destId="{A02E46D9-211A-4AAD-A5E0-DB8F96ED83D3}" srcOrd="0" destOrd="0" presId="urn:microsoft.com/office/officeart/2005/8/layout/hierarchy4"/>
    <dgm:cxn modelId="{63B83A16-E813-4932-94C6-72C521423F48}" type="presParOf" srcId="{D9E4A480-909B-4E05-B6EE-8A5FEE698D3A}" destId="{063C64B9-04BF-4C7D-83D7-40E23F5CAFD7}" srcOrd="1" destOrd="0" presId="urn:microsoft.com/office/officeart/2005/8/layout/hierarchy4"/>
    <dgm:cxn modelId="{FF6ED2B3-BB69-4463-82DF-3A1879B1E772}" type="presParOf" srcId="{B756BCBB-2861-4DCE-8D71-B7ABA379A5B4}" destId="{877BB91C-226D-4758-A8CF-BEECBE80A2D8}" srcOrd="1" destOrd="0" presId="urn:microsoft.com/office/officeart/2005/8/layout/hierarchy4"/>
    <dgm:cxn modelId="{19C4EA2D-0CD4-4742-BE52-45ED0074A520}" type="presParOf" srcId="{B756BCBB-2861-4DCE-8D71-B7ABA379A5B4}" destId="{E162690E-336C-4F04-B306-CE065A368B13}" srcOrd="2" destOrd="0" presId="urn:microsoft.com/office/officeart/2005/8/layout/hierarchy4"/>
    <dgm:cxn modelId="{8EED9E43-72E5-4552-A8EB-B8185F1E78ED}" type="presParOf" srcId="{E162690E-336C-4F04-B306-CE065A368B13}" destId="{8342E3ED-E76A-4EB3-971D-526C484930EF}" srcOrd="0" destOrd="0" presId="urn:microsoft.com/office/officeart/2005/8/layout/hierarchy4"/>
    <dgm:cxn modelId="{4E94A774-8C48-4F70-AD75-3A34ECC77B96}" type="presParOf" srcId="{E162690E-336C-4F04-B306-CE065A368B13}" destId="{855561DD-26A6-4CBB-912C-3CFC2B19EBA9}" srcOrd="1" destOrd="0" presId="urn:microsoft.com/office/officeart/2005/8/layout/hierarchy4"/>
    <dgm:cxn modelId="{273B8427-5172-4D92-97EC-33A73CEA390E}" type="presParOf" srcId="{E162690E-336C-4F04-B306-CE065A368B13}" destId="{B38BFEC5-DAE6-4AC2-A2FF-3BB0BABEB026}" srcOrd="2" destOrd="0" presId="urn:microsoft.com/office/officeart/2005/8/layout/hierarchy4"/>
    <dgm:cxn modelId="{6A0EE0F7-2F82-443E-BB4A-DC6358B2445D}" type="presParOf" srcId="{B38BFEC5-DAE6-4AC2-A2FF-3BB0BABEB026}" destId="{EFCB32A5-AAB4-4A26-AB9C-A7F2791F0963}" srcOrd="0" destOrd="0" presId="urn:microsoft.com/office/officeart/2005/8/layout/hierarchy4"/>
    <dgm:cxn modelId="{C70EC508-AC33-470D-8ABD-358BEA66EF5A}" type="presParOf" srcId="{EFCB32A5-AAB4-4A26-AB9C-A7F2791F0963}" destId="{12D91557-E7FF-458C-B3EB-DC2345B10ABD}" srcOrd="0" destOrd="0" presId="urn:microsoft.com/office/officeart/2005/8/layout/hierarchy4"/>
    <dgm:cxn modelId="{8F3F5C98-2295-4D19-9093-3AA8B1C50002}" type="presParOf" srcId="{EFCB32A5-AAB4-4A26-AB9C-A7F2791F0963}" destId="{4EEA2069-1F5A-453F-8E2B-03AD158DE714}" srcOrd="1" destOrd="0" presId="urn:microsoft.com/office/officeart/2005/8/layout/hierarchy4"/>
    <dgm:cxn modelId="{FD89C1B4-689F-41E2-AB11-62CF203B8AE6}" type="presParOf" srcId="{B38BFEC5-DAE6-4AC2-A2FF-3BB0BABEB026}" destId="{5779244A-15DF-42BF-B062-897E4A48BC2C}" srcOrd="1" destOrd="0" presId="urn:microsoft.com/office/officeart/2005/8/layout/hierarchy4"/>
    <dgm:cxn modelId="{6C46FC80-AF09-4A84-AA72-499137D5BA92}" type="presParOf" srcId="{B38BFEC5-DAE6-4AC2-A2FF-3BB0BABEB026}" destId="{3D3282DB-BBD1-4DC2-8CF7-EB73C8322F74}" srcOrd="2" destOrd="0" presId="urn:microsoft.com/office/officeart/2005/8/layout/hierarchy4"/>
    <dgm:cxn modelId="{E0F83359-F26C-4C93-9E18-4B0933129649}" type="presParOf" srcId="{3D3282DB-BBD1-4DC2-8CF7-EB73C8322F74}" destId="{E9A41B3B-E65D-4C73-8B13-1AFBC5C59216}" srcOrd="0" destOrd="0" presId="urn:microsoft.com/office/officeart/2005/8/layout/hierarchy4"/>
    <dgm:cxn modelId="{2641069D-7593-47A9-9415-DAE86F8E72CD}" type="presParOf" srcId="{3D3282DB-BBD1-4DC2-8CF7-EB73C8322F74}" destId="{83BF96ED-AFB6-4874-AC06-DED4692D2CF6}" srcOrd="1" destOrd="0" presId="urn:microsoft.com/office/officeart/2005/8/layout/hierarchy4"/>
    <dgm:cxn modelId="{D461C1EA-D2AE-41C4-B3EC-2924F5DD17DB}" type="presParOf" srcId="{B756BCBB-2861-4DCE-8D71-B7ABA379A5B4}" destId="{CBA02950-71D9-48B4-90DD-84187463E60C}" srcOrd="3" destOrd="0" presId="urn:microsoft.com/office/officeart/2005/8/layout/hierarchy4"/>
    <dgm:cxn modelId="{7845931C-1C3C-4C21-A184-B269E3618254}" type="presParOf" srcId="{B756BCBB-2861-4DCE-8D71-B7ABA379A5B4}" destId="{7C5A2E15-3D73-4D24-A304-A4118CED4AA9}" srcOrd="4" destOrd="0" presId="urn:microsoft.com/office/officeart/2005/8/layout/hierarchy4"/>
    <dgm:cxn modelId="{05817571-3792-452D-BABD-6E4BED3FC9ED}" type="presParOf" srcId="{7C5A2E15-3D73-4D24-A304-A4118CED4AA9}" destId="{DE7EBCBC-7E7F-4B55-9B20-BA45DD9598A2}" srcOrd="0" destOrd="0" presId="urn:microsoft.com/office/officeart/2005/8/layout/hierarchy4"/>
    <dgm:cxn modelId="{5AAD0D91-A144-4FAE-B341-19A37CDA248C}" type="presParOf" srcId="{7C5A2E15-3D73-4D24-A304-A4118CED4AA9}" destId="{51DD3FB0-14F7-4430-BBBA-DC00DBB8601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C2260E-F558-4CAA-8317-F0E0CAA4263C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44FD47-BFA5-4742-A36D-822A64AF8DBC}">
      <dgm:prSet phldrT="[Text]"/>
      <dgm:spPr/>
      <dgm:t>
        <a:bodyPr/>
        <a:lstStyle/>
        <a:p>
          <a:r>
            <a:rPr lang="de-DE" dirty="0" smtClean="0"/>
            <a:t>Modul </a:t>
          </a:r>
          <a:endParaRPr lang="en-US" dirty="0"/>
        </a:p>
      </dgm:t>
    </dgm:pt>
    <dgm:pt modelId="{99BE1465-281F-4078-AA14-045545877945}" type="parTrans" cxnId="{AFA2A192-3252-4D48-95F1-661D41954DAC}">
      <dgm:prSet/>
      <dgm:spPr/>
      <dgm:t>
        <a:bodyPr/>
        <a:lstStyle/>
        <a:p>
          <a:endParaRPr lang="en-US"/>
        </a:p>
      </dgm:t>
    </dgm:pt>
    <dgm:pt modelId="{B1DB301B-11CC-43FE-8BFF-9B56CA7FC6DF}" type="sibTrans" cxnId="{AFA2A192-3252-4D48-95F1-661D41954DAC}">
      <dgm:prSet/>
      <dgm:spPr/>
      <dgm:t>
        <a:bodyPr/>
        <a:lstStyle/>
        <a:p>
          <a:endParaRPr lang="en-US"/>
        </a:p>
      </dgm:t>
    </dgm:pt>
    <dgm:pt modelId="{05B10638-9D9E-4950-B1B8-2C81A3FD1C8A}">
      <dgm:prSet phldrT="[Text]"/>
      <dgm:spPr/>
      <dgm:t>
        <a:bodyPr/>
        <a:lstStyle/>
        <a:p>
          <a:r>
            <a:rPr lang="de-DE" dirty="0" smtClean="0"/>
            <a:t>Lernbereich</a:t>
          </a:r>
        </a:p>
        <a:p>
          <a:endParaRPr lang="de-DE" dirty="0" smtClean="0"/>
        </a:p>
        <a:p>
          <a:r>
            <a:rPr lang="de-DE" dirty="0" smtClean="0"/>
            <a:t> </a:t>
          </a:r>
        </a:p>
        <a:p>
          <a:endParaRPr lang="de-DE" dirty="0" smtClean="0"/>
        </a:p>
        <a:p>
          <a:endParaRPr lang="de-DE" dirty="0" smtClean="0"/>
        </a:p>
        <a:p>
          <a:endParaRPr lang="de-DE" dirty="0" smtClean="0"/>
        </a:p>
        <a:p>
          <a:endParaRPr lang="de-DE" dirty="0" smtClean="0"/>
        </a:p>
      </dgm:t>
    </dgm:pt>
    <dgm:pt modelId="{4085C348-EFC9-48E7-841D-2F33013C0038}" type="parTrans" cxnId="{91857BCA-1D67-4710-95F3-65E131326863}">
      <dgm:prSet/>
      <dgm:spPr/>
      <dgm:t>
        <a:bodyPr/>
        <a:lstStyle/>
        <a:p>
          <a:endParaRPr lang="en-US"/>
        </a:p>
      </dgm:t>
    </dgm:pt>
    <dgm:pt modelId="{BABED11D-E5F8-4C19-97C9-DFBC450F672B}" type="sibTrans" cxnId="{91857BCA-1D67-4710-95F3-65E131326863}">
      <dgm:prSet/>
      <dgm:spPr/>
      <dgm:t>
        <a:bodyPr/>
        <a:lstStyle/>
        <a:p>
          <a:endParaRPr lang="en-US"/>
        </a:p>
      </dgm:t>
    </dgm:pt>
    <dgm:pt modelId="{571DA176-643F-48F0-8D52-DCC517648837}">
      <dgm:prSet phldrT="[Text]"/>
      <dgm:spPr/>
      <dgm:t>
        <a:bodyPr/>
        <a:lstStyle/>
        <a:p>
          <a:r>
            <a:rPr lang="de-DE" dirty="0" smtClean="0"/>
            <a:t> Trainingsbereich</a:t>
          </a:r>
        </a:p>
        <a:p>
          <a:endParaRPr lang="de-DE" dirty="0" smtClean="0"/>
        </a:p>
        <a:p>
          <a:endParaRPr lang="de-DE" dirty="0" smtClean="0"/>
        </a:p>
        <a:p>
          <a:endParaRPr lang="de-DE" dirty="0" smtClean="0"/>
        </a:p>
        <a:p>
          <a:endParaRPr lang="de-DE" dirty="0" smtClean="0"/>
        </a:p>
        <a:p>
          <a:endParaRPr lang="de-DE" dirty="0" smtClean="0"/>
        </a:p>
        <a:p>
          <a:endParaRPr lang="de-DE" dirty="0" smtClean="0"/>
        </a:p>
      </dgm:t>
    </dgm:pt>
    <dgm:pt modelId="{87ECA4E3-9B18-4EB7-969D-9FD767237F50}" type="parTrans" cxnId="{3AA5DC50-7AF4-4395-8C63-F3A079529A54}">
      <dgm:prSet/>
      <dgm:spPr/>
      <dgm:t>
        <a:bodyPr/>
        <a:lstStyle/>
        <a:p>
          <a:endParaRPr lang="en-US"/>
        </a:p>
      </dgm:t>
    </dgm:pt>
    <dgm:pt modelId="{D5DF889F-872D-40A6-AC0F-370811D3068C}" type="sibTrans" cxnId="{3AA5DC50-7AF4-4395-8C63-F3A079529A54}">
      <dgm:prSet/>
      <dgm:spPr/>
      <dgm:t>
        <a:bodyPr/>
        <a:lstStyle/>
        <a:p>
          <a:endParaRPr lang="en-US"/>
        </a:p>
      </dgm:t>
    </dgm:pt>
    <dgm:pt modelId="{3373F802-84BE-4BD2-B486-1A3372D5BFEB}">
      <dgm:prSet phldrT="[Text]"/>
      <dgm:spPr/>
      <dgm:t>
        <a:bodyPr/>
        <a:lstStyle/>
        <a:p>
          <a:endParaRPr lang="en-US" dirty="0"/>
        </a:p>
      </dgm:t>
    </dgm:pt>
    <dgm:pt modelId="{44E17FE2-126A-416C-891C-1C8F238EB779}" type="parTrans" cxnId="{52F6BF8B-D4D0-412C-AE0D-315DA80D9B48}">
      <dgm:prSet/>
      <dgm:spPr/>
      <dgm:t>
        <a:bodyPr/>
        <a:lstStyle/>
        <a:p>
          <a:endParaRPr lang="en-US"/>
        </a:p>
      </dgm:t>
    </dgm:pt>
    <dgm:pt modelId="{EDB1E409-AD14-4FF3-8C16-A62DB808269E}" type="sibTrans" cxnId="{52F6BF8B-D4D0-412C-AE0D-315DA80D9B48}">
      <dgm:prSet/>
      <dgm:spPr/>
      <dgm:t>
        <a:bodyPr/>
        <a:lstStyle/>
        <a:p>
          <a:endParaRPr lang="en-US"/>
        </a:p>
      </dgm:t>
    </dgm:pt>
    <dgm:pt modelId="{87DA5786-837D-4EF1-BE01-09E88CB23503}" type="pres">
      <dgm:prSet presAssocID="{ABC2260E-F558-4CAA-8317-F0E0CAA4263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0EC6A5-11D2-468C-A75E-AFDFC97E4321}" type="pres">
      <dgm:prSet presAssocID="{8D44FD47-BFA5-4742-A36D-822A64AF8DBC}" presName="roof" presStyleLbl="dkBgShp" presStyleIdx="0" presStyleCnt="2"/>
      <dgm:spPr/>
      <dgm:t>
        <a:bodyPr/>
        <a:lstStyle/>
        <a:p>
          <a:endParaRPr lang="en-US"/>
        </a:p>
      </dgm:t>
    </dgm:pt>
    <dgm:pt modelId="{CDC0117F-C92A-4EFC-A0CC-72B48E8A8BE6}" type="pres">
      <dgm:prSet presAssocID="{8D44FD47-BFA5-4742-A36D-822A64AF8DBC}" presName="pillars" presStyleCnt="0"/>
      <dgm:spPr/>
    </dgm:pt>
    <dgm:pt modelId="{C8E6A248-8503-499D-A338-7959A65E2351}" type="pres">
      <dgm:prSet presAssocID="{8D44FD47-BFA5-4742-A36D-822A64AF8DBC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F770A-FC64-49AC-A4DB-5E0DC02080FD}" type="pres">
      <dgm:prSet presAssocID="{571DA176-643F-48F0-8D52-DCC517648837}" presName="pillarX" presStyleLbl="node1" presStyleIdx="1" presStyleCnt="2" custScaleX="871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2C3EE-13D5-4C3C-8778-0681B3DEBF2A}" type="pres">
      <dgm:prSet presAssocID="{8D44FD47-BFA5-4742-A36D-822A64AF8DBC}" presName="base" presStyleLbl="dkBgShp" presStyleIdx="1" presStyleCnt="2"/>
      <dgm:spPr/>
    </dgm:pt>
  </dgm:ptLst>
  <dgm:cxnLst>
    <dgm:cxn modelId="{91857BCA-1D67-4710-95F3-65E131326863}" srcId="{8D44FD47-BFA5-4742-A36D-822A64AF8DBC}" destId="{05B10638-9D9E-4950-B1B8-2C81A3FD1C8A}" srcOrd="0" destOrd="0" parTransId="{4085C348-EFC9-48E7-841D-2F33013C0038}" sibTransId="{BABED11D-E5F8-4C19-97C9-DFBC450F672B}"/>
    <dgm:cxn modelId="{AFA2A192-3252-4D48-95F1-661D41954DAC}" srcId="{ABC2260E-F558-4CAA-8317-F0E0CAA4263C}" destId="{8D44FD47-BFA5-4742-A36D-822A64AF8DBC}" srcOrd="0" destOrd="0" parTransId="{99BE1465-281F-4078-AA14-045545877945}" sibTransId="{B1DB301B-11CC-43FE-8BFF-9B56CA7FC6DF}"/>
    <dgm:cxn modelId="{2CE317E4-6003-4550-B548-E3D6217B1A09}" type="presOf" srcId="{8D44FD47-BFA5-4742-A36D-822A64AF8DBC}" destId="{880EC6A5-11D2-468C-A75E-AFDFC97E4321}" srcOrd="0" destOrd="0" presId="urn:microsoft.com/office/officeart/2005/8/layout/hList3"/>
    <dgm:cxn modelId="{52F6BF8B-D4D0-412C-AE0D-315DA80D9B48}" srcId="{ABC2260E-F558-4CAA-8317-F0E0CAA4263C}" destId="{3373F802-84BE-4BD2-B486-1A3372D5BFEB}" srcOrd="1" destOrd="0" parTransId="{44E17FE2-126A-416C-891C-1C8F238EB779}" sibTransId="{EDB1E409-AD14-4FF3-8C16-A62DB808269E}"/>
    <dgm:cxn modelId="{9FD20954-A95B-46B3-878A-B275AECC166A}" type="presOf" srcId="{ABC2260E-F558-4CAA-8317-F0E0CAA4263C}" destId="{87DA5786-837D-4EF1-BE01-09E88CB23503}" srcOrd="0" destOrd="0" presId="urn:microsoft.com/office/officeart/2005/8/layout/hList3"/>
    <dgm:cxn modelId="{36BBDFD2-474B-4E4F-A0B4-937295564302}" type="presOf" srcId="{05B10638-9D9E-4950-B1B8-2C81A3FD1C8A}" destId="{C8E6A248-8503-499D-A338-7959A65E2351}" srcOrd="0" destOrd="0" presId="urn:microsoft.com/office/officeart/2005/8/layout/hList3"/>
    <dgm:cxn modelId="{3AA5DC50-7AF4-4395-8C63-F3A079529A54}" srcId="{8D44FD47-BFA5-4742-A36D-822A64AF8DBC}" destId="{571DA176-643F-48F0-8D52-DCC517648837}" srcOrd="1" destOrd="0" parTransId="{87ECA4E3-9B18-4EB7-969D-9FD767237F50}" sibTransId="{D5DF889F-872D-40A6-AC0F-370811D3068C}"/>
    <dgm:cxn modelId="{955492FD-5938-451B-B049-E63CB66770EC}" type="presOf" srcId="{571DA176-643F-48F0-8D52-DCC517648837}" destId="{8BEF770A-FC64-49AC-A4DB-5E0DC02080FD}" srcOrd="0" destOrd="0" presId="urn:microsoft.com/office/officeart/2005/8/layout/hList3"/>
    <dgm:cxn modelId="{ED9013B7-E095-4267-86B0-0CE02657467E}" type="presParOf" srcId="{87DA5786-837D-4EF1-BE01-09E88CB23503}" destId="{880EC6A5-11D2-468C-A75E-AFDFC97E4321}" srcOrd="0" destOrd="0" presId="urn:microsoft.com/office/officeart/2005/8/layout/hList3"/>
    <dgm:cxn modelId="{19FEF845-E20A-4F1C-AD64-1227DF06F04A}" type="presParOf" srcId="{87DA5786-837D-4EF1-BE01-09E88CB23503}" destId="{CDC0117F-C92A-4EFC-A0CC-72B48E8A8BE6}" srcOrd="1" destOrd="0" presId="urn:microsoft.com/office/officeart/2005/8/layout/hList3"/>
    <dgm:cxn modelId="{0F56A74B-7304-452B-96ED-04608322E030}" type="presParOf" srcId="{CDC0117F-C92A-4EFC-A0CC-72B48E8A8BE6}" destId="{C8E6A248-8503-499D-A338-7959A65E2351}" srcOrd="0" destOrd="0" presId="urn:microsoft.com/office/officeart/2005/8/layout/hList3"/>
    <dgm:cxn modelId="{BA08E8E1-7474-4468-872D-FA4997B6C4FF}" type="presParOf" srcId="{CDC0117F-C92A-4EFC-A0CC-72B48E8A8BE6}" destId="{8BEF770A-FC64-49AC-A4DB-5E0DC02080FD}" srcOrd="1" destOrd="0" presId="urn:microsoft.com/office/officeart/2005/8/layout/hList3"/>
    <dgm:cxn modelId="{E954FBA3-74FA-4BC0-AAD0-57584D0ED554}" type="presParOf" srcId="{87DA5786-837D-4EF1-BE01-09E88CB23503}" destId="{9A52C3EE-13D5-4C3C-8778-0681B3DEBF2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044071-EB40-4866-8EF9-7988850D3817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0D32CA-6D25-4471-83E2-4E59CA7A75B9}">
      <dgm:prSet phldrT="[Text]"/>
      <dgm:spPr/>
      <dgm:t>
        <a:bodyPr/>
        <a:lstStyle/>
        <a:p>
          <a:r>
            <a:rPr lang="de-DE" smtClean="0"/>
            <a:t>Lernen</a:t>
          </a:r>
          <a:endParaRPr lang="en-US" dirty="0"/>
        </a:p>
      </dgm:t>
    </dgm:pt>
    <dgm:pt modelId="{9F9481A7-B7B7-4869-9A9F-5E9C29290C57}" type="parTrans" cxnId="{3709E981-97CC-4179-93DF-1380A37C6E88}">
      <dgm:prSet/>
      <dgm:spPr/>
      <dgm:t>
        <a:bodyPr/>
        <a:lstStyle/>
        <a:p>
          <a:endParaRPr lang="en-US"/>
        </a:p>
      </dgm:t>
    </dgm:pt>
    <dgm:pt modelId="{7A0AC5CA-3A77-4A44-9DA8-8C4035F0D881}" type="sibTrans" cxnId="{3709E981-97CC-4179-93DF-1380A37C6E88}">
      <dgm:prSet/>
      <dgm:spPr/>
      <dgm:t>
        <a:bodyPr/>
        <a:lstStyle/>
        <a:p>
          <a:endParaRPr lang="en-US"/>
        </a:p>
      </dgm:t>
    </dgm:pt>
    <dgm:pt modelId="{3CFE8582-B1FB-45D7-9207-6E6D3C8B9218}" type="asst">
      <dgm:prSet phldrT="[Text]"/>
      <dgm:spPr/>
      <dgm:t>
        <a:bodyPr/>
        <a:lstStyle/>
        <a:p>
          <a:r>
            <a:rPr lang="de-DE" smtClean="0"/>
            <a:t>Lernen</a:t>
          </a:r>
          <a:endParaRPr lang="en-US" dirty="0"/>
        </a:p>
      </dgm:t>
    </dgm:pt>
    <dgm:pt modelId="{78E2F9A9-BE82-4DC2-93DB-0C7671233E48}" type="parTrans" cxnId="{930992A8-CDC7-4DE3-96AA-0B0C446DDF89}">
      <dgm:prSet/>
      <dgm:spPr/>
      <dgm:t>
        <a:bodyPr/>
        <a:lstStyle/>
        <a:p>
          <a:endParaRPr lang="en-US" dirty="0"/>
        </a:p>
      </dgm:t>
    </dgm:pt>
    <dgm:pt modelId="{AB9E6653-A6C9-4BB6-92F6-82E1086464E2}" type="sibTrans" cxnId="{930992A8-CDC7-4DE3-96AA-0B0C446DDF89}">
      <dgm:prSet/>
      <dgm:spPr/>
      <dgm:t>
        <a:bodyPr/>
        <a:lstStyle/>
        <a:p>
          <a:endParaRPr lang="en-US"/>
        </a:p>
      </dgm:t>
    </dgm:pt>
    <dgm:pt modelId="{401D0E2B-ECA2-4AC5-BCDE-9619C851FC28}">
      <dgm:prSet phldrT="[Text]"/>
      <dgm:spPr/>
      <dgm:t>
        <a:bodyPr/>
        <a:lstStyle/>
        <a:p>
          <a:r>
            <a:rPr lang="de-DE" smtClean="0"/>
            <a:t>Lernen</a:t>
          </a:r>
          <a:endParaRPr lang="en-US" dirty="0"/>
        </a:p>
      </dgm:t>
    </dgm:pt>
    <dgm:pt modelId="{744BADA8-874F-4367-AFD5-0E5EAB299194}" type="parTrans" cxnId="{4EABBAA6-4864-4739-ABA9-24FB94A48EFD}">
      <dgm:prSet/>
      <dgm:spPr/>
      <dgm:t>
        <a:bodyPr/>
        <a:lstStyle/>
        <a:p>
          <a:endParaRPr lang="en-US" dirty="0"/>
        </a:p>
      </dgm:t>
    </dgm:pt>
    <dgm:pt modelId="{06E82EB8-618C-48AA-AEF8-9877B8463569}" type="sibTrans" cxnId="{4EABBAA6-4864-4739-ABA9-24FB94A48EFD}">
      <dgm:prSet/>
      <dgm:spPr/>
      <dgm:t>
        <a:bodyPr/>
        <a:lstStyle/>
        <a:p>
          <a:endParaRPr lang="en-US"/>
        </a:p>
      </dgm:t>
    </dgm:pt>
    <dgm:pt modelId="{DCE300A8-1265-4BA7-A00E-14A04ED6F47F}">
      <dgm:prSet phldrT="[Text]"/>
      <dgm:spPr/>
      <dgm:t>
        <a:bodyPr/>
        <a:lstStyle/>
        <a:p>
          <a:r>
            <a:rPr lang="de-DE" smtClean="0"/>
            <a:t>Lernen</a:t>
          </a:r>
          <a:endParaRPr lang="en-US" dirty="0"/>
        </a:p>
      </dgm:t>
    </dgm:pt>
    <dgm:pt modelId="{ED82FCC8-6813-46E2-9742-7F610A458C13}" type="parTrans" cxnId="{04E6F61C-34C4-4857-9A1E-48860D7898BF}">
      <dgm:prSet/>
      <dgm:spPr/>
      <dgm:t>
        <a:bodyPr/>
        <a:lstStyle/>
        <a:p>
          <a:endParaRPr lang="en-US" dirty="0"/>
        </a:p>
      </dgm:t>
    </dgm:pt>
    <dgm:pt modelId="{F293511B-3971-4F13-8709-055255BFABFC}" type="sibTrans" cxnId="{04E6F61C-34C4-4857-9A1E-48860D7898BF}">
      <dgm:prSet/>
      <dgm:spPr/>
      <dgm:t>
        <a:bodyPr/>
        <a:lstStyle/>
        <a:p>
          <a:endParaRPr lang="en-US"/>
        </a:p>
      </dgm:t>
    </dgm:pt>
    <dgm:pt modelId="{11CEE854-3146-48B6-8453-85D6CD0D732D}">
      <dgm:prSet phldrT="[Text]"/>
      <dgm:spPr/>
      <dgm:t>
        <a:bodyPr/>
        <a:lstStyle/>
        <a:p>
          <a:r>
            <a:rPr lang="de-DE" dirty="0" smtClean="0"/>
            <a:t>Lernen</a:t>
          </a:r>
          <a:endParaRPr lang="en-US" dirty="0"/>
        </a:p>
      </dgm:t>
    </dgm:pt>
    <dgm:pt modelId="{7F5CD6B4-D3B4-408D-AAE3-D20D925636DA}" type="parTrans" cxnId="{85D5B6DA-38D9-4381-BCCD-6DA9C13CE4B6}">
      <dgm:prSet/>
      <dgm:spPr/>
      <dgm:t>
        <a:bodyPr/>
        <a:lstStyle/>
        <a:p>
          <a:endParaRPr lang="en-US" dirty="0"/>
        </a:p>
      </dgm:t>
    </dgm:pt>
    <dgm:pt modelId="{8869D17A-A530-4543-AE5F-88892472EC45}" type="sibTrans" cxnId="{85D5B6DA-38D9-4381-BCCD-6DA9C13CE4B6}">
      <dgm:prSet/>
      <dgm:spPr/>
      <dgm:t>
        <a:bodyPr/>
        <a:lstStyle/>
        <a:p>
          <a:endParaRPr lang="en-US"/>
        </a:p>
      </dgm:t>
    </dgm:pt>
    <dgm:pt modelId="{488ABDC5-C404-497D-B1CA-D83A6ADD2D38}" type="pres">
      <dgm:prSet presAssocID="{22044071-EB40-4866-8EF9-7988850D38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A9831C6-7300-42DE-B0E1-05AAF2DFDECF}" type="pres">
      <dgm:prSet presAssocID="{D10D32CA-6D25-4471-83E2-4E59CA7A75B9}" presName="hierRoot1" presStyleCnt="0">
        <dgm:presLayoutVars>
          <dgm:hierBranch val="init"/>
        </dgm:presLayoutVars>
      </dgm:prSet>
      <dgm:spPr/>
    </dgm:pt>
    <dgm:pt modelId="{261A8CDB-CE76-4352-BB7D-9E46F57DFD39}" type="pres">
      <dgm:prSet presAssocID="{D10D32CA-6D25-4471-83E2-4E59CA7A75B9}" presName="rootComposite1" presStyleCnt="0"/>
      <dgm:spPr/>
    </dgm:pt>
    <dgm:pt modelId="{11C916B4-6B8D-4353-9A9D-DA7EFDDEF2FE}" type="pres">
      <dgm:prSet presAssocID="{D10D32CA-6D25-4471-83E2-4E59CA7A75B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0A01BD-9DFE-41AB-90AC-2E19AF8F88D6}" type="pres">
      <dgm:prSet presAssocID="{D10D32CA-6D25-4471-83E2-4E59CA7A75B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E360F64-E316-4446-8587-EB4EAE8F739A}" type="pres">
      <dgm:prSet presAssocID="{D10D32CA-6D25-4471-83E2-4E59CA7A75B9}" presName="hierChild2" presStyleCnt="0"/>
      <dgm:spPr/>
    </dgm:pt>
    <dgm:pt modelId="{F9EEB9CB-9219-419E-8C5D-05BAF74AD8C0}" type="pres">
      <dgm:prSet presAssocID="{744BADA8-874F-4367-AFD5-0E5EAB299194}" presName="Name37" presStyleLbl="parChTrans1D2" presStyleIdx="0" presStyleCnt="4"/>
      <dgm:spPr/>
      <dgm:t>
        <a:bodyPr/>
        <a:lstStyle/>
        <a:p>
          <a:endParaRPr lang="en-US"/>
        </a:p>
      </dgm:t>
    </dgm:pt>
    <dgm:pt modelId="{270606CB-6FEE-4C86-A6EB-B821DDCF1745}" type="pres">
      <dgm:prSet presAssocID="{401D0E2B-ECA2-4AC5-BCDE-9619C851FC28}" presName="hierRoot2" presStyleCnt="0">
        <dgm:presLayoutVars>
          <dgm:hierBranch val="init"/>
        </dgm:presLayoutVars>
      </dgm:prSet>
      <dgm:spPr/>
    </dgm:pt>
    <dgm:pt modelId="{61EE4BA9-EAA3-4636-8C07-D4E2E60502D0}" type="pres">
      <dgm:prSet presAssocID="{401D0E2B-ECA2-4AC5-BCDE-9619C851FC28}" presName="rootComposite" presStyleCnt="0"/>
      <dgm:spPr/>
    </dgm:pt>
    <dgm:pt modelId="{28EF8C6F-23D3-4D40-A68A-9220F3892C6B}" type="pres">
      <dgm:prSet presAssocID="{401D0E2B-ECA2-4AC5-BCDE-9619C851FC2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7D196-6051-464B-B860-90DCAF69DBEA}" type="pres">
      <dgm:prSet presAssocID="{401D0E2B-ECA2-4AC5-BCDE-9619C851FC28}" presName="rootConnector" presStyleLbl="node2" presStyleIdx="0" presStyleCnt="3"/>
      <dgm:spPr/>
      <dgm:t>
        <a:bodyPr/>
        <a:lstStyle/>
        <a:p>
          <a:endParaRPr lang="en-US"/>
        </a:p>
      </dgm:t>
    </dgm:pt>
    <dgm:pt modelId="{BBC37186-D411-4FF4-85A0-792CF7A4945F}" type="pres">
      <dgm:prSet presAssocID="{401D0E2B-ECA2-4AC5-BCDE-9619C851FC28}" presName="hierChild4" presStyleCnt="0"/>
      <dgm:spPr/>
    </dgm:pt>
    <dgm:pt modelId="{26DA9430-BE87-4A9A-9181-F76B94CC6C07}" type="pres">
      <dgm:prSet presAssocID="{401D0E2B-ECA2-4AC5-BCDE-9619C851FC28}" presName="hierChild5" presStyleCnt="0"/>
      <dgm:spPr/>
    </dgm:pt>
    <dgm:pt modelId="{EBA96F0C-3D87-4885-9A4D-85A0CFFBF340}" type="pres">
      <dgm:prSet presAssocID="{ED82FCC8-6813-46E2-9742-7F610A458C1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837B956D-A02C-4B0A-9F5E-52DC4EFE83D4}" type="pres">
      <dgm:prSet presAssocID="{DCE300A8-1265-4BA7-A00E-14A04ED6F47F}" presName="hierRoot2" presStyleCnt="0">
        <dgm:presLayoutVars>
          <dgm:hierBranch val="init"/>
        </dgm:presLayoutVars>
      </dgm:prSet>
      <dgm:spPr/>
    </dgm:pt>
    <dgm:pt modelId="{E28DFAA1-CA84-4F35-ACDA-62B838B8641E}" type="pres">
      <dgm:prSet presAssocID="{DCE300A8-1265-4BA7-A00E-14A04ED6F47F}" presName="rootComposite" presStyleCnt="0"/>
      <dgm:spPr/>
    </dgm:pt>
    <dgm:pt modelId="{DE0880F1-2712-485F-A970-14C6EB07296E}" type="pres">
      <dgm:prSet presAssocID="{DCE300A8-1265-4BA7-A00E-14A04ED6F47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DBAB98-74C0-42BA-AC28-79A28AC0DF72}" type="pres">
      <dgm:prSet presAssocID="{DCE300A8-1265-4BA7-A00E-14A04ED6F47F}" presName="rootConnector" presStyleLbl="node2" presStyleIdx="1" presStyleCnt="3"/>
      <dgm:spPr/>
      <dgm:t>
        <a:bodyPr/>
        <a:lstStyle/>
        <a:p>
          <a:endParaRPr lang="en-US"/>
        </a:p>
      </dgm:t>
    </dgm:pt>
    <dgm:pt modelId="{A1AAE418-9E36-4700-9340-FCEF6A3E4903}" type="pres">
      <dgm:prSet presAssocID="{DCE300A8-1265-4BA7-A00E-14A04ED6F47F}" presName="hierChild4" presStyleCnt="0"/>
      <dgm:spPr/>
    </dgm:pt>
    <dgm:pt modelId="{46930B0A-7188-4B54-BAE5-B60841802249}" type="pres">
      <dgm:prSet presAssocID="{DCE300A8-1265-4BA7-A00E-14A04ED6F47F}" presName="hierChild5" presStyleCnt="0"/>
      <dgm:spPr/>
    </dgm:pt>
    <dgm:pt modelId="{17DFA04C-E381-4C9B-B873-4E48D1D8C228}" type="pres">
      <dgm:prSet presAssocID="{7F5CD6B4-D3B4-408D-AAE3-D20D925636DA}" presName="Name37" presStyleLbl="parChTrans1D2" presStyleIdx="2" presStyleCnt="4"/>
      <dgm:spPr/>
      <dgm:t>
        <a:bodyPr/>
        <a:lstStyle/>
        <a:p>
          <a:endParaRPr lang="en-US"/>
        </a:p>
      </dgm:t>
    </dgm:pt>
    <dgm:pt modelId="{A835D73E-5DE9-4734-B94B-EA451C03E186}" type="pres">
      <dgm:prSet presAssocID="{11CEE854-3146-48B6-8453-85D6CD0D732D}" presName="hierRoot2" presStyleCnt="0">
        <dgm:presLayoutVars>
          <dgm:hierBranch val="init"/>
        </dgm:presLayoutVars>
      </dgm:prSet>
      <dgm:spPr/>
    </dgm:pt>
    <dgm:pt modelId="{38A8D28A-B10C-475C-98F9-344559713C92}" type="pres">
      <dgm:prSet presAssocID="{11CEE854-3146-48B6-8453-85D6CD0D732D}" presName="rootComposite" presStyleCnt="0"/>
      <dgm:spPr/>
    </dgm:pt>
    <dgm:pt modelId="{DDDEB906-492F-4CEB-A090-C2D1B1FBF311}" type="pres">
      <dgm:prSet presAssocID="{11CEE854-3146-48B6-8453-85D6CD0D732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665B32-B23F-4472-BD37-921C446138E0}" type="pres">
      <dgm:prSet presAssocID="{11CEE854-3146-48B6-8453-85D6CD0D732D}" presName="rootConnector" presStyleLbl="node2" presStyleIdx="2" presStyleCnt="3"/>
      <dgm:spPr/>
      <dgm:t>
        <a:bodyPr/>
        <a:lstStyle/>
        <a:p>
          <a:endParaRPr lang="en-US"/>
        </a:p>
      </dgm:t>
    </dgm:pt>
    <dgm:pt modelId="{F01B3F4B-3CA8-4230-B4D2-4F2362D59208}" type="pres">
      <dgm:prSet presAssocID="{11CEE854-3146-48B6-8453-85D6CD0D732D}" presName="hierChild4" presStyleCnt="0"/>
      <dgm:spPr/>
    </dgm:pt>
    <dgm:pt modelId="{3A8173B6-6731-422B-B21C-966556713DDA}" type="pres">
      <dgm:prSet presAssocID="{11CEE854-3146-48B6-8453-85D6CD0D732D}" presName="hierChild5" presStyleCnt="0"/>
      <dgm:spPr/>
    </dgm:pt>
    <dgm:pt modelId="{9F149DEA-5DBA-4E68-9AB7-168F52F3ED80}" type="pres">
      <dgm:prSet presAssocID="{D10D32CA-6D25-4471-83E2-4E59CA7A75B9}" presName="hierChild3" presStyleCnt="0"/>
      <dgm:spPr/>
    </dgm:pt>
    <dgm:pt modelId="{FBDF74F9-157A-42D2-828F-ED73B3D075ED}" type="pres">
      <dgm:prSet presAssocID="{78E2F9A9-BE82-4DC2-93DB-0C7671233E48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9B09B866-3F39-40FE-A948-BED6FC70DD4F}" type="pres">
      <dgm:prSet presAssocID="{3CFE8582-B1FB-45D7-9207-6E6D3C8B9218}" presName="hierRoot3" presStyleCnt="0">
        <dgm:presLayoutVars>
          <dgm:hierBranch val="init"/>
        </dgm:presLayoutVars>
      </dgm:prSet>
      <dgm:spPr/>
    </dgm:pt>
    <dgm:pt modelId="{44170AAD-3AF8-489F-B420-9821BE0D9D34}" type="pres">
      <dgm:prSet presAssocID="{3CFE8582-B1FB-45D7-9207-6E6D3C8B9218}" presName="rootComposite3" presStyleCnt="0"/>
      <dgm:spPr/>
    </dgm:pt>
    <dgm:pt modelId="{89E7BAB5-A49E-4892-AABB-A0EC20B99A39}" type="pres">
      <dgm:prSet presAssocID="{3CFE8582-B1FB-45D7-9207-6E6D3C8B921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A3FCA-9ACB-42DB-9C67-FAEF9782461F}" type="pres">
      <dgm:prSet presAssocID="{3CFE8582-B1FB-45D7-9207-6E6D3C8B9218}" presName="rootConnector3" presStyleLbl="asst1" presStyleIdx="0" presStyleCnt="1"/>
      <dgm:spPr/>
      <dgm:t>
        <a:bodyPr/>
        <a:lstStyle/>
        <a:p>
          <a:endParaRPr lang="en-US"/>
        </a:p>
      </dgm:t>
    </dgm:pt>
    <dgm:pt modelId="{7D2D2BE2-9495-41CA-B840-C717426B75F3}" type="pres">
      <dgm:prSet presAssocID="{3CFE8582-B1FB-45D7-9207-6E6D3C8B9218}" presName="hierChild6" presStyleCnt="0"/>
      <dgm:spPr/>
    </dgm:pt>
    <dgm:pt modelId="{2F3BD173-9111-401B-8037-CF930F41923F}" type="pres">
      <dgm:prSet presAssocID="{3CFE8582-B1FB-45D7-9207-6E6D3C8B9218}" presName="hierChild7" presStyleCnt="0"/>
      <dgm:spPr/>
    </dgm:pt>
  </dgm:ptLst>
  <dgm:cxnLst>
    <dgm:cxn modelId="{AD312ED9-BEC0-4BD4-A500-BF5F0EC63B0F}" type="presOf" srcId="{11CEE854-3146-48B6-8453-85D6CD0D732D}" destId="{DDDEB906-492F-4CEB-A090-C2D1B1FBF311}" srcOrd="0" destOrd="0" presId="urn:microsoft.com/office/officeart/2005/8/layout/orgChart1"/>
    <dgm:cxn modelId="{3D3A3D0C-5C96-46C5-A1F7-B60537CABB07}" type="presOf" srcId="{22044071-EB40-4866-8EF9-7988850D3817}" destId="{488ABDC5-C404-497D-B1CA-D83A6ADD2D38}" srcOrd="0" destOrd="0" presId="urn:microsoft.com/office/officeart/2005/8/layout/orgChart1"/>
    <dgm:cxn modelId="{219D29C9-AA9D-4C58-AC2B-F0A1CC23BF6B}" type="presOf" srcId="{744BADA8-874F-4367-AFD5-0E5EAB299194}" destId="{F9EEB9CB-9219-419E-8C5D-05BAF74AD8C0}" srcOrd="0" destOrd="0" presId="urn:microsoft.com/office/officeart/2005/8/layout/orgChart1"/>
    <dgm:cxn modelId="{7DE6DAAF-A06E-46BF-A608-A1EE30DE6D7A}" type="presOf" srcId="{DCE300A8-1265-4BA7-A00E-14A04ED6F47F}" destId="{DE0880F1-2712-485F-A970-14C6EB07296E}" srcOrd="0" destOrd="0" presId="urn:microsoft.com/office/officeart/2005/8/layout/orgChart1"/>
    <dgm:cxn modelId="{B85A9295-2625-4035-AEAE-1CB9F4AE347C}" type="presOf" srcId="{78E2F9A9-BE82-4DC2-93DB-0C7671233E48}" destId="{FBDF74F9-157A-42D2-828F-ED73B3D075ED}" srcOrd="0" destOrd="0" presId="urn:microsoft.com/office/officeart/2005/8/layout/orgChart1"/>
    <dgm:cxn modelId="{85D5B6DA-38D9-4381-BCCD-6DA9C13CE4B6}" srcId="{D10D32CA-6D25-4471-83E2-4E59CA7A75B9}" destId="{11CEE854-3146-48B6-8453-85D6CD0D732D}" srcOrd="3" destOrd="0" parTransId="{7F5CD6B4-D3B4-408D-AAE3-D20D925636DA}" sibTransId="{8869D17A-A530-4543-AE5F-88892472EC45}"/>
    <dgm:cxn modelId="{4EABBAA6-4864-4739-ABA9-24FB94A48EFD}" srcId="{D10D32CA-6D25-4471-83E2-4E59CA7A75B9}" destId="{401D0E2B-ECA2-4AC5-BCDE-9619C851FC28}" srcOrd="1" destOrd="0" parTransId="{744BADA8-874F-4367-AFD5-0E5EAB299194}" sibTransId="{06E82EB8-618C-48AA-AEF8-9877B8463569}"/>
    <dgm:cxn modelId="{930992A8-CDC7-4DE3-96AA-0B0C446DDF89}" srcId="{D10D32CA-6D25-4471-83E2-4E59CA7A75B9}" destId="{3CFE8582-B1FB-45D7-9207-6E6D3C8B9218}" srcOrd="0" destOrd="0" parTransId="{78E2F9A9-BE82-4DC2-93DB-0C7671233E48}" sibTransId="{AB9E6653-A6C9-4BB6-92F6-82E1086464E2}"/>
    <dgm:cxn modelId="{9460719A-E63C-4044-8BAB-27E73C6B7DF9}" type="presOf" srcId="{401D0E2B-ECA2-4AC5-BCDE-9619C851FC28}" destId="{28EF8C6F-23D3-4D40-A68A-9220F3892C6B}" srcOrd="0" destOrd="0" presId="urn:microsoft.com/office/officeart/2005/8/layout/orgChart1"/>
    <dgm:cxn modelId="{04E6F61C-34C4-4857-9A1E-48860D7898BF}" srcId="{D10D32CA-6D25-4471-83E2-4E59CA7A75B9}" destId="{DCE300A8-1265-4BA7-A00E-14A04ED6F47F}" srcOrd="2" destOrd="0" parTransId="{ED82FCC8-6813-46E2-9742-7F610A458C13}" sibTransId="{F293511B-3971-4F13-8709-055255BFABFC}"/>
    <dgm:cxn modelId="{910A7209-0730-4D8B-8C53-4FDB1D567BF0}" type="presOf" srcId="{11CEE854-3146-48B6-8453-85D6CD0D732D}" destId="{2C665B32-B23F-4472-BD37-921C446138E0}" srcOrd="1" destOrd="0" presId="urn:microsoft.com/office/officeart/2005/8/layout/orgChart1"/>
    <dgm:cxn modelId="{95710855-253C-4D27-AA39-DCBF4E130957}" type="presOf" srcId="{401D0E2B-ECA2-4AC5-BCDE-9619C851FC28}" destId="{B587D196-6051-464B-B860-90DCAF69DBEA}" srcOrd="1" destOrd="0" presId="urn:microsoft.com/office/officeart/2005/8/layout/orgChart1"/>
    <dgm:cxn modelId="{94696830-E0A8-4096-B9DB-3596A11C0E96}" type="presOf" srcId="{3CFE8582-B1FB-45D7-9207-6E6D3C8B9218}" destId="{D8EA3FCA-9ACB-42DB-9C67-FAEF9782461F}" srcOrd="1" destOrd="0" presId="urn:microsoft.com/office/officeart/2005/8/layout/orgChart1"/>
    <dgm:cxn modelId="{3709E981-97CC-4179-93DF-1380A37C6E88}" srcId="{22044071-EB40-4866-8EF9-7988850D3817}" destId="{D10D32CA-6D25-4471-83E2-4E59CA7A75B9}" srcOrd="0" destOrd="0" parTransId="{9F9481A7-B7B7-4869-9A9F-5E9C29290C57}" sibTransId="{7A0AC5CA-3A77-4A44-9DA8-8C4035F0D881}"/>
    <dgm:cxn modelId="{8A58B3D8-457E-4DD3-B815-3924A2FC425F}" type="presOf" srcId="{D10D32CA-6D25-4471-83E2-4E59CA7A75B9}" destId="{F50A01BD-9DFE-41AB-90AC-2E19AF8F88D6}" srcOrd="1" destOrd="0" presId="urn:microsoft.com/office/officeart/2005/8/layout/orgChart1"/>
    <dgm:cxn modelId="{DD5B76E2-F4B8-48D6-87B3-89BB701ADBA7}" type="presOf" srcId="{D10D32CA-6D25-4471-83E2-4E59CA7A75B9}" destId="{11C916B4-6B8D-4353-9A9D-DA7EFDDEF2FE}" srcOrd="0" destOrd="0" presId="urn:microsoft.com/office/officeart/2005/8/layout/orgChart1"/>
    <dgm:cxn modelId="{F9E57C9A-6B87-43ED-BE96-E6E0A5B66D9C}" type="presOf" srcId="{3CFE8582-B1FB-45D7-9207-6E6D3C8B9218}" destId="{89E7BAB5-A49E-4892-AABB-A0EC20B99A39}" srcOrd="0" destOrd="0" presId="urn:microsoft.com/office/officeart/2005/8/layout/orgChart1"/>
    <dgm:cxn modelId="{7AAEA625-AA40-4BE1-BA09-388500CF19F8}" type="presOf" srcId="{DCE300A8-1265-4BA7-A00E-14A04ED6F47F}" destId="{23DBAB98-74C0-42BA-AC28-79A28AC0DF72}" srcOrd="1" destOrd="0" presId="urn:microsoft.com/office/officeart/2005/8/layout/orgChart1"/>
    <dgm:cxn modelId="{391F59A5-73AD-4572-9811-6DA3C4306E33}" type="presOf" srcId="{ED82FCC8-6813-46E2-9742-7F610A458C13}" destId="{EBA96F0C-3D87-4885-9A4D-85A0CFFBF340}" srcOrd="0" destOrd="0" presId="urn:microsoft.com/office/officeart/2005/8/layout/orgChart1"/>
    <dgm:cxn modelId="{877B0E0E-881E-45AC-AA0D-FCB85786E948}" type="presOf" srcId="{7F5CD6B4-D3B4-408D-AAE3-D20D925636DA}" destId="{17DFA04C-E381-4C9B-B873-4E48D1D8C228}" srcOrd="0" destOrd="0" presId="urn:microsoft.com/office/officeart/2005/8/layout/orgChart1"/>
    <dgm:cxn modelId="{5851BEDE-2B23-47E4-9D3C-4430762914FA}" type="presParOf" srcId="{488ABDC5-C404-497D-B1CA-D83A6ADD2D38}" destId="{8A9831C6-7300-42DE-B0E1-05AAF2DFDECF}" srcOrd="0" destOrd="0" presId="urn:microsoft.com/office/officeart/2005/8/layout/orgChart1"/>
    <dgm:cxn modelId="{DE5AF890-E1C7-4F36-8A58-4B53FDD236A1}" type="presParOf" srcId="{8A9831C6-7300-42DE-B0E1-05AAF2DFDECF}" destId="{261A8CDB-CE76-4352-BB7D-9E46F57DFD39}" srcOrd="0" destOrd="0" presId="urn:microsoft.com/office/officeart/2005/8/layout/orgChart1"/>
    <dgm:cxn modelId="{39C79DFE-F5AC-4D41-A8CE-1DEADACDEEEB}" type="presParOf" srcId="{261A8CDB-CE76-4352-BB7D-9E46F57DFD39}" destId="{11C916B4-6B8D-4353-9A9D-DA7EFDDEF2FE}" srcOrd="0" destOrd="0" presId="urn:microsoft.com/office/officeart/2005/8/layout/orgChart1"/>
    <dgm:cxn modelId="{6560965B-9AD9-40B3-AD62-8A45F83A50EF}" type="presParOf" srcId="{261A8CDB-CE76-4352-BB7D-9E46F57DFD39}" destId="{F50A01BD-9DFE-41AB-90AC-2E19AF8F88D6}" srcOrd="1" destOrd="0" presId="urn:microsoft.com/office/officeart/2005/8/layout/orgChart1"/>
    <dgm:cxn modelId="{9A17596C-3E64-49B7-BE11-3CAD6A043653}" type="presParOf" srcId="{8A9831C6-7300-42DE-B0E1-05AAF2DFDECF}" destId="{3E360F64-E316-4446-8587-EB4EAE8F739A}" srcOrd="1" destOrd="0" presId="urn:microsoft.com/office/officeart/2005/8/layout/orgChart1"/>
    <dgm:cxn modelId="{84D3B277-5691-4295-A9A8-EF424D52B8F6}" type="presParOf" srcId="{3E360F64-E316-4446-8587-EB4EAE8F739A}" destId="{F9EEB9CB-9219-419E-8C5D-05BAF74AD8C0}" srcOrd="0" destOrd="0" presId="urn:microsoft.com/office/officeart/2005/8/layout/orgChart1"/>
    <dgm:cxn modelId="{F0C3A216-CF2D-46A8-AC33-351D1FC333C5}" type="presParOf" srcId="{3E360F64-E316-4446-8587-EB4EAE8F739A}" destId="{270606CB-6FEE-4C86-A6EB-B821DDCF1745}" srcOrd="1" destOrd="0" presId="urn:microsoft.com/office/officeart/2005/8/layout/orgChart1"/>
    <dgm:cxn modelId="{F2E0A4E7-90CE-4655-8AED-7D6B93EAAF2E}" type="presParOf" srcId="{270606CB-6FEE-4C86-A6EB-B821DDCF1745}" destId="{61EE4BA9-EAA3-4636-8C07-D4E2E60502D0}" srcOrd="0" destOrd="0" presId="urn:microsoft.com/office/officeart/2005/8/layout/orgChart1"/>
    <dgm:cxn modelId="{A9074AD9-5BE8-43B3-B8CA-B6728359B295}" type="presParOf" srcId="{61EE4BA9-EAA3-4636-8C07-D4E2E60502D0}" destId="{28EF8C6F-23D3-4D40-A68A-9220F3892C6B}" srcOrd="0" destOrd="0" presId="urn:microsoft.com/office/officeart/2005/8/layout/orgChart1"/>
    <dgm:cxn modelId="{62D6A43A-54B2-4ED6-B5F5-C58D0AD2597C}" type="presParOf" srcId="{61EE4BA9-EAA3-4636-8C07-D4E2E60502D0}" destId="{B587D196-6051-464B-B860-90DCAF69DBEA}" srcOrd="1" destOrd="0" presId="urn:microsoft.com/office/officeart/2005/8/layout/orgChart1"/>
    <dgm:cxn modelId="{61AF0134-72A9-4122-AA33-21E81B3ECC6C}" type="presParOf" srcId="{270606CB-6FEE-4C86-A6EB-B821DDCF1745}" destId="{BBC37186-D411-4FF4-85A0-792CF7A4945F}" srcOrd="1" destOrd="0" presId="urn:microsoft.com/office/officeart/2005/8/layout/orgChart1"/>
    <dgm:cxn modelId="{34C10B5B-4CFD-4D1F-94A3-3C13674805A1}" type="presParOf" srcId="{270606CB-6FEE-4C86-A6EB-B821DDCF1745}" destId="{26DA9430-BE87-4A9A-9181-F76B94CC6C07}" srcOrd="2" destOrd="0" presId="urn:microsoft.com/office/officeart/2005/8/layout/orgChart1"/>
    <dgm:cxn modelId="{FAE1370F-C315-47DF-8CF9-9570275D899F}" type="presParOf" srcId="{3E360F64-E316-4446-8587-EB4EAE8F739A}" destId="{EBA96F0C-3D87-4885-9A4D-85A0CFFBF340}" srcOrd="2" destOrd="0" presId="urn:microsoft.com/office/officeart/2005/8/layout/orgChart1"/>
    <dgm:cxn modelId="{A0892F1D-E5C0-46D4-B592-3F719CF63E05}" type="presParOf" srcId="{3E360F64-E316-4446-8587-EB4EAE8F739A}" destId="{837B956D-A02C-4B0A-9F5E-52DC4EFE83D4}" srcOrd="3" destOrd="0" presId="urn:microsoft.com/office/officeart/2005/8/layout/orgChart1"/>
    <dgm:cxn modelId="{046E0BE7-1761-4314-972A-BDBAA626708D}" type="presParOf" srcId="{837B956D-A02C-4B0A-9F5E-52DC4EFE83D4}" destId="{E28DFAA1-CA84-4F35-ACDA-62B838B8641E}" srcOrd="0" destOrd="0" presId="urn:microsoft.com/office/officeart/2005/8/layout/orgChart1"/>
    <dgm:cxn modelId="{E6DC6CAA-6507-4971-A1AC-039CF9661268}" type="presParOf" srcId="{E28DFAA1-CA84-4F35-ACDA-62B838B8641E}" destId="{DE0880F1-2712-485F-A970-14C6EB07296E}" srcOrd="0" destOrd="0" presId="urn:microsoft.com/office/officeart/2005/8/layout/orgChart1"/>
    <dgm:cxn modelId="{FBD65A41-7345-4CBE-B6A3-99FD73A7CB5E}" type="presParOf" srcId="{E28DFAA1-CA84-4F35-ACDA-62B838B8641E}" destId="{23DBAB98-74C0-42BA-AC28-79A28AC0DF72}" srcOrd="1" destOrd="0" presId="urn:microsoft.com/office/officeart/2005/8/layout/orgChart1"/>
    <dgm:cxn modelId="{09C9A728-AAE5-45AB-9F01-BE7FC6A520E6}" type="presParOf" srcId="{837B956D-A02C-4B0A-9F5E-52DC4EFE83D4}" destId="{A1AAE418-9E36-4700-9340-FCEF6A3E4903}" srcOrd="1" destOrd="0" presId="urn:microsoft.com/office/officeart/2005/8/layout/orgChart1"/>
    <dgm:cxn modelId="{3DDD2CEA-7140-496E-BBA1-FDEFDF9AB446}" type="presParOf" srcId="{837B956D-A02C-4B0A-9F5E-52DC4EFE83D4}" destId="{46930B0A-7188-4B54-BAE5-B60841802249}" srcOrd="2" destOrd="0" presId="urn:microsoft.com/office/officeart/2005/8/layout/orgChart1"/>
    <dgm:cxn modelId="{4980BDE7-2C14-48FE-A0CF-97DEC1955024}" type="presParOf" srcId="{3E360F64-E316-4446-8587-EB4EAE8F739A}" destId="{17DFA04C-E381-4C9B-B873-4E48D1D8C228}" srcOrd="4" destOrd="0" presId="urn:microsoft.com/office/officeart/2005/8/layout/orgChart1"/>
    <dgm:cxn modelId="{9F6A8177-EBEE-4940-9AB3-4256739B2CB8}" type="presParOf" srcId="{3E360F64-E316-4446-8587-EB4EAE8F739A}" destId="{A835D73E-5DE9-4734-B94B-EA451C03E186}" srcOrd="5" destOrd="0" presId="urn:microsoft.com/office/officeart/2005/8/layout/orgChart1"/>
    <dgm:cxn modelId="{602B4F22-9C1B-40B9-8A0A-CFD8D417D682}" type="presParOf" srcId="{A835D73E-5DE9-4734-B94B-EA451C03E186}" destId="{38A8D28A-B10C-475C-98F9-344559713C92}" srcOrd="0" destOrd="0" presId="urn:microsoft.com/office/officeart/2005/8/layout/orgChart1"/>
    <dgm:cxn modelId="{779C5807-440F-4C01-9712-07219C1692A7}" type="presParOf" srcId="{38A8D28A-B10C-475C-98F9-344559713C92}" destId="{DDDEB906-492F-4CEB-A090-C2D1B1FBF311}" srcOrd="0" destOrd="0" presId="urn:microsoft.com/office/officeart/2005/8/layout/orgChart1"/>
    <dgm:cxn modelId="{B3D64666-9D8A-4D8C-9431-FAF86DFCA805}" type="presParOf" srcId="{38A8D28A-B10C-475C-98F9-344559713C92}" destId="{2C665B32-B23F-4472-BD37-921C446138E0}" srcOrd="1" destOrd="0" presId="urn:microsoft.com/office/officeart/2005/8/layout/orgChart1"/>
    <dgm:cxn modelId="{00C2B8A0-7E84-4AF4-989F-BB394D1BDC35}" type="presParOf" srcId="{A835D73E-5DE9-4734-B94B-EA451C03E186}" destId="{F01B3F4B-3CA8-4230-B4D2-4F2362D59208}" srcOrd="1" destOrd="0" presId="urn:microsoft.com/office/officeart/2005/8/layout/orgChart1"/>
    <dgm:cxn modelId="{8C269358-DB42-470A-B5E2-A823808245E1}" type="presParOf" srcId="{A835D73E-5DE9-4734-B94B-EA451C03E186}" destId="{3A8173B6-6731-422B-B21C-966556713DDA}" srcOrd="2" destOrd="0" presId="urn:microsoft.com/office/officeart/2005/8/layout/orgChart1"/>
    <dgm:cxn modelId="{CAD2EF52-76A3-4DBC-859C-87ECD3877000}" type="presParOf" srcId="{8A9831C6-7300-42DE-B0E1-05AAF2DFDECF}" destId="{9F149DEA-5DBA-4E68-9AB7-168F52F3ED80}" srcOrd="2" destOrd="0" presId="urn:microsoft.com/office/officeart/2005/8/layout/orgChart1"/>
    <dgm:cxn modelId="{BBE52D7E-8A8B-4942-805F-0AFE77320865}" type="presParOf" srcId="{9F149DEA-5DBA-4E68-9AB7-168F52F3ED80}" destId="{FBDF74F9-157A-42D2-828F-ED73B3D075ED}" srcOrd="0" destOrd="0" presId="urn:microsoft.com/office/officeart/2005/8/layout/orgChart1"/>
    <dgm:cxn modelId="{55B2015B-276F-457D-B87A-130522FC29A8}" type="presParOf" srcId="{9F149DEA-5DBA-4E68-9AB7-168F52F3ED80}" destId="{9B09B866-3F39-40FE-A948-BED6FC70DD4F}" srcOrd="1" destOrd="0" presId="urn:microsoft.com/office/officeart/2005/8/layout/orgChart1"/>
    <dgm:cxn modelId="{B88F41C3-C53E-4A2A-AF67-91273A97BFFB}" type="presParOf" srcId="{9B09B866-3F39-40FE-A948-BED6FC70DD4F}" destId="{44170AAD-3AF8-489F-B420-9821BE0D9D34}" srcOrd="0" destOrd="0" presId="urn:microsoft.com/office/officeart/2005/8/layout/orgChart1"/>
    <dgm:cxn modelId="{753F96F7-A0FE-4370-B7DB-8201A5F29CA5}" type="presParOf" srcId="{44170AAD-3AF8-489F-B420-9821BE0D9D34}" destId="{89E7BAB5-A49E-4892-AABB-A0EC20B99A39}" srcOrd="0" destOrd="0" presId="urn:microsoft.com/office/officeart/2005/8/layout/orgChart1"/>
    <dgm:cxn modelId="{31E015C6-7C29-45A7-9832-FC22BB4A8ED5}" type="presParOf" srcId="{44170AAD-3AF8-489F-B420-9821BE0D9D34}" destId="{D8EA3FCA-9ACB-42DB-9C67-FAEF9782461F}" srcOrd="1" destOrd="0" presId="urn:microsoft.com/office/officeart/2005/8/layout/orgChart1"/>
    <dgm:cxn modelId="{A166D949-931D-4514-A848-041C25579B57}" type="presParOf" srcId="{9B09B866-3F39-40FE-A948-BED6FC70DD4F}" destId="{7D2D2BE2-9495-41CA-B840-C717426B75F3}" srcOrd="1" destOrd="0" presId="urn:microsoft.com/office/officeart/2005/8/layout/orgChart1"/>
    <dgm:cxn modelId="{BD8D1F23-2402-4DDC-92D9-3A8D4BACC01C}" type="presParOf" srcId="{9B09B866-3F39-40FE-A948-BED6FC70DD4F}" destId="{2F3BD173-9111-401B-8037-CF930F4192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BC30EF-80FB-4068-BC25-8AA233D3CD5D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</dgm:pt>
    <dgm:pt modelId="{39CFFE0F-BD48-484B-8C98-0EFAE224D6A3}">
      <dgm:prSet phldrT="[Text]"/>
      <dgm:spPr/>
      <dgm:t>
        <a:bodyPr/>
        <a:lstStyle/>
        <a:p>
          <a:r>
            <a:rPr lang="de-DE" dirty="0" smtClean="0"/>
            <a:t>Üben</a:t>
          </a:r>
          <a:endParaRPr lang="en-US" dirty="0"/>
        </a:p>
      </dgm:t>
    </dgm:pt>
    <dgm:pt modelId="{5CA1C885-06A2-4C86-958C-FD9B311EB990}" type="parTrans" cxnId="{E34F7C6F-AF55-4E27-BC9E-69A07FB8AB4C}">
      <dgm:prSet/>
      <dgm:spPr/>
      <dgm:t>
        <a:bodyPr/>
        <a:lstStyle/>
        <a:p>
          <a:endParaRPr lang="en-US"/>
        </a:p>
      </dgm:t>
    </dgm:pt>
    <dgm:pt modelId="{128B4C5D-9425-4E41-B385-533C10B4FF84}" type="sibTrans" cxnId="{E34F7C6F-AF55-4E27-BC9E-69A07FB8AB4C}">
      <dgm:prSet/>
      <dgm:spPr/>
      <dgm:t>
        <a:bodyPr/>
        <a:lstStyle/>
        <a:p>
          <a:endParaRPr lang="en-US" dirty="0"/>
        </a:p>
      </dgm:t>
    </dgm:pt>
    <dgm:pt modelId="{BCF7790B-F657-43F8-8B13-250705CCB1EE}">
      <dgm:prSet phldrT="[Text]"/>
      <dgm:spPr/>
      <dgm:t>
        <a:bodyPr/>
        <a:lstStyle/>
        <a:p>
          <a:r>
            <a:rPr lang="de-DE" dirty="0" smtClean="0"/>
            <a:t>Üben</a:t>
          </a:r>
          <a:endParaRPr lang="en-US" dirty="0"/>
        </a:p>
      </dgm:t>
    </dgm:pt>
    <dgm:pt modelId="{CBD90A45-2BE7-4465-B236-800BAF61DA23}" type="parTrans" cxnId="{9EDA00CC-96A2-438B-98C3-82FEB6EB57DE}">
      <dgm:prSet/>
      <dgm:spPr/>
      <dgm:t>
        <a:bodyPr/>
        <a:lstStyle/>
        <a:p>
          <a:endParaRPr lang="en-US"/>
        </a:p>
      </dgm:t>
    </dgm:pt>
    <dgm:pt modelId="{70B54883-4A47-4187-A5B8-C2BDE1CC3081}" type="sibTrans" cxnId="{9EDA00CC-96A2-438B-98C3-82FEB6EB57DE}">
      <dgm:prSet/>
      <dgm:spPr/>
      <dgm:t>
        <a:bodyPr/>
        <a:lstStyle/>
        <a:p>
          <a:endParaRPr lang="en-US" dirty="0"/>
        </a:p>
      </dgm:t>
    </dgm:pt>
    <dgm:pt modelId="{22404193-8C51-4323-BD77-E602547EC438}">
      <dgm:prSet phldrT="[Text]"/>
      <dgm:spPr/>
      <dgm:t>
        <a:bodyPr/>
        <a:lstStyle/>
        <a:p>
          <a:r>
            <a:rPr lang="de-DE" dirty="0" smtClean="0"/>
            <a:t>Üben</a:t>
          </a:r>
          <a:endParaRPr lang="en-US" dirty="0"/>
        </a:p>
      </dgm:t>
    </dgm:pt>
    <dgm:pt modelId="{F929B0AD-6D61-4DA5-B494-F0412FFD205A}" type="parTrans" cxnId="{25A522AD-5254-41DC-ABC4-1CE32535B892}">
      <dgm:prSet/>
      <dgm:spPr/>
      <dgm:t>
        <a:bodyPr/>
        <a:lstStyle/>
        <a:p>
          <a:endParaRPr lang="en-US"/>
        </a:p>
      </dgm:t>
    </dgm:pt>
    <dgm:pt modelId="{7A90C6A2-3AC7-498C-8062-D4FE04B508BE}" type="sibTrans" cxnId="{25A522AD-5254-41DC-ABC4-1CE32535B892}">
      <dgm:prSet/>
      <dgm:spPr/>
      <dgm:t>
        <a:bodyPr/>
        <a:lstStyle/>
        <a:p>
          <a:endParaRPr lang="en-US"/>
        </a:p>
      </dgm:t>
    </dgm:pt>
    <dgm:pt modelId="{AEE39EBF-A36C-453F-9568-025E8A65380B}" type="pres">
      <dgm:prSet presAssocID="{F3BC30EF-80FB-4068-BC25-8AA233D3CD5D}" presName="linearFlow" presStyleCnt="0">
        <dgm:presLayoutVars>
          <dgm:resizeHandles val="exact"/>
        </dgm:presLayoutVars>
      </dgm:prSet>
      <dgm:spPr/>
    </dgm:pt>
    <dgm:pt modelId="{4FFF4914-9014-48AF-AE8A-51B0E50EE0D0}" type="pres">
      <dgm:prSet presAssocID="{39CFFE0F-BD48-484B-8C98-0EFAE224D6A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5056E-6373-46BC-B78B-24A0D5B20452}" type="pres">
      <dgm:prSet presAssocID="{128B4C5D-9425-4E41-B385-533C10B4FF8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1AD57B8-A4B0-4586-8DEA-9B8E878E14AD}" type="pres">
      <dgm:prSet presAssocID="{128B4C5D-9425-4E41-B385-533C10B4FF8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F0FB27D-A0A9-45DC-B323-2C3299117D35}" type="pres">
      <dgm:prSet presAssocID="{BCF7790B-F657-43F8-8B13-250705CCB1E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D18E1-94CA-4733-A27F-743DFD99B919}" type="pres">
      <dgm:prSet presAssocID="{70B54883-4A47-4187-A5B8-C2BDE1CC308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40BAF8E-A3C9-4336-A06B-7BD6ABD6E076}" type="pres">
      <dgm:prSet presAssocID="{70B54883-4A47-4187-A5B8-C2BDE1CC308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0482CEA-E790-4AC6-99F8-18EC7ABC5B1B}" type="pres">
      <dgm:prSet presAssocID="{22404193-8C51-4323-BD77-E602547EC43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9E3F46-22DA-49A2-A821-49DC13352DDD}" type="presOf" srcId="{BCF7790B-F657-43F8-8B13-250705CCB1EE}" destId="{1F0FB27D-A0A9-45DC-B323-2C3299117D35}" srcOrd="0" destOrd="0" presId="urn:microsoft.com/office/officeart/2005/8/layout/process2"/>
    <dgm:cxn modelId="{BDF1CA50-160A-42C6-8AD8-7D933D2436D2}" type="presOf" srcId="{F3BC30EF-80FB-4068-BC25-8AA233D3CD5D}" destId="{AEE39EBF-A36C-453F-9568-025E8A65380B}" srcOrd="0" destOrd="0" presId="urn:microsoft.com/office/officeart/2005/8/layout/process2"/>
    <dgm:cxn modelId="{58F7E704-65E1-4401-8A7F-B1AC7DF8C507}" type="presOf" srcId="{128B4C5D-9425-4E41-B385-533C10B4FF84}" destId="{D1AD57B8-A4B0-4586-8DEA-9B8E878E14AD}" srcOrd="1" destOrd="0" presId="urn:microsoft.com/office/officeart/2005/8/layout/process2"/>
    <dgm:cxn modelId="{109C64AB-C710-4AF1-B5E0-E300949D9CA1}" type="presOf" srcId="{70B54883-4A47-4187-A5B8-C2BDE1CC3081}" destId="{4BDD18E1-94CA-4733-A27F-743DFD99B919}" srcOrd="0" destOrd="0" presId="urn:microsoft.com/office/officeart/2005/8/layout/process2"/>
    <dgm:cxn modelId="{63529148-7474-4C0F-8AB2-FEC37A219A06}" type="presOf" srcId="{39CFFE0F-BD48-484B-8C98-0EFAE224D6A3}" destId="{4FFF4914-9014-48AF-AE8A-51B0E50EE0D0}" srcOrd="0" destOrd="0" presId="urn:microsoft.com/office/officeart/2005/8/layout/process2"/>
    <dgm:cxn modelId="{E34F7C6F-AF55-4E27-BC9E-69A07FB8AB4C}" srcId="{F3BC30EF-80FB-4068-BC25-8AA233D3CD5D}" destId="{39CFFE0F-BD48-484B-8C98-0EFAE224D6A3}" srcOrd="0" destOrd="0" parTransId="{5CA1C885-06A2-4C86-958C-FD9B311EB990}" sibTransId="{128B4C5D-9425-4E41-B385-533C10B4FF84}"/>
    <dgm:cxn modelId="{9EDA00CC-96A2-438B-98C3-82FEB6EB57DE}" srcId="{F3BC30EF-80FB-4068-BC25-8AA233D3CD5D}" destId="{BCF7790B-F657-43F8-8B13-250705CCB1EE}" srcOrd="1" destOrd="0" parTransId="{CBD90A45-2BE7-4465-B236-800BAF61DA23}" sibTransId="{70B54883-4A47-4187-A5B8-C2BDE1CC3081}"/>
    <dgm:cxn modelId="{67AAC2CF-7CEA-4D88-BC88-D5C3823FFAE5}" type="presOf" srcId="{70B54883-4A47-4187-A5B8-C2BDE1CC3081}" destId="{D40BAF8E-A3C9-4336-A06B-7BD6ABD6E076}" srcOrd="1" destOrd="0" presId="urn:microsoft.com/office/officeart/2005/8/layout/process2"/>
    <dgm:cxn modelId="{54D576C5-B547-40AC-8293-48AA172C1524}" type="presOf" srcId="{128B4C5D-9425-4E41-B385-533C10B4FF84}" destId="{F595056E-6373-46BC-B78B-24A0D5B20452}" srcOrd="0" destOrd="0" presId="urn:microsoft.com/office/officeart/2005/8/layout/process2"/>
    <dgm:cxn modelId="{25A522AD-5254-41DC-ABC4-1CE32535B892}" srcId="{F3BC30EF-80FB-4068-BC25-8AA233D3CD5D}" destId="{22404193-8C51-4323-BD77-E602547EC438}" srcOrd="2" destOrd="0" parTransId="{F929B0AD-6D61-4DA5-B494-F0412FFD205A}" sibTransId="{7A90C6A2-3AC7-498C-8062-D4FE04B508BE}"/>
    <dgm:cxn modelId="{6BD5ADF0-EA0F-4B6A-BE98-BBAA97313981}" type="presOf" srcId="{22404193-8C51-4323-BD77-E602547EC438}" destId="{B0482CEA-E790-4AC6-99F8-18EC7ABC5B1B}" srcOrd="0" destOrd="0" presId="urn:microsoft.com/office/officeart/2005/8/layout/process2"/>
    <dgm:cxn modelId="{EEA466C7-4193-4949-9A6F-6EBE7B21E5E8}" type="presParOf" srcId="{AEE39EBF-A36C-453F-9568-025E8A65380B}" destId="{4FFF4914-9014-48AF-AE8A-51B0E50EE0D0}" srcOrd="0" destOrd="0" presId="urn:microsoft.com/office/officeart/2005/8/layout/process2"/>
    <dgm:cxn modelId="{E98A15E6-3F07-47BB-B09B-A91A932F00B8}" type="presParOf" srcId="{AEE39EBF-A36C-453F-9568-025E8A65380B}" destId="{F595056E-6373-46BC-B78B-24A0D5B20452}" srcOrd="1" destOrd="0" presId="urn:microsoft.com/office/officeart/2005/8/layout/process2"/>
    <dgm:cxn modelId="{6F070375-815E-4CDD-9895-81E716CD24F4}" type="presParOf" srcId="{F595056E-6373-46BC-B78B-24A0D5B20452}" destId="{D1AD57B8-A4B0-4586-8DEA-9B8E878E14AD}" srcOrd="0" destOrd="0" presId="urn:microsoft.com/office/officeart/2005/8/layout/process2"/>
    <dgm:cxn modelId="{35A35B08-4CF0-4315-ADEC-BA466FF99EE0}" type="presParOf" srcId="{AEE39EBF-A36C-453F-9568-025E8A65380B}" destId="{1F0FB27D-A0A9-45DC-B323-2C3299117D35}" srcOrd="2" destOrd="0" presId="urn:microsoft.com/office/officeart/2005/8/layout/process2"/>
    <dgm:cxn modelId="{DE8F1E71-1F1A-4885-A7A0-5764EC92DA1F}" type="presParOf" srcId="{AEE39EBF-A36C-453F-9568-025E8A65380B}" destId="{4BDD18E1-94CA-4733-A27F-743DFD99B919}" srcOrd="3" destOrd="0" presId="urn:microsoft.com/office/officeart/2005/8/layout/process2"/>
    <dgm:cxn modelId="{B814CE76-FBF1-4AA2-9B9F-A914A8C0ED8B}" type="presParOf" srcId="{4BDD18E1-94CA-4733-A27F-743DFD99B919}" destId="{D40BAF8E-A3C9-4336-A06B-7BD6ABD6E076}" srcOrd="0" destOrd="0" presId="urn:microsoft.com/office/officeart/2005/8/layout/process2"/>
    <dgm:cxn modelId="{5AF937ED-560B-44C9-A8F4-6D32D7A0E7B8}" type="presParOf" srcId="{AEE39EBF-A36C-453F-9568-025E8A65380B}" destId="{B0482CEA-E790-4AC6-99F8-18EC7ABC5B1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6CFF9C-6114-4D6B-9A1A-79F35006ACB7}">
      <dsp:nvSpPr>
        <dsp:cNvPr id="0" name=""/>
        <dsp:cNvSpPr/>
      </dsp:nvSpPr>
      <dsp:spPr>
        <a:xfrm rot="16200000">
          <a:off x="735409" y="-735409"/>
          <a:ext cx="2262981" cy="3733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Öffentliches WBT</a:t>
          </a:r>
          <a:endParaRPr lang="en-US" sz="2500" kern="1200" dirty="0"/>
        </a:p>
      </dsp:txBody>
      <dsp:txXfrm rot="16200000">
        <a:off x="1018281" y="-1018281"/>
        <a:ext cx="1697236" cy="3733800"/>
      </dsp:txXfrm>
    </dsp:sp>
    <dsp:sp modelId="{56DC6271-7020-443B-8073-036AEC0C6C2B}">
      <dsp:nvSpPr>
        <dsp:cNvPr id="0" name=""/>
        <dsp:cNvSpPr/>
      </dsp:nvSpPr>
      <dsp:spPr>
        <a:xfrm>
          <a:off x="3733800" y="0"/>
          <a:ext cx="3733800" cy="226298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Informationsseiten </a:t>
          </a:r>
          <a:endParaRPr lang="en-US" sz="2500" kern="1200" dirty="0"/>
        </a:p>
      </dsp:txBody>
      <dsp:txXfrm>
        <a:off x="3733800" y="0"/>
        <a:ext cx="3733800" cy="1697236"/>
      </dsp:txXfrm>
    </dsp:sp>
    <dsp:sp modelId="{32893099-2710-43D4-AE72-9EA57916AFF0}">
      <dsp:nvSpPr>
        <dsp:cNvPr id="0" name=""/>
        <dsp:cNvSpPr/>
      </dsp:nvSpPr>
      <dsp:spPr>
        <a:xfrm rot="10800000">
          <a:off x="0" y="2262981"/>
          <a:ext cx="3733800" cy="226298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Wiederholungsübungen</a:t>
          </a:r>
          <a:endParaRPr lang="en-US" sz="2500" kern="1200" dirty="0"/>
        </a:p>
      </dsp:txBody>
      <dsp:txXfrm rot="10800000">
        <a:off x="0" y="2828726"/>
        <a:ext cx="3733800" cy="1697236"/>
      </dsp:txXfrm>
    </dsp:sp>
    <dsp:sp modelId="{A9B31884-6137-43A1-9A97-06C591788D5D}">
      <dsp:nvSpPr>
        <dsp:cNvPr id="0" name=""/>
        <dsp:cNvSpPr/>
      </dsp:nvSpPr>
      <dsp:spPr>
        <a:xfrm rot="5400000">
          <a:off x="4469209" y="1527572"/>
          <a:ext cx="2262981" cy="3733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Webtechnologien</a:t>
          </a:r>
        </a:p>
      </dsp:txBody>
      <dsp:txXfrm rot="5400000">
        <a:off x="4752081" y="1810444"/>
        <a:ext cx="1697236" cy="3733800"/>
      </dsp:txXfrm>
    </dsp:sp>
    <dsp:sp modelId="{5426B1DA-C5FB-43FF-B3C0-B2535EBE6A36}">
      <dsp:nvSpPr>
        <dsp:cNvPr id="0" name=""/>
        <dsp:cNvSpPr/>
      </dsp:nvSpPr>
      <dsp:spPr>
        <a:xfrm>
          <a:off x="2613659" y="1697236"/>
          <a:ext cx="2240280" cy="113149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Schultrainer</a:t>
          </a:r>
          <a:endParaRPr lang="en-US" sz="2500" kern="1200" dirty="0"/>
        </a:p>
      </dsp:txBody>
      <dsp:txXfrm>
        <a:off x="2613659" y="1697236"/>
        <a:ext cx="2240280" cy="113149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49DB039-E4FC-4FCE-BD74-B7CAA43E5E53}">
      <dsp:nvSpPr>
        <dsp:cNvPr id="0" name=""/>
        <dsp:cNvSpPr/>
      </dsp:nvSpPr>
      <dsp:spPr>
        <a:xfrm>
          <a:off x="4866" y="2699"/>
          <a:ext cx="8487210" cy="1555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Hauptseite</a:t>
          </a:r>
          <a:endParaRPr lang="en-US" sz="6500" kern="1200" dirty="0"/>
        </a:p>
      </dsp:txBody>
      <dsp:txXfrm>
        <a:off x="4866" y="2699"/>
        <a:ext cx="8487210" cy="1555098"/>
      </dsp:txXfrm>
    </dsp:sp>
    <dsp:sp modelId="{E45316DB-3AD9-4BE2-A194-D58F6C19CF52}">
      <dsp:nvSpPr>
        <dsp:cNvPr id="0" name=""/>
        <dsp:cNvSpPr/>
      </dsp:nvSpPr>
      <dsp:spPr>
        <a:xfrm>
          <a:off x="4866" y="1706726"/>
          <a:ext cx="3299863" cy="1555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Modul A</a:t>
          </a:r>
          <a:endParaRPr lang="en-US" sz="3900" kern="1200" dirty="0"/>
        </a:p>
      </dsp:txBody>
      <dsp:txXfrm>
        <a:off x="4866" y="1706726"/>
        <a:ext cx="3299863" cy="1555098"/>
      </dsp:txXfrm>
    </dsp:sp>
    <dsp:sp modelId="{B6EA12AF-D48C-4491-A103-C772192F7C4C}">
      <dsp:nvSpPr>
        <dsp:cNvPr id="0" name=""/>
        <dsp:cNvSpPr/>
      </dsp:nvSpPr>
      <dsp:spPr>
        <a:xfrm>
          <a:off x="4866" y="3410754"/>
          <a:ext cx="1615995" cy="1555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Lernbereich</a:t>
          </a:r>
          <a:endParaRPr lang="en-US" sz="1500" kern="1200" dirty="0"/>
        </a:p>
      </dsp:txBody>
      <dsp:txXfrm>
        <a:off x="4866" y="3410754"/>
        <a:ext cx="1615995" cy="1555098"/>
      </dsp:txXfrm>
    </dsp:sp>
    <dsp:sp modelId="{A02E46D9-211A-4AAD-A5E0-DB8F96ED83D3}">
      <dsp:nvSpPr>
        <dsp:cNvPr id="0" name=""/>
        <dsp:cNvSpPr/>
      </dsp:nvSpPr>
      <dsp:spPr>
        <a:xfrm>
          <a:off x="1688734" y="3410754"/>
          <a:ext cx="1615995" cy="1555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Trainingsbereich</a:t>
          </a:r>
          <a:endParaRPr lang="en-US" sz="1500" kern="1200" dirty="0"/>
        </a:p>
      </dsp:txBody>
      <dsp:txXfrm>
        <a:off x="1688734" y="3410754"/>
        <a:ext cx="1615995" cy="1555098"/>
      </dsp:txXfrm>
    </dsp:sp>
    <dsp:sp modelId="{8342E3ED-E76A-4EB3-971D-526C484930EF}">
      <dsp:nvSpPr>
        <dsp:cNvPr id="0" name=""/>
        <dsp:cNvSpPr/>
      </dsp:nvSpPr>
      <dsp:spPr>
        <a:xfrm>
          <a:off x="3440474" y="1706726"/>
          <a:ext cx="3299863" cy="1555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Modul B</a:t>
          </a:r>
          <a:endParaRPr lang="en-US" sz="3900" kern="1200" dirty="0"/>
        </a:p>
      </dsp:txBody>
      <dsp:txXfrm>
        <a:off x="3440474" y="1706726"/>
        <a:ext cx="3299863" cy="1555098"/>
      </dsp:txXfrm>
    </dsp:sp>
    <dsp:sp modelId="{12D91557-E7FF-458C-B3EB-DC2345B10ABD}">
      <dsp:nvSpPr>
        <dsp:cNvPr id="0" name=""/>
        <dsp:cNvSpPr/>
      </dsp:nvSpPr>
      <dsp:spPr>
        <a:xfrm>
          <a:off x="3440474" y="3410754"/>
          <a:ext cx="1615995" cy="1555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Lernbereich</a:t>
          </a:r>
          <a:endParaRPr lang="en-US" sz="1500" kern="1200" dirty="0"/>
        </a:p>
      </dsp:txBody>
      <dsp:txXfrm>
        <a:off x="3440474" y="3410754"/>
        <a:ext cx="1615995" cy="1555098"/>
      </dsp:txXfrm>
    </dsp:sp>
    <dsp:sp modelId="{E9A41B3B-E65D-4C73-8B13-1AFBC5C59216}">
      <dsp:nvSpPr>
        <dsp:cNvPr id="0" name=""/>
        <dsp:cNvSpPr/>
      </dsp:nvSpPr>
      <dsp:spPr>
        <a:xfrm>
          <a:off x="5124341" y="3410754"/>
          <a:ext cx="1615995" cy="1555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Trainingsbereich</a:t>
          </a:r>
          <a:endParaRPr lang="en-US" sz="1500" kern="1200" dirty="0"/>
        </a:p>
      </dsp:txBody>
      <dsp:txXfrm>
        <a:off x="5124341" y="3410754"/>
        <a:ext cx="1615995" cy="1555098"/>
      </dsp:txXfrm>
    </dsp:sp>
    <dsp:sp modelId="{DE7EBCBC-7E7F-4B55-9B20-BA45DD9598A2}">
      <dsp:nvSpPr>
        <dsp:cNvPr id="0" name=""/>
        <dsp:cNvSpPr/>
      </dsp:nvSpPr>
      <dsp:spPr>
        <a:xfrm>
          <a:off x="6876081" y="1706726"/>
          <a:ext cx="1615995" cy="1555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Login</a:t>
          </a:r>
          <a:endParaRPr lang="en-US" sz="3900" kern="1200" dirty="0"/>
        </a:p>
      </dsp:txBody>
      <dsp:txXfrm>
        <a:off x="6876081" y="1706726"/>
        <a:ext cx="1615995" cy="15550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0EC6A5-11D2-468C-A75E-AFDFC97E4321}">
      <dsp:nvSpPr>
        <dsp:cNvPr id="0" name=""/>
        <dsp:cNvSpPr/>
      </dsp:nvSpPr>
      <dsp:spPr>
        <a:xfrm>
          <a:off x="0" y="0"/>
          <a:ext cx="8208912" cy="149056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shade val="8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Modul </a:t>
          </a:r>
          <a:endParaRPr lang="en-US" sz="6500" kern="1200" dirty="0"/>
        </a:p>
      </dsp:txBody>
      <dsp:txXfrm>
        <a:off x="0" y="0"/>
        <a:ext cx="8208912" cy="1490565"/>
      </dsp:txXfrm>
    </dsp:sp>
    <dsp:sp modelId="{C8E6A248-8503-499D-A338-7959A65E2351}">
      <dsp:nvSpPr>
        <dsp:cNvPr id="0" name=""/>
        <dsp:cNvSpPr/>
      </dsp:nvSpPr>
      <dsp:spPr>
        <a:xfrm>
          <a:off x="2212" y="1490565"/>
          <a:ext cx="4385034" cy="31301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Lernbereich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 smtClean="0"/>
        </a:p>
      </dsp:txBody>
      <dsp:txXfrm>
        <a:off x="2212" y="1490565"/>
        <a:ext cx="4385034" cy="3130187"/>
      </dsp:txXfrm>
    </dsp:sp>
    <dsp:sp modelId="{8BEF770A-FC64-49AC-A4DB-5E0DC02080FD}">
      <dsp:nvSpPr>
        <dsp:cNvPr id="0" name=""/>
        <dsp:cNvSpPr/>
      </dsp:nvSpPr>
      <dsp:spPr>
        <a:xfrm>
          <a:off x="4387246" y="1490565"/>
          <a:ext cx="3819452" cy="31301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 Trainingsbereich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 smtClean="0"/>
        </a:p>
      </dsp:txBody>
      <dsp:txXfrm>
        <a:off x="4387246" y="1490565"/>
        <a:ext cx="3819452" cy="3130187"/>
      </dsp:txXfrm>
    </dsp:sp>
    <dsp:sp modelId="{9A52C3EE-13D5-4C3C-8778-0681B3DEBF2A}">
      <dsp:nvSpPr>
        <dsp:cNvPr id="0" name=""/>
        <dsp:cNvSpPr/>
      </dsp:nvSpPr>
      <dsp:spPr>
        <a:xfrm>
          <a:off x="0" y="4620753"/>
          <a:ext cx="8208912" cy="34779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shade val="8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DF74F9-157A-42D2-828F-ED73B3D075ED}">
      <dsp:nvSpPr>
        <dsp:cNvPr id="0" name=""/>
        <dsp:cNvSpPr/>
      </dsp:nvSpPr>
      <dsp:spPr>
        <a:xfrm>
          <a:off x="1824850" y="701200"/>
          <a:ext cx="119365" cy="522935"/>
        </a:xfrm>
        <a:custGeom>
          <a:avLst/>
          <a:gdLst/>
          <a:ahLst/>
          <a:cxnLst/>
          <a:rect l="0" t="0" r="0" b="0"/>
          <a:pathLst>
            <a:path>
              <a:moveTo>
                <a:pt x="119365" y="0"/>
              </a:moveTo>
              <a:lnTo>
                <a:pt x="119365" y="522935"/>
              </a:lnTo>
              <a:lnTo>
                <a:pt x="0" y="5229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FA04C-E381-4C9B-B873-4E48D1D8C228}">
      <dsp:nvSpPr>
        <dsp:cNvPr id="0" name=""/>
        <dsp:cNvSpPr/>
      </dsp:nvSpPr>
      <dsp:spPr>
        <a:xfrm>
          <a:off x="1944216" y="701200"/>
          <a:ext cx="1375547" cy="1045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504"/>
              </a:lnTo>
              <a:lnTo>
                <a:pt x="1375547" y="926504"/>
              </a:lnTo>
              <a:lnTo>
                <a:pt x="1375547" y="104587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96F0C-3D87-4885-9A4D-85A0CFFBF340}">
      <dsp:nvSpPr>
        <dsp:cNvPr id="0" name=""/>
        <dsp:cNvSpPr/>
      </dsp:nvSpPr>
      <dsp:spPr>
        <a:xfrm>
          <a:off x="1898496" y="701200"/>
          <a:ext cx="91440" cy="10458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587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EB9CB-9219-419E-8C5D-05BAF74AD8C0}">
      <dsp:nvSpPr>
        <dsp:cNvPr id="0" name=""/>
        <dsp:cNvSpPr/>
      </dsp:nvSpPr>
      <dsp:spPr>
        <a:xfrm>
          <a:off x="568668" y="701200"/>
          <a:ext cx="1375547" cy="1045870"/>
        </a:xfrm>
        <a:custGeom>
          <a:avLst/>
          <a:gdLst/>
          <a:ahLst/>
          <a:cxnLst/>
          <a:rect l="0" t="0" r="0" b="0"/>
          <a:pathLst>
            <a:path>
              <a:moveTo>
                <a:pt x="1375547" y="0"/>
              </a:moveTo>
              <a:lnTo>
                <a:pt x="1375547" y="926504"/>
              </a:lnTo>
              <a:lnTo>
                <a:pt x="0" y="926504"/>
              </a:lnTo>
              <a:lnTo>
                <a:pt x="0" y="104587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916B4-6B8D-4353-9A9D-DA7EFDDEF2FE}">
      <dsp:nvSpPr>
        <dsp:cNvPr id="0" name=""/>
        <dsp:cNvSpPr/>
      </dsp:nvSpPr>
      <dsp:spPr>
        <a:xfrm>
          <a:off x="1375808" y="132792"/>
          <a:ext cx="1136815" cy="5684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smtClean="0"/>
            <a:t>Lernen</a:t>
          </a:r>
          <a:endParaRPr lang="en-US" sz="2700" kern="1200" dirty="0"/>
        </a:p>
      </dsp:txBody>
      <dsp:txXfrm>
        <a:off x="1375808" y="132792"/>
        <a:ext cx="1136815" cy="568407"/>
      </dsp:txXfrm>
    </dsp:sp>
    <dsp:sp modelId="{28EF8C6F-23D3-4D40-A68A-9220F3892C6B}">
      <dsp:nvSpPr>
        <dsp:cNvPr id="0" name=""/>
        <dsp:cNvSpPr/>
      </dsp:nvSpPr>
      <dsp:spPr>
        <a:xfrm>
          <a:off x="261" y="1747071"/>
          <a:ext cx="1136815" cy="5684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smtClean="0"/>
            <a:t>Lernen</a:t>
          </a:r>
          <a:endParaRPr lang="en-US" sz="2700" kern="1200" dirty="0"/>
        </a:p>
      </dsp:txBody>
      <dsp:txXfrm>
        <a:off x="261" y="1747071"/>
        <a:ext cx="1136815" cy="568407"/>
      </dsp:txXfrm>
    </dsp:sp>
    <dsp:sp modelId="{DE0880F1-2712-485F-A970-14C6EB07296E}">
      <dsp:nvSpPr>
        <dsp:cNvPr id="0" name=""/>
        <dsp:cNvSpPr/>
      </dsp:nvSpPr>
      <dsp:spPr>
        <a:xfrm>
          <a:off x="1375808" y="1747071"/>
          <a:ext cx="1136815" cy="5684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smtClean="0"/>
            <a:t>Lernen</a:t>
          </a:r>
          <a:endParaRPr lang="en-US" sz="2700" kern="1200" dirty="0"/>
        </a:p>
      </dsp:txBody>
      <dsp:txXfrm>
        <a:off x="1375808" y="1747071"/>
        <a:ext cx="1136815" cy="568407"/>
      </dsp:txXfrm>
    </dsp:sp>
    <dsp:sp modelId="{DDDEB906-492F-4CEB-A090-C2D1B1FBF311}">
      <dsp:nvSpPr>
        <dsp:cNvPr id="0" name=""/>
        <dsp:cNvSpPr/>
      </dsp:nvSpPr>
      <dsp:spPr>
        <a:xfrm>
          <a:off x="2751355" y="1747071"/>
          <a:ext cx="1136815" cy="5684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Lernen</a:t>
          </a:r>
          <a:endParaRPr lang="en-US" sz="2700" kern="1200" dirty="0"/>
        </a:p>
      </dsp:txBody>
      <dsp:txXfrm>
        <a:off x="2751355" y="1747071"/>
        <a:ext cx="1136815" cy="568407"/>
      </dsp:txXfrm>
    </dsp:sp>
    <dsp:sp modelId="{89E7BAB5-A49E-4892-AABB-A0EC20B99A39}">
      <dsp:nvSpPr>
        <dsp:cNvPr id="0" name=""/>
        <dsp:cNvSpPr/>
      </dsp:nvSpPr>
      <dsp:spPr>
        <a:xfrm>
          <a:off x="688034" y="939932"/>
          <a:ext cx="1136815" cy="5684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smtClean="0"/>
            <a:t>Lernen</a:t>
          </a:r>
          <a:endParaRPr lang="en-US" sz="2700" kern="1200" dirty="0"/>
        </a:p>
      </dsp:txBody>
      <dsp:txXfrm>
        <a:off x="688034" y="939932"/>
        <a:ext cx="1136815" cy="56840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FF4914-9014-48AF-AE8A-51B0E50EE0D0}">
      <dsp:nvSpPr>
        <dsp:cNvPr id="0" name=""/>
        <dsp:cNvSpPr/>
      </dsp:nvSpPr>
      <dsp:spPr>
        <a:xfrm>
          <a:off x="241226" y="0"/>
          <a:ext cx="1101722" cy="612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Üben</a:t>
          </a:r>
          <a:endParaRPr lang="en-US" sz="2700" kern="1200" dirty="0"/>
        </a:p>
      </dsp:txBody>
      <dsp:txXfrm>
        <a:off x="241226" y="0"/>
        <a:ext cx="1101722" cy="612068"/>
      </dsp:txXfrm>
    </dsp:sp>
    <dsp:sp modelId="{F595056E-6373-46BC-B78B-24A0D5B20452}">
      <dsp:nvSpPr>
        <dsp:cNvPr id="0" name=""/>
        <dsp:cNvSpPr/>
      </dsp:nvSpPr>
      <dsp:spPr>
        <a:xfrm rot="5400000">
          <a:off x="677325" y="627369"/>
          <a:ext cx="229525" cy="275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5400000">
        <a:off x="677325" y="627369"/>
        <a:ext cx="229525" cy="275430"/>
      </dsp:txXfrm>
    </dsp:sp>
    <dsp:sp modelId="{1F0FB27D-A0A9-45DC-B323-2C3299117D35}">
      <dsp:nvSpPr>
        <dsp:cNvPr id="0" name=""/>
        <dsp:cNvSpPr/>
      </dsp:nvSpPr>
      <dsp:spPr>
        <a:xfrm>
          <a:off x="241226" y="918102"/>
          <a:ext cx="1101722" cy="612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Üben</a:t>
          </a:r>
          <a:endParaRPr lang="en-US" sz="2700" kern="1200" dirty="0"/>
        </a:p>
      </dsp:txBody>
      <dsp:txXfrm>
        <a:off x="241226" y="918102"/>
        <a:ext cx="1101722" cy="612068"/>
      </dsp:txXfrm>
    </dsp:sp>
    <dsp:sp modelId="{4BDD18E1-94CA-4733-A27F-743DFD99B919}">
      <dsp:nvSpPr>
        <dsp:cNvPr id="0" name=""/>
        <dsp:cNvSpPr/>
      </dsp:nvSpPr>
      <dsp:spPr>
        <a:xfrm rot="5400000">
          <a:off x="677325" y="1545471"/>
          <a:ext cx="229525" cy="275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5400000">
        <a:off x="677325" y="1545471"/>
        <a:ext cx="229525" cy="275430"/>
      </dsp:txXfrm>
    </dsp:sp>
    <dsp:sp modelId="{B0482CEA-E790-4AC6-99F8-18EC7ABC5B1B}">
      <dsp:nvSpPr>
        <dsp:cNvPr id="0" name=""/>
        <dsp:cNvSpPr/>
      </dsp:nvSpPr>
      <dsp:spPr>
        <a:xfrm>
          <a:off x="241226" y="1836204"/>
          <a:ext cx="1101722" cy="6120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Üben</a:t>
          </a:r>
          <a:endParaRPr lang="en-US" sz="2700" kern="1200" dirty="0"/>
        </a:p>
      </dsp:txBody>
      <dsp:txXfrm>
        <a:off x="241226" y="1836204"/>
        <a:ext cx="1101722" cy="612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A79A-F32B-4403-8D38-9021040A4651}" type="datetimeFigureOut">
              <a:rPr lang="en-US" smtClean="0"/>
              <a:pPr/>
              <a:t>11/29/2010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415-61A2-4DB5-B0EF-74A52F59B9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A79A-F32B-4403-8D38-9021040A4651}" type="datetimeFigureOut">
              <a:rPr lang="en-US" smtClean="0"/>
              <a:pPr/>
              <a:t>11/29/2010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415-61A2-4DB5-B0EF-74A52F59B9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A79A-F32B-4403-8D38-9021040A4651}" type="datetimeFigureOut">
              <a:rPr lang="en-US" smtClean="0"/>
              <a:pPr/>
              <a:t>11/29/2010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415-61A2-4DB5-B0EF-74A52F59B9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A79A-F32B-4403-8D38-9021040A4651}" type="datetimeFigureOut">
              <a:rPr lang="en-US" smtClean="0"/>
              <a:pPr/>
              <a:t>11/29/2010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415-61A2-4DB5-B0EF-74A52F59B9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A79A-F32B-4403-8D38-9021040A4651}" type="datetimeFigureOut">
              <a:rPr lang="en-US" smtClean="0"/>
              <a:pPr/>
              <a:t>11/29/2010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415-61A2-4DB5-B0EF-74A52F59B9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A79A-F32B-4403-8D38-9021040A4651}" type="datetimeFigureOut">
              <a:rPr lang="en-US" smtClean="0"/>
              <a:pPr/>
              <a:t>11/29/2010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415-61A2-4DB5-B0EF-74A52F59B9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A79A-F32B-4403-8D38-9021040A4651}" type="datetimeFigureOut">
              <a:rPr lang="en-US" smtClean="0"/>
              <a:pPr/>
              <a:t>11/29/2010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415-61A2-4DB5-B0EF-74A52F59B9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A79A-F32B-4403-8D38-9021040A4651}" type="datetimeFigureOut">
              <a:rPr lang="en-US" smtClean="0"/>
              <a:pPr/>
              <a:t>11/29/2010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2A4415-61A2-4DB5-B0EF-74A52F59B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A79A-F32B-4403-8D38-9021040A4651}" type="datetimeFigureOut">
              <a:rPr lang="en-US" smtClean="0"/>
              <a:pPr/>
              <a:t>11/29/2010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415-61A2-4DB5-B0EF-74A52F59B9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A79A-F32B-4403-8D38-9021040A4651}" type="datetimeFigureOut">
              <a:rPr lang="en-US" smtClean="0"/>
              <a:pPr/>
              <a:t>11/29/2010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A2A4415-61A2-4DB5-B0EF-74A52F59B9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4B8A79A-F32B-4403-8D38-9021040A4651}" type="datetimeFigureOut">
              <a:rPr lang="en-US" smtClean="0"/>
              <a:pPr/>
              <a:t>11/29/2010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415-61A2-4DB5-B0EF-74A52F59B9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4B8A79A-F32B-4403-8D38-9021040A4651}" type="datetimeFigureOut">
              <a:rPr lang="en-US" smtClean="0"/>
              <a:pPr/>
              <a:t>11/29/2010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A2A4415-61A2-4DB5-B0EF-74A52F59B9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Grobkonzept „Schultrainer“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DE" dirty="0" smtClean="0"/>
              <a:t>Hauke Schade</a:t>
            </a:r>
          </a:p>
          <a:p>
            <a:pPr algn="r"/>
            <a:r>
              <a:rPr lang="de-DE" dirty="0" smtClean="0"/>
              <a:t>Alexander Gräfenstein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Modern</a:t>
            </a:r>
          </a:p>
          <a:p>
            <a:r>
              <a:rPr lang="de-DE" dirty="0" smtClean="0"/>
              <a:t>Klar</a:t>
            </a:r>
          </a:p>
          <a:p>
            <a:r>
              <a:rPr lang="de-DE" dirty="0" smtClean="0"/>
              <a:t>Aufgeräumt</a:t>
            </a:r>
          </a:p>
          <a:p>
            <a:r>
              <a:rPr lang="de-DE" dirty="0" smtClean="0"/>
              <a:t>Ruhig</a:t>
            </a:r>
          </a:p>
        </p:txBody>
      </p:sp>
      <p:pic>
        <p:nvPicPr>
          <p:cNvPr id="1026" name="Picture 2" descr="F:\Alex\Desktop\jquery-ui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628800"/>
            <a:ext cx="5485715" cy="47116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Hardwarevoraussetzungen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Internetfähiger Rechner</a:t>
            </a:r>
          </a:p>
          <a:p>
            <a:pPr lvl="1"/>
            <a:r>
              <a:rPr lang="de-DE" dirty="0" smtClean="0"/>
              <a:t>Moderner Browser</a:t>
            </a:r>
          </a:p>
          <a:p>
            <a:pPr lvl="1"/>
            <a:r>
              <a:rPr lang="de-DE" dirty="0" smtClean="0"/>
              <a:t>Aktiviertes Javascript</a:t>
            </a:r>
          </a:p>
          <a:p>
            <a:r>
              <a:rPr lang="de-DE" dirty="0" smtClean="0"/>
              <a:t>Anbieter</a:t>
            </a:r>
          </a:p>
          <a:p>
            <a:pPr lvl="1"/>
            <a:r>
              <a:rPr lang="de-DE" dirty="0" smtClean="0"/>
              <a:t>Webhostingpaket</a:t>
            </a:r>
          </a:p>
          <a:p>
            <a:pPr lvl="1"/>
            <a:r>
              <a:rPr lang="de-DE" dirty="0" smtClean="0"/>
              <a:t>Mysql5</a:t>
            </a:r>
          </a:p>
          <a:p>
            <a:pPr lvl="1"/>
            <a:r>
              <a:rPr lang="de-DE" dirty="0" smtClean="0"/>
              <a:t>Php5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Richtziel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/>
          </a:p>
          <a:p>
            <a:pPr algn="ctr">
              <a:buNone/>
            </a:pPr>
            <a:r>
              <a:rPr lang="de-DE" dirty="0" smtClean="0"/>
              <a:t>Das </a:t>
            </a:r>
            <a:r>
              <a:rPr lang="de-DE" dirty="0"/>
              <a:t>Lernprogramm "Schultrainer" bietet Menschen die Möglichkeit </a:t>
            </a:r>
            <a:r>
              <a:rPr lang="de-DE" dirty="0" smtClean="0"/>
              <a:t>Schulwissen</a:t>
            </a:r>
            <a:r>
              <a:rPr lang="en-US" dirty="0" smtClean="0"/>
              <a:t> </a:t>
            </a:r>
            <a:r>
              <a:rPr lang="de-DE" dirty="0" smtClean="0"/>
              <a:t>bequem </a:t>
            </a:r>
            <a:r>
              <a:rPr lang="de-DE" dirty="0"/>
              <a:t>zuhause oder unterwegs zu trainieren.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Jeder der sein Schulwissen auffrischen möchte</a:t>
            </a:r>
          </a:p>
          <a:p>
            <a:r>
              <a:rPr lang="de-DE" dirty="0" smtClean="0"/>
              <a:t>Schülerinnen und Schüler der Mittelstufe</a:t>
            </a:r>
          </a:p>
          <a:p>
            <a:r>
              <a:rPr lang="de-DE" dirty="0" smtClean="0"/>
              <a:t>Im Alter von ca. </a:t>
            </a:r>
            <a:r>
              <a:rPr lang="de-DE" dirty="0" smtClean="0"/>
              <a:t>12-16 Jahre</a:t>
            </a:r>
            <a:endParaRPr lang="en-US" dirty="0" smtClean="0"/>
          </a:p>
          <a:p>
            <a:r>
              <a:rPr lang="de-DE" dirty="0" smtClean="0"/>
              <a:t>Mit geringfügigen Medienkenntnissen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Lernziele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smtClean="0"/>
              <a:t>Schüler/innen </a:t>
            </a:r>
            <a:r>
              <a:rPr lang="de-DE" dirty="0" smtClean="0"/>
              <a:t>sind fähig ihre trainierten </a:t>
            </a:r>
            <a:r>
              <a:rPr lang="de-DE" dirty="0" smtClean="0"/>
              <a:t>Kenntnisse </a:t>
            </a:r>
            <a:r>
              <a:rPr lang="de-DE" dirty="0" smtClean="0"/>
              <a:t>schnell ins </a:t>
            </a:r>
            <a:r>
              <a:rPr lang="de-DE" dirty="0" smtClean="0"/>
              <a:t>Gedächtnis </a:t>
            </a:r>
            <a:r>
              <a:rPr lang="de-DE" dirty="0" smtClean="0"/>
              <a:t>zu rufen</a:t>
            </a:r>
          </a:p>
          <a:p>
            <a:r>
              <a:rPr lang="de-DE" dirty="0" smtClean="0"/>
              <a:t>Sie sind in der Lage in einer Klausur gezielt auf </a:t>
            </a:r>
            <a:r>
              <a:rPr lang="de-DE" dirty="0" smtClean="0"/>
              <a:t>ihr zuvor </a:t>
            </a:r>
            <a:r>
              <a:rPr lang="de-DE" dirty="0" smtClean="0"/>
              <a:t>Gelerntes zurückzugreifen </a:t>
            </a:r>
            <a:r>
              <a:rPr lang="de-DE" dirty="0" smtClean="0"/>
              <a:t>und </a:t>
            </a:r>
            <a:r>
              <a:rPr lang="de-DE" dirty="0" smtClean="0"/>
              <a:t>es erfolgreich einzusetzen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Charakterisierung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endParaRPr lang="en-US" dirty="0"/>
          </a:p>
        </p:txBody>
      </p:sp>
      <p:graphicFrame>
        <p:nvGraphicFramePr>
          <p:cNvPr id="14" name="Diagram 13"/>
          <p:cNvGraphicFramePr/>
          <p:nvPr/>
        </p:nvGraphicFramePr>
        <p:xfrm>
          <a:off x="323528" y="1484784"/>
          <a:ext cx="849694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67544" y="1628800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755576" y="3645024"/>
          <a:ext cx="3888432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5868144" y="3645024"/>
          <a:ext cx="1584176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 und Steuerelemente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Anmeldung/Registrierung </a:t>
            </a:r>
            <a:r>
              <a:rPr lang="de-DE" dirty="0" smtClean="0"/>
              <a:t>(optional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Facebookanbindung</a:t>
            </a:r>
          </a:p>
          <a:p>
            <a:pPr lvl="1"/>
            <a:r>
              <a:rPr lang="de-DE" dirty="0" smtClean="0"/>
              <a:t>Lernfortschritt</a:t>
            </a:r>
          </a:p>
          <a:p>
            <a:r>
              <a:rPr lang="de-DE" dirty="0" smtClean="0"/>
              <a:t>Module</a:t>
            </a:r>
          </a:p>
          <a:p>
            <a:pPr lvl="1"/>
            <a:r>
              <a:rPr lang="de-DE" dirty="0" smtClean="0"/>
              <a:t>Lernbereich</a:t>
            </a:r>
          </a:p>
          <a:p>
            <a:pPr lvl="1"/>
            <a:r>
              <a:rPr lang="de-DE" dirty="0" smtClean="0"/>
              <a:t>Trainingsbereich</a:t>
            </a:r>
          </a:p>
          <a:p>
            <a:r>
              <a:rPr lang="de-DE" dirty="0" smtClean="0"/>
              <a:t>„Where am I“ </a:t>
            </a:r>
            <a:r>
              <a:rPr lang="de-DE" dirty="0" smtClean="0"/>
              <a:t>Funktion</a:t>
            </a:r>
          </a:p>
          <a:p>
            <a:r>
              <a:rPr lang="de-DE" dirty="0" smtClean="0"/>
              <a:t>„Back to“ </a:t>
            </a:r>
            <a:r>
              <a:rPr lang="de-DE" dirty="0" smtClean="0"/>
              <a:t>Funktion</a:t>
            </a:r>
          </a:p>
          <a:p>
            <a:r>
              <a:rPr lang="de-DE" dirty="0" smtClean="0"/>
              <a:t>„Tooltips“</a:t>
            </a:r>
            <a:endParaRPr lang="de-DE" dirty="0" smtClean="0"/>
          </a:p>
          <a:p>
            <a:r>
              <a:rPr lang="de-DE" dirty="0" smtClean="0"/>
              <a:t>Bestehende Webtechnologien</a:t>
            </a:r>
            <a:endParaRPr lang="de-DE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Lerninhalte der ersten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Module</a:t>
            </a:r>
          </a:p>
          <a:p>
            <a:pPr lvl="1"/>
            <a:r>
              <a:rPr lang="de-DE" dirty="0" smtClean="0"/>
              <a:t>Erdkunde</a:t>
            </a:r>
          </a:p>
          <a:p>
            <a:pPr lvl="1"/>
            <a:r>
              <a:rPr lang="de-DE" dirty="0" smtClean="0"/>
              <a:t>Sprachen/Englisch</a:t>
            </a:r>
          </a:p>
          <a:p>
            <a:pPr lvl="1"/>
            <a:r>
              <a:rPr lang="de-DE" dirty="0" smtClean="0"/>
              <a:t>Mathematik</a:t>
            </a:r>
          </a:p>
          <a:p>
            <a:pPr lvl="1"/>
            <a:r>
              <a:rPr lang="de-DE" i="1" dirty="0" smtClean="0">
                <a:solidFill>
                  <a:schemeClr val="tx2">
                    <a:lumMod val="50000"/>
                  </a:schemeClr>
                </a:solidFill>
              </a:rPr>
              <a:t>Je nach Aufwand</a:t>
            </a:r>
            <a:endParaRPr lang="en-US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de-DE" dirty="0" smtClean="0"/>
              <a:t>Aufgabentypen</a:t>
            </a:r>
          </a:p>
          <a:p>
            <a:pPr lvl="1"/>
            <a:r>
              <a:rPr lang="de-DE" dirty="0" smtClean="0"/>
              <a:t>Multiple Choice</a:t>
            </a:r>
          </a:p>
          <a:p>
            <a:pPr lvl="1"/>
            <a:r>
              <a:rPr lang="de-DE" dirty="0" smtClean="0"/>
              <a:t>Drag &amp; Drop</a:t>
            </a:r>
          </a:p>
          <a:p>
            <a:pPr lvl="1"/>
            <a:r>
              <a:rPr lang="de-DE" dirty="0" smtClean="0"/>
              <a:t>Freie Texteingabe &amp; Lückentext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90</TotalTime>
  <Words>183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Grobkonzept „Schultrainer“</vt:lpstr>
      <vt:lpstr>Richtziel</vt:lpstr>
      <vt:lpstr>Zielgruppe</vt:lpstr>
      <vt:lpstr>Lernziele</vt:lpstr>
      <vt:lpstr>Charakterisierung</vt:lpstr>
      <vt:lpstr>Struktur</vt:lpstr>
      <vt:lpstr>Struktur</vt:lpstr>
      <vt:lpstr>Struktur und Steuerelemente</vt:lpstr>
      <vt:lpstr>Lerninhalte der ersten Version</vt:lpstr>
      <vt:lpstr>Design</vt:lpstr>
      <vt:lpstr>Hardwarevoraussetzungen</vt:lpstr>
      <vt:lpstr>Vielen Dank für Ihre Aufmerksamkeit.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Grobkonzept „Schultrainer“</dc:title>
  <dc:creator>Ginie</dc:creator>
  <cp:lastModifiedBy>Ginie</cp:lastModifiedBy>
  <cp:revision>9</cp:revision>
  <dcterms:created xsi:type="dcterms:W3CDTF">2010-11-29T20:47:30Z</dcterms:created>
  <dcterms:modified xsi:type="dcterms:W3CDTF">2010-11-29T22:40:11Z</dcterms:modified>
</cp:coreProperties>
</file>