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C73F-F432-68B0-01A8-CB9974FF4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C516D-14F3-28E1-4F61-C5C4DB675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74358-D67E-71C9-9AF9-145126B9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2474-6F5F-1AB9-2EDF-5B6699A1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07F6-6C4F-D1CF-1E04-1C4660D4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27092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A12B-CD91-C20B-E9D6-5E0E7504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83FC-EC33-EC40-E689-A94C8C807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2C948-FB90-F826-3DCA-C2CAA07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6EC10-2B07-73A0-E22D-A1995F78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839E1-6E61-D320-B76C-555A44B3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29659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2E9EF-CE4D-595C-4D26-0EFC006DC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A3F22-0997-7F3B-6D0F-9842A62B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C8B03-07B5-C132-2547-169AECB2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5D41C-723A-7FE9-1586-6D02EE62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A571F-03B4-EA3A-9F55-7E63F676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7862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16AF-2835-DA05-3BE6-9C4F347C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9EB5-80C2-190A-D57E-12B2BDBE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F851-CE2D-847F-F057-8F6CEB7B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7CFC-2B66-A65E-D757-80F124AC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B649B-0325-2652-4B47-83B6A219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672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8FC1-9539-57C6-CDB4-74DB357D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3662-E48D-582D-4BAA-9EF7349D0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DEB3-B717-7795-3205-F9A6461D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EC2A6-C018-564B-7D85-069900D8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E6712-79EC-DF00-B040-C0DD0EFB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490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A6B9-964E-B7B9-C80D-DB296574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2441-CAF7-8103-95C7-226758568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DAE36-D76D-32F2-8129-004587AA2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57052-0581-B507-538C-E48E90464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50A35-9C44-AA47-82C7-827937DE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35156-BBF7-AA4B-F29E-2BC34DDB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3905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B649-9DFE-8914-3CFE-606A07786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A9C9F-DFAB-812B-7E5F-7CDCD158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14C1-5C3C-3312-0841-C83A6917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FBDE0-38E6-E0C5-3D1F-530B6BFD0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BD304-CFE9-F880-A1E8-F5A292BD9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802F-A714-CD6F-0730-52BE3A3E7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8AB1A-DC62-DA53-4D5A-DA070FCE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23344-0C2C-B2DB-B599-2DAB1FE5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3827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3D1A-53B5-444D-3814-2F31D5A5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83129-159E-8A59-1C4F-5E55F240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0F1A3-45AD-E7DF-A294-8F900973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9C972-0124-0070-585D-3C644ECF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415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B0D25-C3F1-E36B-21AF-52F58A1F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F23B0-B079-2706-95F3-4A8AC7950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CE6A0-1165-BBDF-2A06-13F7B4EAE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22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A05D-F17E-024D-1496-1C8420C3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C511-0FEB-CD6A-D9FF-B0ECE8D7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409DD-B753-C4AA-A8D7-99537BF59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042BC-EDA7-8AEC-687A-066219E8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11008-B787-9C29-CAA7-72D2AFF5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027F-80BC-6CB2-F730-07D07201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58854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94F9-EC1D-BFE9-7A4F-11F5047E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759E66-87EB-3725-75E2-CB6F5B163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211F4-C371-5F47-5F85-2D11F3992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9492F-3C5B-3169-5342-3306ACD5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0910E-E7F9-6F2D-973F-5385BD87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2DCC7-4B25-F6D1-2EFA-8835FF92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307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F1700-F66B-06FD-7FC9-F4BE3873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C536A-A44D-6CE9-05C8-52B2847C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4C78-562B-960D-29AF-CBFEE30AE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C7947-BAE7-084E-ACFE-1A52161F5D30}" type="datetimeFigureOut">
              <a:rPr lang="en-GR" smtClean="0"/>
              <a:t>9/6/25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97D55-470B-DF72-1AC5-44CB90F99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AE79E-4912-BFB4-469C-905530D6D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5210E-C8F3-1148-A41E-6F09B62512A7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3997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4F4E0A-F182-2000-80DA-6243A1346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9730" cy="669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1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Georgios Iniotakis</dc:creator>
  <cp:lastModifiedBy>Georgios Iniotakis</cp:lastModifiedBy>
  <cp:revision>1</cp:revision>
  <dcterms:created xsi:type="dcterms:W3CDTF">2025-06-09T09:16:34Z</dcterms:created>
  <dcterms:modified xsi:type="dcterms:W3CDTF">2025-06-09T09:17:46Z</dcterms:modified>
</cp:coreProperties>
</file>