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8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5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1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5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1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0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3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7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5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28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FD221C-EDD3-49D9-90A7-260CECEE1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3" descr="Ruchliwe przejście dla pieszych w mieście">
            <a:extLst>
              <a:ext uri="{FF2B5EF4-FFF2-40B4-BE49-F238E27FC236}">
                <a16:creationId xmlns:a16="http://schemas.microsoft.com/office/drawing/2014/main" id="{6100F325-A729-B29D-A2A6-434FCF4D9A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24997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B858DA4F-B13B-4D82-A95F-CBF114B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1"/>
            <a:ext cx="6711876" cy="4495800"/>
            <a:chOff x="-16788" y="0"/>
            <a:chExt cx="9475836" cy="634717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4C0D61-C854-46C1-85D7-10CCCB952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22951"/>
              <a:ext cx="9345148" cy="6324226"/>
            </a:xfrm>
            <a:custGeom>
              <a:avLst/>
              <a:gdLst>
                <a:gd name="connsiteX0" fmla="*/ 0 w 7097124"/>
                <a:gd name="connsiteY0" fmla="*/ 3198971 h 4802900"/>
                <a:gd name="connsiteX1" fmla="*/ 219837 w 7097124"/>
                <a:gd name="connsiteY1" fmla="*/ 3452527 h 4802900"/>
                <a:gd name="connsiteX2" fmla="*/ 399288 w 7097124"/>
                <a:gd name="connsiteY2" fmla="*/ 3536347 h 4802900"/>
                <a:gd name="connsiteX3" fmla="*/ 744188 w 7097124"/>
                <a:gd name="connsiteY3" fmla="*/ 3536347 h 4802900"/>
                <a:gd name="connsiteX4" fmla="*/ 981456 w 7097124"/>
                <a:gd name="connsiteY4" fmla="*/ 3536347 h 4802900"/>
                <a:gd name="connsiteX5" fmla="*/ 1116997 w 7097124"/>
                <a:gd name="connsiteY5" fmla="*/ 3620167 h 4802900"/>
                <a:gd name="connsiteX6" fmla="*/ 1236631 w 7097124"/>
                <a:gd name="connsiteY6" fmla="*/ 3765804 h 4802900"/>
                <a:gd name="connsiteX7" fmla="*/ 1378172 w 7097124"/>
                <a:gd name="connsiteY7" fmla="*/ 3987260 h 4802900"/>
                <a:gd name="connsiteX8" fmla="*/ 1545622 w 7097124"/>
                <a:gd name="connsiteY8" fmla="*/ 4340352 h 4802900"/>
                <a:gd name="connsiteX9" fmla="*/ 1697165 w 7097124"/>
                <a:gd name="connsiteY9" fmla="*/ 4615625 h 4802900"/>
                <a:gd name="connsiteX10" fmla="*/ 1800892 w 7097124"/>
                <a:gd name="connsiteY10" fmla="*/ 4719352 h 4802900"/>
                <a:gd name="connsiteX11" fmla="*/ 2205609 w 7097124"/>
                <a:gd name="connsiteY11" fmla="*/ 4765262 h 4802900"/>
                <a:gd name="connsiteX12" fmla="*/ 2658237 w 7097124"/>
                <a:gd name="connsiteY12" fmla="*/ 4721352 h 4802900"/>
                <a:gd name="connsiteX13" fmla="*/ 2825686 w 7097124"/>
                <a:gd name="connsiteY13" fmla="*/ 4701445 h 4802900"/>
                <a:gd name="connsiteX14" fmla="*/ 3124772 w 7097124"/>
                <a:gd name="connsiteY14" fmla="*/ 4759262 h 4802900"/>
                <a:gd name="connsiteX15" fmla="*/ 3435858 w 7097124"/>
                <a:gd name="connsiteY15" fmla="*/ 4801172 h 4802900"/>
                <a:gd name="connsiteX16" fmla="*/ 3718941 w 7097124"/>
                <a:gd name="connsiteY16" fmla="*/ 4775264 h 4802900"/>
                <a:gd name="connsiteX17" fmla="*/ 3992118 w 7097124"/>
                <a:gd name="connsiteY17" fmla="*/ 4619625 h 4802900"/>
                <a:gd name="connsiteX18" fmla="*/ 4219385 w 7097124"/>
                <a:gd name="connsiteY18" fmla="*/ 4408170 h 4802900"/>
                <a:gd name="connsiteX19" fmla="*/ 4564285 w 7097124"/>
                <a:gd name="connsiteY19" fmla="*/ 4031171 h 4802900"/>
                <a:gd name="connsiteX20" fmla="*/ 4871371 w 7097124"/>
                <a:gd name="connsiteY20" fmla="*/ 3694081 h 4802900"/>
                <a:gd name="connsiteX21" fmla="*/ 5292090 w 7097124"/>
                <a:gd name="connsiteY21" fmla="*/ 3241262 h 4802900"/>
                <a:gd name="connsiteX22" fmla="*/ 5551265 w 7097124"/>
                <a:gd name="connsiteY22" fmla="*/ 2874169 h 4802900"/>
                <a:gd name="connsiteX23" fmla="*/ 5788533 w 7097124"/>
                <a:gd name="connsiteY23" fmla="*/ 2409349 h 4802900"/>
                <a:gd name="connsiteX24" fmla="*/ 5959983 w 7097124"/>
                <a:gd name="connsiteY24" fmla="*/ 2106168 h 4802900"/>
                <a:gd name="connsiteX25" fmla="*/ 6209252 w 7097124"/>
                <a:gd name="connsiteY25" fmla="*/ 1872806 h 4802900"/>
                <a:gd name="connsiteX26" fmla="*/ 6510338 w 7097124"/>
                <a:gd name="connsiteY26" fmla="*/ 1613440 h 4802900"/>
                <a:gd name="connsiteX27" fmla="*/ 6779514 w 7097124"/>
                <a:gd name="connsiteY27" fmla="*/ 1344168 h 4802900"/>
                <a:gd name="connsiteX28" fmla="*/ 6994874 w 7097124"/>
                <a:gd name="connsiteY28" fmla="*/ 987076 h 4802900"/>
                <a:gd name="connsiteX29" fmla="*/ 7094601 w 7097124"/>
                <a:gd name="connsiteY29" fmla="*/ 685895 h 4802900"/>
                <a:gd name="connsiteX30" fmla="*/ 6947059 w 7097124"/>
                <a:gd name="connsiteY30" fmla="*/ 227076 h 4802900"/>
                <a:gd name="connsiteX31" fmla="*/ 6739128 w 7097124"/>
                <a:gd name="connsiteY31" fmla="*/ 0 h 4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0CC377-89ED-4A85-84B3-011B44D5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40" y="12542"/>
              <a:ext cx="9121489" cy="6188666"/>
            </a:xfrm>
            <a:custGeom>
              <a:avLst/>
              <a:gdLst>
                <a:gd name="connsiteX0" fmla="*/ 0 w 6891548"/>
                <a:gd name="connsiteY0" fmla="*/ 2860739 h 4699949"/>
                <a:gd name="connsiteX1" fmla="*/ 175451 w 6891548"/>
                <a:gd name="connsiteY1" fmla="*/ 3155252 h 4699949"/>
                <a:gd name="connsiteX2" fmla="*/ 341567 w 6891548"/>
                <a:gd name="connsiteY2" fmla="*/ 3294888 h 4699949"/>
                <a:gd name="connsiteX3" fmla="*/ 557594 w 6891548"/>
                <a:gd name="connsiteY3" fmla="*/ 3336417 h 4699949"/>
                <a:gd name="connsiteX4" fmla="*/ 753618 w 6891548"/>
                <a:gd name="connsiteY4" fmla="*/ 3278220 h 4699949"/>
                <a:gd name="connsiteX5" fmla="*/ 858298 w 6891548"/>
                <a:gd name="connsiteY5" fmla="*/ 3151918 h 4699949"/>
                <a:gd name="connsiteX6" fmla="*/ 846677 w 6891548"/>
                <a:gd name="connsiteY6" fmla="*/ 2907506 h 4699949"/>
                <a:gd name="connsiteX7" fmla="*/ 808482 w 6891548"/>
                <a:gd name="connsiteY7" fmla="*/ 2648141 h 4699949"/>
                <a:gd name="connsiteX8" fmla="*/ 785241 w 6891548"/>
                <a:gd name="connsiteY8" fmla="*/ 2513457 h 4699949"/>
                <a:gd name="connsiteX9" fmla="*/ 785241 w 6891548"/>
                <a:gd name="connsiteY9" fmla="*/ 2408682 h 4699949"/>
                <a:gd name="connsiteX10" fmla="*/ 908209 w 6891548"/>
                <a:gd name="connsiteY10" fmla="*/ 2310575 h 4699949"/>
                <a:gd name="connsiteX11" fmla="*/ 1089279 w 6891548"/>
                <a:gd name="connsiteY11" fmla="*/ 2325529 h 4699949"/>
                <a:gd name="connsiteX12" fmla="*/ 1198912 w 6891548"/>
                <a:gd name="connsiteY12" fmla="*/ 2410301 h 4699949"/>
                <a:gd name="connsiteX13" fmla="*/ 1252061 w 6891548"/>
                <a:gd name="connsiteY13" fmla="*/ 2638044 h 4699949"/>
                <a:gd name="connsiteX14" fmla="*/ 1147382 w 6891548"/>
                <a:gd name="connsiteY14" fmla="*/ 2968847 h 4699949"/>
                <a:gd name="connsiteX15" fmla="*/ 1115854 w 6891548"/>
                <a:gd name="connsiteY15" fmla="*/ 3194971 h 4699949"/>
                <a:gd name="connsiteX16" fmla="*/ 1215580 w 6891548"/>
                <a:gd name="connsiteY16" fmla="*/ 3447669 h 4699949"/>
                <a:gd name="connsiteX17" fmla="*/ 1396651 w 6891548"/>
                <a:gd name="connsiteY17" fmla="*/ 3783425 h 4699949"/>
                <a:gd name="connsiteX18" fmla="*/ 1507998 w 6891548"/>
                <a:gd name="connsiteY18" fmla="*/ 4014502 h 4699949"/>
                <a:gd name="connsiteX19" fmla="*/ 1678400 w 6891548"/>
                <a:gd name="connsiteY19" fmla="*/ 4312634 h 4699949"/>
                <a:gd name="connsiteX20" fmla="*/ 1838706 w 6891548"/>
                <a:gd name="connsiteY20" fmla="*/ 4504182 h 4699949"/>
                <a:gd name="connsiteX21" fmla="*/ 1996630 w 6891548"/>
                <a:gd name="connsiteY21" fmla="*/ 4595146 h 4699949"/>
                <a:gd name="connsiteX22" fmla="*/ 2235899 w 6891548"/>
                <a:gd name="connsiteY22" fmla="*/ 4623912 h 4699949"/>
                <a:gd name="connsiteX23" fmla="*/ 2463165 w 6891548"/>
                <a:gd name="connsiteY23" fmla="*/ 4623912 h 4699949"/>
                <a:gd name="connsiteX24" fmla="*/ 2761583 w 6891548"/>
                <a:gd name="connsiteY24" fmla="*/ 4599528 h 4699949"/>
                <a:gd name="connsiteX25" fmla="*/ 2889504 w 6891548"/>
                <a:gd name="connsiteY25" fmla="*/ 4599528 h 4699949"/>
                <a:gd name="connsiteX26" fmla="*/ 3145250 w 6891548"/>
                <a:gd name="connsiteY26" fmla="*/ 4649534 h 4699949"/>
                <a:gd name="connsiteX27" fmla="*/ 3479197 w 6891548"/>
                <a:gd name="connsiteY27" fmla="*/ 4699826 h 4699949"/>
                <a:gd name="connsiteX28" fmla="*/ 3786283 w 6891548"/>
                <a:gd name="connsiteY28" fmla="*/ 4638008 h 4699949"/>
                <a:gd name="connsiteX29" fmla="*/ 3991642 w 6891548"/>
                <a:gd name="connsiteY29" fmla="*/ 4486371 h 4699949"/>
                <a:gd name="connsiteX30" fmla="*/ 4207002 w 6891548"/>
                <a:gd name="connsiteY30" fmla="*/ 4288917 h 4699949"/>
                <a:gd name="connsiteX31" fmla="*/ 4420362 w 6891548"/>
                <a:gd name="connsiteY31" fmla="*/ 4045553 h 4699949"/>
                <a:gd name="connsiteX32" fmla="*/ 4629722 w 6891548"/>
                <a:gd name="connsiteY32" fmla="*/ 3806190 h 4699949"/>
                <a:gd name="connsiteX33" fmla="*/ 4943761 w 6891548"/>
                <a:gd name="connsiteY33" fmla="*/ 3491960 h 4699949"/>
                <a:gd name="connsiteX34" fmla="*/ 5080349 w 6891548"/>
                <a:gd name="connsiteY34" fmla="*/ 3327368 h 4699949"/>
                <a:gd name="connsiteX35" fmla="*/ 5327618 w 6891548"/>
                <a:gd name="connsiteY35" fmla="*/ 3000185 h 4699949"/>
                <a:gd name="connsiteX36" fmla="*/ 5489163 w 6891548"/>
                <a:gd name="connsiteY36" fmla="*/ 2693003 h 4699949"/>
                <a:gd name="connsiteX37" fmla="*/ 5606796 w 6891548"/>
                <a:gd name="connsiteY37" fmla="*/ 2385822 h 4699949"/>
                <a:gd name="connsiteX38" fmla="*/ 5776246 w 6891548"/>
                <a:gd name="connsiteY38" fmla="*/ 2030730 h 4699949"/>
                <a:gd name="connsiteX39" fmla="*/ 5976652 w 6891548"/>
                <a:gd name="connsiteY39" fmla="*/ 1830229 h 4699949"/>
                <a:gd name="connsiteX40" fmla="*/ 6196965 w 6891548"/>
                <a:gd name="connsiteY40" fmla="*/ 1679639 h 4699949"/>
                <a:gd name="connsiteX41" fmla="*/ 6456140 w 6891548"/>
                <a:gd name="connsiteY41" fmla="*/ 1498092 h 4699949"/>
                <a:gd name="connsiteX42" fmla="*/ 6663500 w 6891548"/>
                <a:gd name="connsiteY42" fmla="*/ 1270635 h 4699949"/>
                <a:gd name="connsiteX43" fmla="*/ 6842951 w 6891548"/>
                <a:gd name="connsiteY43" fmla="*/ 947452 h 4699949"/>
                <a:gd name="connsiteX44" fmla="*/ 6890766 w 6891548"/>
                <a:gd name="connsiteY44" fmla="*/ 694087 h 4699949"/>
                <a:gd name="connsiteX45" fmla="*/ 6866858 w 6891548"/>
                <a:gd name="connsiteY45" fmla="*/ 492633 h 4699949"/>
                <a:gd name="connsiteX46" fmla="*/ 6675406 w 6891548"/>
                <a:gd name="connsiteY46" fmla="*/ 233267 h 4699949"/>
                <a:gd name="connsiteX47" fmla="*/ 6422613 w 6891548"/>
                <a:gd name="connsiteY47" fmla="*/ 0 h 46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CC44302-CB8C-48E2-B1CD-BA4D30DA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EAC85F3-ABB7-4AE5-A19F-69B28F09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9439"/>
              <a:ext cx="8755533" cy="5998603"/>
            </a:xfrm>
            <a:custGeom>
              <a:avLst/>
              <a:gdLst>
                <a:gd name="connsiteX0" fmla="*/ 6072569 w 6649344"/>
                <a:gd name="connsiteY0" fmla="*/ 0 h 4555608"/>
                <a:gd name="connsiteX1" fmla="*/ 6201347 w 6649344"/>
                <a:gd name="connsiteY1" fmla="*/ 218218 h 4555608"/>
                <a:gd name="connsiteX2" fmla="*/ 6519101 w 6649344"/>
                <a:gd name="connsiteY2" fmla="*/ 492919 h 4555608"/>
                <a:gd name="connsiteX3" fmla="*/ 6648260 w 6649344"/>
                <a:gd name="connsiteY3" fmla="*/ 789718 h 4555608"/>
                <a:gd name="connsiteX4" fmla="*/ 6574060 w 6649344"/>
                <a:gd name="connsiteY4" fmla="*/ 1096137 h 4555608"/>
                <a:gd name="connsiteX5" fmla="*/ 6385084 w 6649344"/>
                <a:gd name="connsiteY5" fmla="*/ 1349883 h 4555608"/>
                <a:gd name="connsiteX6" fmla="*/ 6126671 w 6649344"/>
                <a:gd name="connsiteY6" fmla="*/ 1515047 h 4555608"/>
                <a:gd name="connsiteX7" fmla="*/ 5851493 w 6649344"/>
                <a:gd name="connsiteY7" fmla="*/ 1632299 h 4555608"/>
                <a:gd name="connsiteX8" fmla="*/ 5679187 w 6649344"/>
                <a:gd name="connsiteY8" fmla="*/ 1759172 h 4555608"/>
                <a:gd name="connsiteX9" fmla="*/ 5564314 w 6649344"/>
                <a:gd name="connsiteY9" fmla="*/ 1962626 h 4555608"/>
                <a:gd name="connsiteX10" fmla="*/ 5470970 w 6649344"/>
                <a:gd name="connsiteY10" fmla="*/ 2245138 h 4555608"/>
                <a:gd name="connsiteX11" fmla="*/ 5406390 w 6649344"/>
                <a:gd name="connsiteY11" fmla="*/ 2467737 h 4555608"/>
                <a:gd name="connsiteX12" fmla="*/ 5327428 w 6649344"/>
                <a:gd name="connsiteY12" fmla="*/ 2723864 h 4555608"/>
                <a:gd name="connsiteX13" fmla="*/ 5198269 w 6649344"/>
                <a:gd name="connsiteY13" fmla="*/ 2970467 h 4555608"/>
                <a:gd name="connsiteX14" fmla="*/ 5085779 w 6649344"/>
                <a:gd name="connsiteY14" fmla="*/ 3147632 h 4555608"/>
                <a:gd name="connsiteX15" fmla="*/ 4839367 w 6649344"/>
                <a:gd name="connsiteY15" fmla="*/ 3461195 h 4555608"/>
                <a:gd name="connsiteX16" fmla="*/ 4639628 w 6649344"/>
                <a:gd name="connsiteY16" fmla="*/ 3661125 h 4555608"/>
                <a:gd name="connsiteX17" fmla="*/ 4467320 w 6649344"/>
                <a:gd name="connsiteY17" fmla="*/ 3833432 h 4555608"/>
                <a:gd name="connsiteX18" fmla="*/ 4292632 w 6649344"/>
                <a:gd name="connsiteY18" fmla="*/ 4008215 h 4555608"/>
                <a:gd name="connsiteX19" fmla="*/ 3976783 w 6649344"/>
                <a:gd name="connsiteY19" fmla="*/ 4324160 h 4555608"/>
                <a:gd name="connsiteX20" fmla="*/ 3793712 w 6649344"/>
                <a:gd name="connsiteY20" fmla="*/ 4478560 h 4555608"/>
                <a:gd name="connsiteX21" fmla="*/ 3509010 w 6649344"/>
                <a:gd name="connsiteY21" fmla="*/ 4555141 h 4555608"/>
                <a:gd name="connsiteX22" fmla="*/ 2982659 w 6649344"/>
                <a:gd name="connsiteY22" fmla="*/ 4488085 h 4555608"/>
                <a:gd name="connsiteX23" fmla="*/ 2420398 w 6649344"/>
                <a:gd name="connsiteY23" fmla="*/ 4488085 h 4555608"/>
                <a:gd name="connsiteX24" fmla="*/ 2176939 w 6649344"/>
                <a:gd name="connsiteY24" fmla="*/ 4463034 h 4555608"/>
                <a:gd name="connsiteX25" fmla="*/ 1810607 w 6649344"/>
                <a:gd name="connsiteY25" fmla="*/ 4272629 h 4555608"/>
                <a:gd name="connsiteX26" fmla="*/ 1615345 w 6649344"/>
                <a:gd name="connsiteY26" fmla="*/ 3953733 h 4555608"/>
                <a:gd name="connsiteX27" fmla="*/ 1455801 w 6649344"/>
                <a:gd name="connsiteY27" fmla="*/ 3613309 h 4555608"/>
                <a:gd name="connsiteX28" fmla="*/ 1362742 w 6649344"/>
                <a:gd name="connsiteY28" fmla="*/ 3309080 h 4555608"/>
                <a:gd name="connsiteX29" fmla="*/ 1429226 w 6649344"/>
                <a:gd name="connsiteY29" fmla="*/ 2865215 h 4555608"/>
                <a:gd name="connsiteX30" fmla="*/ 1493996 w 6649344"/>
                <a:gd name="connsiteY30" fmla="*/ 2444591 h 4555608"/>
                <a:gd name="connsiteX31" fmla="*/ 1379315 w 6649344"/>
                <a:gd name="connsiteY31" fmla="*/ 2240090 h 4555608"/>
                <a:gd name="connsiteX32" fmla="*/ 1243108 w 6649344"/>
                <a:gd name="connsiteY32" fmla="*/ 2156936 h 4555608"/>
                <a:gd name="connsiteX33" fmla="*/ 929069 w 6649344"/>
                <a:gd name="connsiteY33" fmla="*/ 2075498 h 4555608"/>
                <a:gd name="connsiteX34" fmla="*/ 736282 w 6649344"/>
                <a:gd name="connsiteY34" fmla="*/ 2120360 h 4555608"/>
                <a:gd name="connsiteX35" fmla="*/ 443865 w 6649344"/>
                <a:gd name="connsiteY35" fmla="*/ 2266664 h 4555608"/>
                <a:gd name="connsiteX36" fmla="*/ 0 w 6649344"/>
                <a:gd name="connsiteY36" fmla="*/ 2592229 h 45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6442C7-EA96-48F7-8E52-15B32EDD6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2542"/>
              <a:ext cx="8335554" cy="5823102"/>
            </a:xfrm>
            <a:custGeom>
              <a:avLst/>
              <a:gdLst>
                <a:gd name="connsiteX0" fmla="*/ 0 w 6330393"/>
                <a:gd name="connsiteY0" fmla="*/ 2249519 h 4422324"/>
                <a:gd name="connsiteX1" fmla="*/ 653129 w 6330393"/>
                <a:gd name="connsiteY1" fmla="*/ 1966532 h 4422324"/>
                <a:gd name="connsiteX2" fmla="*/ 972122 w 6330393"/>
                <a:gd name="connsiteY2" fmla="*/ 1926622 h 4422324"/>
                <a:gd name="connsiteX3" fmla="*/ 1340168 w 6330393"/>
                <a:gd name="connsiteY3" fmla="*/ 2041398 h 4422324"/>
                <a:gd name="connsiteX4" fmla="*/ 1572768 w 6330393"/>
                <a:gd name="connsiteY4" fmla="*/ 2147697 h 4422324"/>
                <a:gd name="connsiteX5" fmla="*/ 1747647 w 6330393"/>
                <a:gd name="connsiteY5" fmla="*/ 2370677 h 4422324"/>
                <a:gd name="connsiteX6" fmla="*/ 1718596 w 6330393"/>
                <a:gd name="connsiteY6" fmla="*/ 2632043 h 4422324"/>
                <a:gd name="connsiteX7" fmla="*/ 1575054 w 6330393"/>
                <a:gd name="connsiteY7" fmla="*/ 2947988 h 4422324"/>
                <a:gd name="connsiteX8" fmla="*/ 1543431 w 6330393"/>
                <a:gd name="connsiteY8" fmla="*/ 3462147 h 4422324"/>
                <a:gd name="connsiteX9" fmla="*/ 1666875 w 6330393"/>
                <a:gd name="connsiteY9" fmla="*/ 3792474 h 4422324"/>
                <a:gd name="connsiteX10" fmla="*/ 1801844 w 6330393"/>
                <a:gd name="connsiteY10" fmla="*/ 4048125 h 4422324"/>
                <a:gd name="connsiteX11" fmla="*/ 2011490 w 6330393"/>
                <a:gd name="connsiteY11" fmla="*/ 4257866 h 4422324"/>
                <a:gd name="connsiteX12" fmla="*/ 2383727 w 6330393"/>
                <a:gd name="connsiteY12" fmla="*/ 4353687 h 4422324"/>
                <a:gd name="connsiteX13" fmla="*/ 2745105 w 6330393"/>
                <a:gd name="connsiteY13" fmla="*/ 4353687 h 4422324"/>
                <a:gd name="connsiteX14" fmla="*/ 3001232 w 6330393"/>
                <a:gd name="connsiteY14" fmla="*/ 4368927 h 4422324"/>
                <a:gd name="connsiteX15" fmla="*/ 3316891 w 6330393"/>
                <a:gd name="connsiteY15" fmla="*/ 4402170 h 4422324"/>
                <a:gd name="connsiteX16" fmla="*/ 3578543 w 6330393"/>
                <a:gd name="connsiteY16" fmla="*/ 4413218 h 4422324"/>
                <a:gd name="connsiteX17" fmla="*/ 3746087 w 6330393"/>
                <a:gd name="connsiteY17" fmla="*/ 4330065 h 4422324"/>
                <a:gd name="connsiteX18" fmla="*/ 3986689 w 6330393"/>
                <a:gd name="connsiteY18" fmla="*/ 4147280 h 4422324"/>
                <a:gd name="connsiteX19" fmla="*/ 4469987 w 6330393"/>
                <a:gd name="connsiteY19" fmla="*/ 3682841 h 4422324"/>
                <a:gd name="connsiteX20" fmla="*/ 4742784 w 6330393"/>
                <a:gd name="connsiteY20" fmla="*/ 3409950 h 4422324"/>
                <a:gd name="connsiteX21" fmla="*/ 5029867 w 6330393"/>
                <a:gd name="connsiteY21" fmla="*/ 3058097 h 4422324"/>
                <a:gd name="connsiteX22" fmla="*/ 5211699 w 6330393"/>
                <a:gd name="connsiteY22" fmla="*/ 2675096 h 4422324"/>
                <a:gd name="connsiteX23" fmla="*/ 5326571 w 6330393"/>
                <a:gd name="connsiteY23" fmla="*/ 2136458 h 4422324"/>
                <a:gd name="connsiteX24" fmla="*/ 5407914 w 6330393"/>
                <a:gd name="connsiteY24" fmla="*/ 1772603 h 4422324"/>
                <a:gd name="connsiteX25" fmla="*/ 5517928 w 6330393"/>
                <a:gd name="connsiteY25" fmla="*/ 1456658 h 4422324"/>
                <a:gd name="connsiteX26" fmla="*/ 5649563 w 6330393"/>
                <a:gd name="connsiteY26" fmla="*/ 1325023 h 4422324"/>
                <a:gd name="connsiteX27" fmla="*/ 5963031 w 6330393"/>
                <a:gd name="connsiteY27" fmla="*/ 1289114 h 4422324"/>
                <a:gd name="connsiteX28" fmla="*/ 6185535 w 6330393"/>
                <a:gd name="connsiteY28" fmla="*/ 1217295 h 4422324"/>
                <a:gd name="connsiteX29" fmla="*/ 6326696 w 6330393"/>
                <a:gd name="connsiteY29" fmla="*/ 992315 h 4422324"/>
                <a:gd name="connsiteX30" fmla="*/ 6305169 w 6330393"/>
                <a:gd name="connsiteY30" fmla="*/ 824770 h 4422324"/>
                <a:gd name="connsiteX31" fmla="*/ 6156865 w 6330393"/>
                <a:gd name="connsiteY31" fmla="*/ 654844 h 4422324"/>
                <a:gd name="connsiteX32" fmla="*/ 5908072 w 6330393"/>
                <a:gd name="connsiteY32" fmla="*/ 506444 h 4422324"/>
                <a:gd name="connsiteX33" fmla="*/ 5606605 w 6330393"/>
                <a:gd name="connsiteY33" fmla="*/ 353282 h 4422324"/>
                <a:gd name="connsiteX34" fmla="*/ 5506117 w 6330393"/>
                <a:gd name="connsiteY34" fmla="*/ 164211 h 4422324"/>
                <a:gd name="connsiteX35" fmla="*/ 5598890 w 6330393"/>
                <a:gd name="connsiteY35" fmla="*/ 0 h 44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ECB895E-B92E-4686-8B6F-BA0F9041C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12542"/>
              <a:ext cx="3256801" cy="2769035"/>
            </a:xfrm>
            <a:custGeom>
              <a:avLst/>
              <a:gdLst>
                <a:gd name="connsiteX0" fmla="*/ 0 w 2563086"/>
                <a:gd name="connsiteY0" fmla="*/ 2102930 h 2102929"/>
                <a:gd name="connsiteX1" fmla="*/ 625888 w 2563086"/>
                <a:gd name="connsiteY1" fmla="*/ 1834229 h 2102929"/>
                <a:gd name="connsiteX2" fmla="*/ 954024 w 2563086"/>
                <a:gd name="connsiteY2" fmla="*/ 1789938 h 2102929"/>
                <a:gd name="connsiteX3" fmla="*/ 1379125 w 2563086"/>
                <a:gd name="connsiteY3" fmla="*/ 1870329 h 2102929"/>
                <a:gd name="connsiteX4" fmla="*/ 1819466 w 2563086"/>
                <a:gd name="connsiteY4" fmla="*/ 2021300 h 2102929"/>
                <a:gd name="connsiteX5" fmla="*/ 2221040 w 2563086"/>
                <a:gd name="connsiteY5" fmla="*/ 2010251 h 2102929"/>
                <a:gd name="connsiteX6" fmla="*/ 2507647 w 2563086"/>
                <a:gd name="connsiteY6" fmla="*/ 1867567 h 2102929"/>
                <a:gd name="connsiteX7" fmla="*/ 2560225 w 2563086"/>
                <a:gd name="connsiteY7" fmla="*/ 1652873 h 2102929"/>
                <a:gd name="connsiteX8" fmla="*/ 2328958 w 2563086"/>
                <a:gd name="connsiteY8" fmla="*/ 1295495 h 2102929"/>
                <a:gd name="connsiteX9" fmla="*/ 1676686 w 2563086"/>
                <a:gd name="connsiteY9" fmla="*/ 812292 h 2102929"/>
                <a:gd name="connsiteX10" fmla="*/ 1436942 w 2563086"/>
                <a:gd name="connsiteY10" fmla="*/ 669036 h 2102929"/>
                <a:gd name="connsiteX11" fmla="*/ 1157288 w 2563086"/>
                <a:gd name="connsiteY11" fmla="*/ 498634 h 2102929"/>
                <a:gd name="connsiteX12" fmla="*/ 928783 w 2563086"/>
                <a:gd name="connsiteY12" fmla="*/ 355949 h 2102929"/>
                <a:gd name="connsiteX13" fmla="*/ 649510 w 2563086"/>
                <a:gd name="connsiteY13" fmla="*/ 161639 h 2102929"/>
                <a:gd name="connsiteX14" fmla="*/ 373190 w 2563086"/>
                <a:gd name="connsiteY14" fmla="*/ 0 h 210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57CEDFC-C202-445C-9D3B-467FB3DCE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63FC30-4283-464C-932E-272A62FE5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E2B79E-20B8-482A-9098-FCAEF6B21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232906"/>
              <a:ext cx="1832649" cy="1702458"/>
            </a:xfrm>
            <a:custGeom>
              <a:avLst/>
              <a:gdLst>
                <a:gd name="connsiteX0" fmla="*/ 0 w 1391796"/>
                <a:gd name="connsiteY0" fmla="*/ 1292924 h 1292923"/>
                <a:gd name="connsiteX1" fmla="*/ 696563 w 1391796"/>
                <a:gd name="connsiteY1" fmla="*/ 1150906 h 1292923"/>
                <a:gd name="connsiteX2" fmla="*/ 993934 w 1391796"/>
                <a:gd name="connsiteY2" fmla="*/ 1192435 h 1292923"/>
                <a:gd name="connsiteX3" fmla="*/ 1155097 w 1391796"/>
                <a:gd name="connsiteY3" fmla="*/ 1192435 h 1292923"/>
                <a:gd name="connsiteX4" fmla="*/ 1324547 w 1391796"/>
                <a:gd name="connsiteY4" fmla="*/ 1184148 h 1292923"/>
                <a:gd name="connsiteX5" fmla="*/ 1381030 w 1391796"/>
                <a:gd name="connsiteY5" fmla="*/ 1149191 h 1292923"/>
                <a:gd name="connsiteX6" fmla="*/ 1357789 w 1391796"/>
                <a:gd name="connsiteY6" fmla="*/ 1027843 h 1292923"/>
                <a:gd name="connsiteX7" fmla="*/ 1136809 w 1391796"/>
                <a:gd name="connsiteY7" fmla="*/ 838295 h 1292923"/>
                <a:gd name="connsiteX8" fmla="*/ 804482 w 1391796"/>
                <a:gd name="connsiteY8" fmla="*/ 595598 h 1292923"/>
                <a:gd name="connsiteX9" fmla="*/ 530352 w 1391796"/>
                <a:gd name="connsiteY9" fmla="*/ 381191 h 1292923"/>
                <a:gd name="connsiteX10" fmla="*/ 0 w 1391796"/>
                <a:gd name="connsiteY10" fmla="*/ 0 h 12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ECCA13-011E-4D0B-8827-B1DFEF094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787" y="27843"/>
              <a:ext cx="2207527" cy="1610525"/>
            </a:xfrm>
            <a:custGeom>
              <a:avLst/>
              <a:gdLst>
                <a:gd name="connsiteX0" fmla="*/ 1676495 w 1676495"/>
                <a:gd name="connsiteY0" fmla="*/ 1223105 h 1223105"/>
                <a:gd name="connsiteX1" fmla="*/ 1421702 w 1676495"/>
                <a:gd name="connsiteY1" fmla="*/ 1000792 h 1223105"/>
                <a:gd name="connsiteX2" fmla="*/ 1024604 w 1676495"/>
                <a:gd name="connsiteY2" fmla="*/ 744760 h 1223105"/>
                <a:gd name="connsiteX3" fmla="*/ 444722 w 1676495"/>
                <a:gd name="connsiteY3" fmla="*/ 345758 h 1223105"/>
                <a:gd name="connsiteX4" fmla="*/ 0 w 1676495"/>
                <a:gd name="connsiteY4" fmla="*/ 0 h 1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4CCC8FF-3393-4965-BD21-DCB37A245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638243"/>
              <a:ext cx="2318558" cy="594242"/>
            </a:xfrm>
            <a:custGeom>
              <a:avLst/>
              <a:gdLst>
                <a:gd name="connsiteX0" fmla="*/ 0 w 1760817"/>
                <a:gd name="connsiteY0" fmla="*/ 451295 h 451294"/>
                <a:gd name="connsiteX1" fmla="*/ 335661 w 1760817"/>
                <a:gd name="connsiteY1" fmla="*/ 319373 h 451294"/>
                <a:gd name="connsiteX2" fmla="*/ 629984 w 1760817"/>
                <a:gd name="connsiteY2" fmla="*/ 264319 h 451294"/>
                <a:gd name="connsiteX3" fmla="*/ 878777 w 1760817"/>
                <a:gd name="connsiteY3" fmla="*/ 278702 h 451294"/>
                <a:gd name="connsiteX4" fmla="*/ 1024700 w 1760817"/>
                <a:gd name="connsiteY4" fmla="*/ 302609 h 451294"/>
                <a:gd name="connsiteX5" fmla="*/ 1316641 w 1760817"/>
                <a:gd name="connsiteY5" fmla="*/ 360045 h 451294"/>
                <a:gd name="connsiteX6" fmla="*/ 1527143 w 1760817"/>
                <a:gd name="connsiteY6" fmla="*/ 386334 h 451294"/>
                <a:gd name="connsiteX7" fmla="*/ 1704023 w 1760817"/>
                <a:gd name="connsiteY7" fmla="*/ 0 h 4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6D6870E-B40A-4E80-A706-BA8CB5E2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6372" y="454013"/>
              <a:ext cx="256959" cy="983296"/>
            </a:xfrm>
            <a:custGeom>
              <a:avLst/>
              <a:gdLst>
                <a:gd name="connsiteX0" fmla="*/ 90011 w 267734"/>
                <a:gd name="connsiteY0" fmla="*/ 746760 h 746759"/>
                <a:gd name="connsiteX1" fmla="*/ 250603 w 267734"/>
                <a:gd name="connsiteY1" fmla="*/ 541782 h 746759"/>
                <a:gd name="connsiteX2" fmla="*/ 250603 w 267734"/>
                <a:gd name="connsiteY2" fmla="*/ 325660 h 746759"/>
                <a:gd name="connsiteX3" fmla="*/ 0 w 267734"/>
                <a:gd name="connsiteY3" fmla="*/ 0 h 74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1B66FCF-F34F-4C17-A29E-EE8E13812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887" y="12542"/>
              <a:ext cx="6404043" cy="1673812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6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1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4 w 4863517"/>
                <a:gd name="connsiteY14" fmla="*/ 292322 h 1271168"/>
                <a:gd name="connsiteX15" fmla="*/ 3482150 w 4863517"/>
                <a:gd name="connsiteY15" fmla="*/ 325565 h 1271168"/>
                <a:gd name="connsiteX16" fmla="*/ 3824192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D861033-CAAF-46D9-B275-DCF52F2CB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0816" y="12291"/>
              <a:ext cx="5654210" cy="1210473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7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59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2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30B9015-F708-485A-9F3F-7E0623037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34783" y="12542"/>
              <a:ext cx="3018496" cy="823906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3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3441AA6-F9EC-411F-A4FB-9B7EE56C5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9011" y="12542"/>
              <a:ext cx="2456863" cy="555074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6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6968039-0590-4D7E-ADDB-E70FAF504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7898" y="12542"/>
              <a:ext cx="1788496" cy="377822"/>
            </a:xfrm>
            <a:custGeom>
              <a:avLst/>
              <a:gdLst>
                <a:gd name="connsiteX0" fmla="*/ 0 w 1358264"/>
                <a:gd name="connsiteY0" fmla="*/ 11621 h 286935"/>
                <a:gd name="connsiteX1" fmla="*/ 200977 w 1358264"/>
                <a:gd name="connsiteY1" fmla="*/ 163830 h 286935"/>
                <a:gd name="connsiteX2" fmla="*/ 499586 w 1358264"/>
                <a:gd name="connsiteY2" fmla="*/ 258604 h 286935"/>
                <a:gd name="connsiteX3" fmla="*/ 780955 w 1358264"/>
                <a:gd name="connsiteY3" fmla="*/ 284417 h 286935"/>
                <a:gd name="connsiteX4" fmla="*/ 1027843 w 1358264"/>
                <a:gd name="connsiteY4" fmla="*/ 215456 h 286935"/>
                <a:gd name="connsiteX5" fmla="*/ 1358265 w 1358264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BFFD17E-72B9-443C-8D9A-C2140F3E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73095" y="12542"/>
              <a:ext cx="1173183" cy="220293"/>
            </a:xfrm>
            <a:custGeom>
              <a:avLst/>
              <a:gdLst>
                <a:gd name="connsiteX0" fmla="*/ 890969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227F8EB-7284-4904-98C3-32BCBD33A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1911" y="706856"/>
              <a:ext cx="4728816" cy="4904604"/>
            </a:xfrm>
            <a:custGeom>
              <a:avLst/>
              <a:gdLst>
                <a:gd name="connsiteX0" fmla="*/ 904672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80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2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546E1AF-525C-4FD2-BAE6-9D672248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41750" y="923845"/>
              <a:ext cx="4196097" cy="4479998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2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8 w 3186704"/>
                <a:gd name="connsiteY30" fmla="*/ 3309463 h 3402311"/>
                <a:gd name="connsiteX31" fmla="*/ 1367059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7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04EA0D3-F1E3-4AF6-B30E-791175E3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60461" y="1175713"/>
              <a:ext cx="3568552" cy="3938179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5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4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30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30 w 2710118"/>
                <a:gd name="connsiteY19" fmla="*/ 1859359 h 2990829"/>
                <a:gd name="connsiteX20" fmla="*/ 2404670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910BB0F-2FD9-4EA6-82D7-5226F29AB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36081" y="1589661"/>
              <a:ext cx="1743551" cy="2969484"/>
            </a:xfrm>
            <a:custGeom>
              <a:avLst/>
              <a:gdLst>
                <a:gd name="connsiteX0" fmla="*/ 14495 w 1324131"/>
                <a:gd name="connsiteY0" fmla="*/ 1664146 h 2255159"/>
                <a:gd name="connsiteX1" fmla="*/ 97839 w 1324131"/>
                <a:gd name="connsiteY1" fmla="*/ 1271049 h 2255159"/>
                <a:gd name="connsiteX2" fmla="*/ 97839 w 1324131"/>
                <a:gd name="connsiteY2" fmla="*/ 991109 h 2255159"/>
                <a:gd name="connsiteX3" fmla="*/ 195756 w 1324131"/>
                <a:gd name="connsiteY3" fmla="*/ 588964 h 2255159"/>
                <a:gd name="connsiteX4" fmla="*/ 373778 w 1324131"/>
                <a:gd name="connsiteY4" fmla="*/ 336170 h 2255159"/>
                <a:gd name="connsiteX5" fmla="*/ 706867 w 1324131"/>
                <a:gd name="connsiteY5" fmla="*/ 86234 h 2255159"/>
                <a:gd name="connsiteX6" fmla="*/ 953755 w 1324131"/>
                <a:gd name="connsiteY6" fmla="*/ 33 h 2255159"/>
                <a:gd name="connsiteX7" fmla="*/ 1105965 w 1324131"/>
                <a:gd name="connsiteY7" fmla="*/ 60326 h 2255159"/>
                <a:gd name="connsiteX8" fmla="*/ 1146160 w 1324131"/>
                <a:gd name="connsiteY8" fmla="*/ 221204 h 2255159"/>
                <a:gd name="connsiteX9" fmla="*/ 1177783 w 1324131"/>
                <a:gd name="connsiteY9" fmla="*/ 448089 h 2255159"/>
                <a:gd name="connsiteX10" fmla="*/ 1281129 w 1324131"/>
                <a:gd name="connsiteY10" fmla="*/ 789941 h 2255159"/>
                <a:gd name="connsiteX11" fmla="*/ 1306942 w 1324131"/>
                <a:gd name="connsiteY11" fmla="*/ 942151 h 2255159"/>
                <a:gd name="connsiteX12" fmla="*/ 1321325 w 1324131"/>
                <a:gd name="connsiteY12" fmla="*/ 1272478 h 2255159"/>
                <a:gd name="connsiteX13" fmla="*/ 1215121 w 1324131"/>
                <a:gd name="connsiteY13" fmla="*/ 1660240 h 2255159"/>
                <a:gd name="connsiteX14" fmla="*/ 1085962 w 1324131"/>
                <a:gd name="connsiteY14" fmla="*/ 1844073 h 2255159"/>
                <a:gd name="connsiteX15" fmla="*/ 849075 w 1324131"/>
                <a:gd name="connsiteY15" fmla="*/ 2081055 h 2255159"/>
                <a:gd name="connsiteX16" fmla="*/ 445691 w 1324131"/>
                <a:gd name="connsiteY16" fmla="*/ 2254887 h 2255159"/>
                <a:gd name="connsiteX17" fmla="*/ 126985 w 1324131"/>
                <a:gd name="connsiteY17" fmla="*/ 2134205 h 2255159"/>
                <a:gd name="connsiteX18" fmla="*/ 683 w 1324131"/>
                <a:gd name="connsiteY18" fmla="*/ 1829690 h 2255159"/>
                <a:gd name="connsiteX19" fmla="*/ 14495 w 1324131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19C1A72-0647-44E4-9BB1-EA823EED5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6128" y="3099688"/>
              <a:ext cx="933037" cy="1078994"/>
            </a:xfrm>
            <a:custGeom>
              <a:avLst/>
              <a:gdLst>
                <a:gd name="connsiteX0" fmla="*/ 23248 w 708590"/>
                <a:gd name="connsiteY0" fmla="*/ 533652 h 819436"/>
                <a:gd name="connsiteX1" fmla="*/ 132310 w 708590"/>
                <a:gd name="connsiteY1" fmla="*/ 280859 h 819436"/>
                <a:gd name="connsiteX2" fmla="*/ 255754 w 708590"/>
                <a:gd name="connsiteY2" fmla="*/ 97026 h 819436"/>
                <a:gd name="connsiteX3" fmla="*/ 445206 w 708590"/>
                <a:gd name="connsiteY3" fmla="*/ 2253 h 819436"/>
                <a:gd name="connsiteX4" fmla="*/ 597415 w 708590"/>
                <a:gd name="connsiteY4" fmla="*/ 33875 h 819436"/>
                <a:gd name="connsiteX5" fmla="*/ 703619 w 708590"/>
                <a:gd name="connsiteY5" fmla="*/ 214851 h 819436"/>
                <a:gd name="connsiteX6" fmla="*/ 686379 w 708590"/>
                <a:gd name="connsiteY6" fmla="*/ 418781 h 819436"/>
                <a:gd name="connsiteX7" fmla="*/ 585890 w 708590"/>
                <a:gd name="connsiteY7" fmla="*/ 616996 h 819436"/>
                <a:gd name="connsiteX8" fmla="*/ 347574 w 708590"/>
                <a:gd name="connsiteY8" fmla="*/ 780731 h 819436"/>
                <a:gd name="connsiteX9" fmla="*/ 166695 w 708590"/>
                <a:gd name="connsiteY9" fmla="*/ 818069 h 819436"/>
                <a:gd name="connsiteX10" fmla="*/ 14485 w 708590"/>
                <a:gd name="connsiteY10" fmla="*/ 720438 h 819436"/>
                <a:gd name="connsiteX11" fmla="*/ 23248 w 708590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C60E4D0-A72D-4248-AFA0-D70960B66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1413" y="2153126"/>
              <a:ext cx="562062" cy="821426"/>
            </a:xfrm>
            <a:custGeom>
              <a:avLst/>
              <a:gdLst>
                <a:gd name="connsiteX0" fmla="*/ 149850 w 426855"/>
                <a:gd name="connsiteY0" fmla="*/ 546425 h 623828"/>
                <a:gd name="connsiteX1" fmla="*/ 209667 w 426855"/>
                <a:gd name="connsiteY1" fmla="*/ 590336 h 623828"/>
                <a:gd name="connsiteX2" fmla="*/ 285391 w 426855"/>
                <a:gd name="connsiteY2" fmla="*/ 622244 h 623828"/>
                <a:gd name="connsiteX3" fmla="*/ 393024 w 426855"/>
                <a:gd name="connsiteY3" fmla="*/ 584335 h 623828"/>
                <a:gd name="connsiteX4" fmla="*/ 420932 w 426855"/>
                <a:gd name="connsiteY4" fmla="*/ 446699 h 623828"/>
                <a:gd name="connsiteX5" fmla="*/ 420932 w 426855"/>
                <a:gd name="connsiteY5" fmla="*/ 227243 h 623828"/>
                <a:gd name="connsiteX6" fmla="*/ 341208 w 426855"/>
                <a:gd name="connsiteY6" fmla="*/ 59698 h 623828"/>
                <a:gd name="connsiteX7" fmla="*/ 273390 w 426855"/>
                <a:gd name="connsiteY7" fmla="*/ 11787 h 623828"/>
                <a:gd name="connsiteX8" fmla="*/ 4213 w 426855"/>
                <a:gd name="connsiteY8" fmla="*/ 229243 h 623828"/>
                <a:gd name="connsiteX9" fmla="*/ 58029 w 426855"/>
                <a:gd name="connsiteY9" fmla="*/ 458605 h 623828"/>
                <a:gd name="connsiteX10" fmla="*/ 149850 w 426855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D77BF9F5-CA63-42A6-AC93-C2BDF472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C22D3699-92E0-4110-BE54-403EAAA4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25D3809-6A64-4183-9441-73C86E340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0860AFF-1118-48A2-80D7-49ACC1BBE4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D71319B-713A-4047-B185-F7DDC442DD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C66AF50-C9BC-4B16-9CE0-B0D49B8FF9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1516E0C-2F47-4B95-8D54-336B5CEDB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495B569-90F7-429A-9E93-88A1B1792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DD4E57A-FF24-4B18-B1C4-E81FE8F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9587FA4-87B9-445D-ABE2-BAF73459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B80A9F13-2DCE-473D-9307-39A60160D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1841" y="726641"/>
            <a:ext cx="5998193" cy="3187427"/>
          </a:xfrm>
        </p:spPr>
        <p:txBody>
          <a:bodyPr>
            <a:normAutofit/>
          </a:bodyPr>
          <a:lstStyle/>
          <a:p>
            <a:pPr algn="r"/>
            <a:r>
              <a:rPr lang="pl-PL" sz="5400">
                <a:solidFill>
                  <a:srgbClr val="FFFFFF"/>
                </a:solidFill>
                <a:latin typeface="+mn-lt"/>
              </a:rPr>
              <a:t>Analiza danych </a:t>
            </a:r>
            <a:br>
              <a:rPr lang="pl-PL" sz="5400">
                <a:solidFill>
                  <a:srgbClr val="FFFFFF"/>
                </a:solidFill>
                <a:latin typeface="+mn-lt"/>
              </a:rPr>
            </a:br>
            <a:r>
              <a:rPr lang="pl-PL" sz="5400">
                <a:solidFill>
                  <a:srgbClr val="FFFFFF"/>
                </a:solidFill>
                <a:latin typeface="+mn-lt"/>
              </a:rPr>
              <a:t>NYC Bikes</a:t>
            </a:r>
            <a:endParaRPr lang="en-US" sz="54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78A488F-AA59-493F-AD35-2C9F30DA0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4025" y="4069781"/>
            <a:ext cx="5993576" cy="2043305"/>
          </a:xfrm>
        </p:spPr>
        <p:txBody>
          <a:bodyPr>
            <a:normAutofit/>
          </a:bodyPr>
          <a:lstStyle/>
          <a:p>
            <a:pPr algn="r"/>
            <a:r>
              <a:rPr lang="pl-PL" sz="2200">
                <a:solidFill>
                  <a:srgbClr val="FFFFFF"/>
                </a:solidFill>
              </a:rPr>
              <a:t>Julia Girtler</a:t>
            </a:r>
          </a:p>
          <a:p>
            <a:pPr algn="r"/>
            <a:r>
              <a:rPr lang="pl-PL" sz="2200">
                <a:solidFill>
                  <a:srgbClr val="FFFFFF"/>
                </a:solidFill>
              </a:rPr>
              <a:t>Mikołaj Garstecki</a:t>
            </a:r>
            <a:endParaRPr lang="en-US" sz="2200" dirty="0">
              <a:solidFill>
                <a:srgbClr val="FFFFFF"/>
              </a:solidFill>
            </a:endParaRP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784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5" name="Freeform: Shape 129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06" name="Freeform: Shape 131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07" name="Freeform: Shape 133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09" name="Freeform: Shape 136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137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138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139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140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141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15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146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147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148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149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150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151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222" name="Rectangle 15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DF7B94A9-BFA2-4F24-8184-EF10E6925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t="724" r="-1" b="17453"/>
          <a:stretch/>
        </p:blipFill>
        <p:spPr>
          <a:xfrm>
            <a:off x="-22024" y="18178"/>
            <a:ext cx="12188932" cy="6856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8" name="Rectangle 157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FA021F8-54A5-4AF9-B033-198C88D7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" y="1083848"/>
            <a:ext cx="4958128" cy="3755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5400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Wybór stacji</a:t>
            </a:r>
          </a:p>
        </p:txBody>
      </p:sp>
      <p:grpSp>
        <p:nvGrpSpPr>
          <p:cNvPr id="160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69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70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3263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4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56" name="Rectangle 15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0" name="Top left">
            <a:extLst>
              <a:ext uri="{FF2B5EF4-FFF2-40B4-BE49-F238E27FC236}">
                <a16:creationId xmlns:a16="http://schemas.microsoft.com/office/drawing/2014/main" id="{E4A71F22-0E43-4930-8185-0D8C17363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E337B2BE-9368-41E7-B9D3-4F1F971F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C7EDF3EA-3138-4266-8511-D57CECF0A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EA12DCF8-5403-4AA2-818F-2DF853DC1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AD89B414-72F6-4409-A12B-4F23F1CE0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14BA161-43C1-4B9D-A341-694B88127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211E8CC-9B3E-4E58-821A-069B7C109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B29FA542-0294-4239-B976-E5D20656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A9045A3-208C-4023-9F44-D62234135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08CD44CF-24D7-4396-9C00-4A03E87B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0"/>
            <a:ext cx="5996619" cy="206588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l-PL" sz="54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Czas przejazdu pomiędzy wybranymi stacjami</a:t>
            </a:r>
            <a:endParaRPr lang="en-US" sz="5400" kern="1200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</p:txBody>
      </p:sp>
      <p:grpSp>
        <p:nvGrpSpPr>
          <p:cNvPr id="170" name="Cross">
            <a:extLst>
              <a:ext uri="{FF2B5EF4-FFF2-40B4-BE49-F238E27FC236}">
                <a16:creationId xmlns:a16="http://schemas.microsoft.com/office/drawing/2014/main" id="{1EDF0462-C0C2-4E84-A7EA-8EE60CEFF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D5894EA-1641-49CE-AE6E-B9522736A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7" name="Straight Connector 171">
              <a:extLst>
                <a:ext uri="{FF2B5EF4-FFF2-40B4-BE49-F238E27FC236}">
                  <a16:creationId xmlns:a16="http://schemas.microsoft.com/office/drawing/2014/main" id="{8C6415EB-8C9A-4F1B-A459-64B94A86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8" name="Obraz 7">
            <a:extLst>
              <a:ext uri="{FF2B5EF4-FFF2-40B4-BE49-F238E27FC236}">
                <a16:creationId xmlns:a16="http://schemas.microsoft.com/office/drawing/2014/main" id="{0C23CAC4-0C02-43AD-97FD-DD147B882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60235"/>
            <a:ext cx="10515600" cy="2970656"/>
          </a:xfrm>
          <a:prstGeom prst="rect">
            <a:avLst/>
          </a:prstGeom>
        </p:spPr>
      </p:pic>
      <p:grpSp>
        <p:nvGrpSpPr>
          <p:cNvPr id="174" name="Bottom Right">
            <a:extLst>
              <a:ext uri="{FF2B5EF4-FFF2-40B4-BE49-F238E27FC236}">
                <a16:creationId xmlns:a16="http://schemas.microsoft.com/office/drawing/2014/main" id="{B798A610-8506-4BC1-8108-8E1A31CAB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5C72D714-A610-482A-B26E-C679E9535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28" name="Graphic 157">
              <a:extLst>
                <a:ext uri="{FF2B5EF4-FFF2-40B4-BE49-F238E27FC236}">
                  <a16:creationId xmlns:a16="http://schemas.microsoft.com/office/drawing/2014/main" id="{D7EF30A6-8E6C-417A-B645-4EC7F0B3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17D377E0-C3CC-48DC-B73B-09CEEDE395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80E2DF20-A9FD-4B82-8673-1091B4C008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2425BAEB-7B00-4394-8302-CF2DEA744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4917EE8E-E8BC-42F3-BEE3-2F84E8F64D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B8647303-59FF-4A2B-8D6D-FB229E659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BD597AB-C6D9-437D-BBFE-8007D4ED0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4FA09AC9-DA2A-4216-BBFD-96E701FB85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8AD4A98-C6D7-49C8-A31E-29C6DB7C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706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61" name="Top left">
            <a:extLst>
              <a:ext uri="{FF2B5EF4-FFF2-40B4-BE49-F238E27FC236}">
                <a16:creationId xmlns:a16="http://schemas.microsoft.com/office/drawing/2014/main" id="{F91F4035-959D-40EA-9ED3-54D7D9F4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045E2AF-1845-4545-A9FF-7D321658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BE7A2A2-15E6-4A15-B530-5E032A5FF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3B03F4F-8EDD-464C-81E1-C164C2465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8F01ECD-47F6-44CD-B4AB-0FBD81524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10932A3-4E58-4C01-9A56-C81D17B10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85BB675-7BE0-4CA1-9AD5-ED4D025B2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BF42C07-1CBF-40FB-9E81-0F5B3214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D2ED55B-6CCB-4D83-829D-7A094A260A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28CE472D-C1C0-4DC8-9A32-7ADF4D4E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10246090" cy="1471193"/>
          </a:xfrm>
        </p:spPr>
        <p:txBody>
          <a:bodyPr>
            <a:normAutofit/>
          </a:bodyPr>
          <a:lstStyle/>
          <a:p>
            <a:r>
              <a:rPr lang="pl-PL" dirty="0"/>
              <a:t>Porównanie czasu przejazdów</a:t>
            </a:r>
          </a:p>
        </p:txBody>
      </p:sp>
      <p:pic>
        <p:nvPicPr>
          <p:cNvPr id="52" name="Picture 4" descr="Plot object">
            <a:extLst>
              <a:ext uri="{FF2B5EF4-FFF2-40B4-BE49-F238E27FC236}">
                <a16:creationId xmlns:a16="http://schemas.microsoft.com/office/drawing/2014/main" id="{646A89F3-428A-493D-A14F-B2B47EAE6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" t="521" r="-181" b="978"/>
          <a:stretch/>
        </p:blipFill>
        <p:spPr bwMode="auto">
          <a:xfrm>
            <a:off x="197891" y="2031006"/>
            <a:ext cx="6084269" cy="415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Bottom Right">
            <a:extLst>
              <a:ext uri="{FF2B5EF4-FFF2-40B4-BE49-F238E27FC236}">
                <a16:creationId xmlns:a16="http://schemas.microsoft.com/office/drawing/2014/main" id="{F8C79A14-3318-47D6-94E0-D72F5E6F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6011FF69-E5EB-4D05-9167-FE7DA4CF1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73" name="Graphic 157">
              <a:extLst>
                <a:ext uri="{FF2B5EF4-FFF2-40B4-BE49-F238E27FC236}">
                  <a16:creationId xmlns:a16="http://schemas.microsoft.com/office/drawing/2014/main" id="{9905169A-D272-4155-9E47-570396083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A1116A2A-960D-43CF-8696-9D4FD7BD6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31F80BC2-A486-4B4F-917D-CE7920E066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898188E1-7424-46DB-AEAE-8392162B7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64B6B101-6F39-41E0-99FA-32DDD9AFD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55DA8B34-60DC-484F-A43B-470626EB6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F51478F3-89B4-4150-9B1C-EDC4B61E27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DC5B79A9-93A6-4C42-87F3-DC4DBA152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4B5EEC1-94B8-4DD2-B1B7-F7FF10989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0079CA-1BF9-4836-A796-B08F43B9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2" y="2304938"/>
            <a:ext cx="4967269" cy="3808150"/>
          </a:xfrm>
        </p:spPr>
        <p:txBody>
          <a:bodyPr>
            <a:normAutofit/>
          </a:bodyPr>
          <a:lstStyle/>
          <a:p>
            <a:r>
              <a:rPr lang="pl-PL" sz="1800" dirty="0"/>
              <a:t>Mapa ma na celu porównanie czasu przejazdów na określonej trasie oraz zaznaczenie, niebieską linią, oszacowanego przez gogle czasu potrzebnego do pokonania tej trasy</a:t>
            </a:r>
          </a:p>
        </p:txBody>
      </p:sp>
    </p:spTree>
    <p:extLst>
      <p:ext uri="{BB962C8B-B14F-4D97-AF65-F5344CB8AC3E}">
        <p14:creationId xmlns:p14="http://schemas.microsoft.com/office/powerpoint/2010/main" val="135431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2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2" name="Freeform: Shape 14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44" name="Freeform: Shape 16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53" name="Freeform: Shape 18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4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65" name="Freeform: Shape 2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2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2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2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2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2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1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72" name="Freeform: Shape 30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31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32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33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34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35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36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F12F206D-0E1F-4049-B80C-701776DF0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r="8005" b="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B8C76F4-CDEC-4A94-AD39-AFEE11E0F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14" y="2922482"/>
            <a:ext cx="4958128" cy="375514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l-PL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Intensywność przejazdów pomiędzy wybranymi stacjami</a:t>
            </a:r>
          </a:p>
        </p:txBody>
      </p:sp>
      <p:grpSp>
        <p:nvGrpSpPr>
          <p:cNvPr id="4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4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2399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7" name="Rectangle 14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98" name="Rectangle 14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099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100" name="Freeform: Shape 146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1" name="Freeform: Shape 149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2" name="Freeform: Shape 150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3" name="Freeform: Shape 151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4" name="Freeform: Shape 152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06" name="Content Placeholder 2055">
            <a:extLst>
              <a:ext uri="{FF2B5EF4-FFF2-40B4-BE49-F238E27FC236}">
                <a16:creationId xmlns:a16="http://schemas.microsoft.com/office/drawing/2014/main" id="{62B6B141-9DC1-BFE1-D805-1D1D9AC8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955401"/>
            <a:ext cx="3988112" cy="3157686"/>
          </a:xfrm>
        </p:spPr>
        <p:txBody>
          <a:bodyPr>
            <a:normAutofit/>
          </a:bodyPr>
          <a:lstStyle/>
          <a:p>
            <a:r>
              <a:rPr lang="pl-PL" sz="1800" dirty="0"/>
              <a:t>Wykres jest podzielony na siedem pomniejszych, wykresów pokazujących natężenie przejazdów na wybranej przez nas trasie. 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6" name="Picture 8" descr="Plot object">
            <a:extLst>
              <a:ext uri="{FF2B5EF4-FFF2-40B4-BE49-F238E27FC236}">
                <a16:creationId xmlns:a16="http://schemas.microsoft.com/office/drawing/2014/main" id="{6EE28C8C-7535-4EB7-A448-7CBC3ED80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2903" y="1427252"/>
            <a:ext cx="6387190" cy="399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07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108" name="Freeform: Shape 155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7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109" name="Freeform: Shape 158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0" name="Freeform: Shape 159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1" name="Freeform: Shape 160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2" name="Freeform: Shape 161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3" name="Freeform: Shape 162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4" name="Freeform: Shape 163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5" name="Freeform: Shape 164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719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A81F415-9865-523C-478A-5CFE75DF2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538163"/>
            <a:ext cx="5157787" cy="823912"/>
          </a:xfrm>
        </p:spPr>
        <p:txBody>
          <a:bodyPr>
            <a:normAutofit fontScale="85000" lnSpcReduction="10000"/>
          </a:bodyPr>
          <a:lstStyle/>
          <a:p>
            <a:r>
              <a:rPr lang="pl-PL" dirty="0"/>
              <a:t>Najpopularniejsze stacje startowe, po których po wyjechaniu rowery zaginęły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EAA7D687-74A4-91E3-6496-D0F5C77F10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44" y="1759743"/>
            <a:ext cx="4493956" cy="4164399"/>
          </a:xfr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68278A5-30E7-DDA3-D92F-A586C0D31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07178" y="542926"/>
            <a:ext cx="5183188" cy="823912"/>
          </a:xfrm>
        </p:spPr>
        <p:txBody>
          <a:bodyPr>
            <a:normAutofit fontScale="85000" lnSpcReduction="10000"/>
          </a:bodyPr>
          <a:lstStyle/>
          <a:p>
            <a:r>
              <a:rPr lang="pl-PL" dirty="0"/>
              <a:t>Mapa intensywności kradzieży rowerów </a:t>
            </a:r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BC087EBC-7C96-D61F-AE67-AAC0F4CD8A7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110" y="1759742"/>
            <a:ext cx="4493956" cy="4164399"/>
          </a:xfrm>
        </p:spPr>
      </p:pic>
    </p:spTree>
    <p:extLst>
      <p:ext uri="{BB962C8B-B14F-4D97-AF65-F5344CB8AC3E}">
        <p14:creationId xmlns:p14="http://schemas.microsoft.com/office/powerpoint/2010/main" val="26032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4" descr="Obraz zawierający mapa&#10;&#10;Opis wygenerowany automatycznie">
            <a:extLst>
              <a:ext uri="{FF2B5EF4-FFF2-40B4-BE49-F238E27FC236}">
                <a16:creationId xmlns:a16="http://schemas.microsoft.com/office/drawing/2014/main" id="{97869ADB-1C78-E0D7-A57B-D82C0FA9E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05" y="730621"/>
            <a:ext cx="5823839" cy="5396757"/>
          </a:xfrm>
          <a:prstGeom prst="rect">
            <a:avLst/>
          </a:prstGeom>
        </p:spPr>
      </p:pic>
      <p:sp>
        <p:nvSpPr>
          <p:cNvPr id="82" name="pole tekstowe 81">
            <a:extLst>
              <a:ext uri="{FF2B5EF4-FFF2-40B4-BE49-F238E27FC236}">
                <a16:creationId xmlns:a16="http://schemas.microsoft.com/office/drawing/2014/main" id="{9ABA5725-0819-30BE-299A-8C7BEA2F3FDF}"/>
              </a:ext>
            </a:extLst>
          </p:cNvPr>
          <p:cNvSpPr txBox="1"/>
          <p:nvPr/>
        </p:nvSpPr>
        <p:spPr>
          <a:xfrm>
            <a:off x="7412125" y="2551836"/>
            <a:ext cx="34749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2"/>
                </a:solidFill>
              </a:rPr>
              <a:t>Mapa odpowiada na pytanie, czy obszary znikających rowerów </a:t>
            </a:r>
            <a:r>
              <a:rPr lang="pl-PL" dirty="0" err="1">
                <a:solidFill>
                  <a:schemeClr val="tx2"/>
                </a:solidFill>
              </a:rPr>
              <a:t>Citi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Bike</a:t>
            </a:r>
            <a:r>
              <a:rPr lang="pl-PL" dirty="0">
                <a:solidFill>
                  <a:schemeClr val="tx2"/>
                </a:solidFill>
              </a:rPr>
              <a:t> pokrywają się z rejonami wzmożonej kradzieży rowerów w Nowym Yorku </a:t>
            </a:r>
          </a:p>
        </p:txBody>
      </p:sp>
    </p:spTree>
    <p:extLst>
      <p:ext uri="{BB962C8B-B14F-4D97-AF65-F5344CB8AC3E}">
        <p14:creationId xmlns:p14="http://schemas.microsoft.com/office/powerpoint/2010/main" val="1629977171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_2SEEDS">
      <a:dk1>
        <a:srgbClr val="000000"/>
      </a:dk1>
      <a:lt1>
        <a:srgbClr val="FFFFFF"/>
      </a:lt1>
      <a:dk2>
        <a:srgbClr val="2C2441"/>
      </a:dk2>
      <a:lt2>
        <a:srgbClr val="E2E3E8"/>
      </a:lt2>
      <a:accent1>
        <a:srgbClr val="A9A274"/>
      </a:accent1>
      <a:accent2>
        <a:srgbClr val="BB9B81"/>
      </a:accent2>
      <a:accent3>
        <a:srgbClr val="9AA57D"/>
      </a:accent3>
      <a:accent4>
        <a:srgbClr val="7F9FBA"/>
      </a:accent4>
      <a:accent5>
        <a:srgbClr val="969CC6"/>
      </a:accent5>
      <a:accent6>
        <a:srgbClr val="907FBA"/>
      </a:accent6>
      <a:hlink>
        <a:srgbClr val="6973AE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331FC765CA4FF4F8BBD16D340596F44" ma:contentTypeVersion="14" ma:contentTypeDescription="Utwórz nowy dokument." ma:contentTypeScope="" ma:versionID="2cf0745f50dd412a0ef69b640b465aa1">
  <xsd:schema xmlns:xsd="http://www.w3.org/2001/XMLSchema" xmlns:xs="http://www.w3.org/2001/XMLSchema" xmlns:p="http://schemas.microsoft.com/office/2006/metadata/properties" xmlns:ns3="6612b6fd-703b-4f7c-85f8-2b40e469002f" xmlns:ns4="69e12c1d-83b1-4704-9df9-7cdadcff0747" targetNamespace="http://schemas.microsoft.com/office/2006/metadata/properties" ma:root="true" ma:fieldsID="de615d386a10e2d4e85cd2d67686a45a" ns3:_="" ns4:_="">
    <xsd:import namespace="6612b6fd-703b-4f7c-85f8-2b40e469002f"/>
    <xsd:import namespace="69e12c1d-83b1-4704-9df9-7cdadcff074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12b6fd-703b-4f7c-85f8-2b40e46900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e12c1d-83b1-4704-9df9-7cdadcff0747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38D300-2611-4C0A-BB6B-D86A194258F8}">
  <ds:schemaRefs>
    <ds:schemaRef ds:uri="http://purl.org/dc/dcmitype/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69e12c1d-83b1-4704-9df9-7cdadcff0747"/>
    <ds:schemaRef ds:uri="6612b6fd-703b-4f7c-85f8-2b40e469002f"/>
  </ds:schemaRefs>
</ds:datastoreItem>
</file>

<file path=customXml/itemProps2.xml><?xml version="1.0" encoding="utf-8"?>
<ds:datastoreItem xmlns:ds="http://schemas.openxmlformats.org/officeDocument/2006/customXml" ds:itemID="{90A4CC49-06E0-43BF-BB82-C022F10E9C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12b6fd-703b-4f7c-85f8-2b40e469002f"/>
    <ds:schemaRef ds:uri="69e12c1d-83b1-4704-9df9-7cdadcff07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7839DE-20F3-4E48-B6BD-B7C872886C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Praca labo03</Template>
  <TotalTime>80</TotalTime>
  <Words>107</Words>
  <Application>Microsoft Office PowerPoint</Application>
  <PresentationFormat>Panoramiczny</PresentationFormat>
  <Paragraphs>18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AvenirNext LT Pro Medium</vt:lpstr>
      <vt:lpstr>Rockwell</vt:lpstr>
      <vt:lpstr>Segoe UI</vt:lpstr>
      <vt:lpstr>ExploreVTI</vt:lpstr>
      <vt:lpstr>Analiza danych  NYC Bikes</vt:lpstr>
      <vt:lpstr>Wybór stacji</vt:lpstr>
      <vt:lpstr>Czas przejazdu pomiędzy wybranymi stacjami</vt:lpstr>
      <vt:lpstr>Porównanie czasu przejazdów</vt:lpstr>
      <vt:lpstr>Intensywność przejazdów pomiędzy wybranymi stacjami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danych  NYC Bikes</dc:title>
  <dc:creator>Mikołaj Garstecki</dc:creator>
  <cp:lastModifiedBy>Girtler Julia (STUD)</cp:lastModifiedBy>
  <cp:revision>2</cp:revision>
  <dcterms:created xsi:type="dcterms:W3CDTF">2022-05-30T14:15:36Z</dcterms:created>
  <dcterms:modified xsi:type="dcterms:W3CDTF">2022-05-30T17:13:02Z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0x010100D331FC765CA4FF4F8BBD16D340596F44</vt:lpwstr>
  </property>
</Properties>
</file>