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4BFB2D6E-890B-45B1-85DA-89A11CBFE63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891C1BDA-B63D-4E03-95F9-E04EE6015348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007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2D6E-890B-45B1-85DA-89A11CBFE63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1BDA-B63D-4E03-95F9-E04EE6015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4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4BFB2D6E-890B-45B1-85DA-89A11CBFE63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891C1BDA-B63D-4E03-95F9-E04EE601534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87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2D6E-890B-45B1-85DA-89A11CBFE63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1BDA-B63D-4E03-95F9-E04EE6015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2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BFB2D6E-890B-45B1-85DA-89A11CBFE63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91C1BDA-B63D-4E03-95F9-E04EE601534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8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2D6E-890B-45B1-85DA-89A11CBFE63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1BDA-B63D-4E03-95F9-E04EE6015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5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2D6E-890B-45B1-85DA-89A11CBFE63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1BDA-B63D-4E03-95F9-E04EE6015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0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2D6E-890B-45B1-85DA-89A11CBFE63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1BDA-B63D-4E03-95F9-E04EE6015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2D6E-890B-45B1-85DA-89A11CBFE63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1BDA-B63D-4E03-95F9-E04EE6015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741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4BFB2D6E-890B-45B1-85DA-89A11CBFE63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891C1BDA-B63D-4E03-95F9-E04EE6015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538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4BFB2D6E-890B-45B1-85DA-89A11CBFE63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891C1BDA-B63D-4E03-95F9-E04EE6015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9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BFB2D6E-890B-45B1-85DA-89A11CBFE63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91C1BDA-B63D-4E03-95F9-E04EE601534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09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tp_badexampl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HTML5 Head Elements  Meta.        Title.</a:t>
            </a:r>
            <a:br>
              <a:rPr lang="en-US" dirty="0"/>
            </a:br>
            <a:r>
              <a:rPr lang="en-US" dirty="0"/>
              <a:t>Link.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Heidi Winters </a:t>
            </a:r>
          </a:p>
          <a:p>
            <a:r>
              <a:rPr lang="en-US" dirty="0"/>
              <a:t>CIT 230 </a:t>
            </a:r>
          </a:p>
        </p:txBody>
      </p:sp>
    </p:spTree>
    <p:extLst>
      <p:ext uri="{BB962C8B-B14F-4D97-AF65-F5344CB8AC3E}">
        <p14:creationId xmlns:p14="http://schemas.microsoft.com/office/powerpoint/2010/main" val="364546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the head elements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head elements or tags set up and start your HTML document.</a:t>
            </a:r>
          </a:p>
          <a:p>
            <a:r>
              <a:rPr lang="en-US" dirty="0"/>
              <a:t>They are essential if you want your code to be clean and understood.</a:t>
            </a:r>
          </a:p>
          <a:p>
            <a:r>
              <a:rPr lang="en-US" dirty="0"/>
              <a:t>They act as containers for other tags/elements that give your site or page depth and interest.</a:t>
            </a:r>
          </a:p>
        </p:txBody>
      </p:sp>
    </p:spTree>
    <p:extLst>
      <p:ext uri="{BB962C8B-B14F-4D97-AF65-F5344CB8AC3E}">
        <p14:creationId xmlns:p14="http://schemas.microsoft.com/office/powerpoint/2010/main" val="131792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&lt;meta&gt; Element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&lt;meta&gt; element is used to specify which character set is used, page description, keywords, author, and other metadata (data in data)</a:t>
            </a:r>
          </a:p>
          <a:p>
            <a:r>
              <a:rPr lang="en-US" dirty="0"/>
              <a:t>Browsers use metadata to know how to display content.</a:t>
            </a:r>
          </a:p>
          <a:p>
            <a:r>
              <a:rPr lang="en-US" dirty="0"/>
              <a:t>Search engines use metadata  to look/use keywords.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meta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charset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="UTF-8"&gt;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(character encoding) Unicode transformation format.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meta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name </a:t>
            </a:r>
            <a:r>
              <a:rPr lang="en-US" dirty="0">
                <a:solidFill>
                  <a:srgbClr val="0070C0"/>
                </a:solidFill>
              </a:rPr>
              <a:t>= “description of webpage” </a:t>
            </a:r>
            <a:r>
              <a:rPr lang="en-US" dirty="0">
                <a:solidFill>
                  <a:srgbClr val="FF0000"/>
                </a:solidFill>
              </a:rPr>
              <a:t>content </a:t>
            </a:r>
            <a:r>
              <a:rPr lang="en-US" dirty="0">
                <a:solidFill>
                  <a:srgbClr val="0070C0"/>
                </a:solidFill>
              </a:rPr>
              <a:t>= “whatever your site is about”&gt;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&lt;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meta </a:t>
            </a:r>
            <a:r>
              <a:rPr lang="en-US" dirty="0">
                <a:solidFill>
                  <a:srgbClr val="FF0000"/>
                </a:solidFill>
              </a:rPr>
              <a:t>name </a:t>
            </a:r>
            <a:r>
              <a:rPr lang="en-US" dirty="0">
                <a:solidFill>
                  <a:srgbClr val="0070C0"/>
                </a:solidFill>
              </a:rPr>
              <a:t>= “keywords” </a:t>
            </a:r>
            <a:r>
              <a:rPr lang="en-US" dirty="0">
                <a:solidFill>
                  <a:srgbClr val="FF0000"/>
                </a:solidFill>
              </a:rPr>
              <a:t>content </a:t>
            </a:r>
            <a:r>
              <a:rPr lang="en-US" dirty="0">
                <a:solidFill>
                  <a:srgbClr val="0070C0"/>
                </a:solidFill>
              </a:rPr>
              <a:t>= “keyword 1, kw2, kw3”</a:t>
            </a:r>
          </a:p>
          <a:p>
            <a:pPr lvl="1"/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45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&lt;title&gt;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438400"/>
            <a:ext cx="6471557" cy="1596571"/>
          </a:xfrm>
        </p:spPr>
        <p:txBody>
          <a:bodyPr/>
          <a:lstStyle/>
          <a:p>
            <a:r>
              <a:rPr lang="en-US" dirty="0"/>
              <a:t>Defines a title in the browser tab</a:t>
            </a:r>
          </a:p>
          <a:p>
            <a:r>
              <a:rPr lang="en-US" dirty="0"/>
              <a:t>Provides a title for the page when it is added to favorites</a:t>
            </a:r>
          </a:p>
          <a:p>
            <a:r>
              <a:rPr lang="en-US" dirty="0"/>
              <a:t>Displays a title for the page in search engine results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" t="48998" r="66234" b="35097"/>
          <a:stretch/>
        </p:blipFill>
        <p:spPr>
          <a:xfrm>
            <a:off x="203199" y="4107321"/>
            <a:ext cx="6465371" cy="1838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51"/>
          <a:stretch/>
        </p:blipFill>
        <p:spPr>
          <a:xfrm>
            <a:off x="6770170" y="4107321"/>
            <a:ext cx="5263909" cy="241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2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file:///C:/Users/Ginger/Documents/CIT/CIT%20230%20Web%20Front.%20Dev/tp_badexample.html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6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&lt;link&gt;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extra information about an element.</a:t>
            </a:r>
          </a:p>
          <a:p>
            <a:r>
              <a:rPr lang="en-US" dirty="0"/>
              <a:t>The &lt;link&gt; element is an empty element – it only contains attributes.</a:t>
            </a:r>
          </a:p>
          <a:p>
            <a:r>
              <a:rPr lang="en-US" dirty="0"/>
              <a:t>he &lt;link&gt; tag defines a link between a document and an external resource.</a:t>
            </a:r>
          </a:p>
          <a:p>
            <a:r>
              <a:rPr lang="en-US" dirty="0"/>
              <a:t>The &lt;link&gt; tag is used to link to external style sheets.</a:t>
            </a:r>
          </a:p>
          <a:p>
            <a:r>
              <a:rPr lang="en-US" dirty="0"/>
              <a:t>This element is used to link to CSS</a:t>
            </a:r>
          </a:p>
          <a:p>
            <a:pPr lvl="2"/>
            <a:r>
              <a:rPr lang="en-US" i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i="0" dirty="0">
                <a:solidFill>
                  <a:srgbClr val="A52A2A"/>
                </a:solidFill>
                <a:latin typeface="Consolas" panose="020B0609020204030204" pitchFamily="49" charset="0"/>
              </a:rPr>
              <a:t>link</a:t>
            </a:r>
            <a:r>
              <a:rPr lang="en-US" i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i="0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i="0" dirty="0">
                <a:solidFill>
                  <a:srgbClr val="0000CD"/>
                </a:solidFill>
                <a:latin typeface="Consolas" panose="020B0609020204030204" pitchFamily="49" charset="0"/>
              </a:rPr>
              <a:t>="stylesheet"</a:t>
            </a:r>
            <a:r>
              <a:rPr lang="en-US" i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i="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i="0" dirty="0">
                <a:solidFill>
                  <a:srgbClr val="0000CD"/>
                </a:solidFill>
                <a:latin typeface="Consolas" panose="020B0609020204030204" pitchFamily="49" charset="0"/>
              </a:rPr>
              <a:t>="mystyle.css"&gt;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9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Hope you enjoyed!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07917" y="3938954"/>
            <a:ext cx="5996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End.</a:t>
            </a:r>
          </a:p>
        </p:txBody>
      </p:sp>
    </p:spTree>
    <p:extLst>
      <p:ext uri="{BB962C8B-B14F-4D97-AF65-F5344CB8AC3E}">
        <p14:creationId xmlns:p14="http://schemas.microsoft.com/office/powerpoint/2010/main" val="3647318742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761</TotalTime>
  <Words>239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Century Schoolbook</vt:lpstr>
      <vt:lpstr>Consolas</vt:lpstr>
      <vt:lpstr>Corbel</vt:lpstr>
      <vt:lpstr>Feathered</vt:lpstr>
      <vt:lpstr>HTML5 Head Elements  Meta.        Title. Link.</vt:lpstr>
      <vt:lpstr>Why are the head elements important?</vt:lpstr>
      <vt:lpstr>The HTML &lt;meta&gt; Element </vt:lpstr>
      <vt:lpstr>The HTML &lt;title&gt; Element</vt:lpstr>
      <vt:lpstr>Watch This</vt:lpstr>
      <vt:lpstr>The HTML &lt;link&gt; Element</vt:lpstr>
      <vt:lpstr>Hope you enjoyed!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Head Elements  Meta.        Title. Link.</dc:title>
  <dc:creator>Heidi Winters</dc:creator>
  <cp:lastModifiedBy>Heidi Winters</cp:lastModifiedBy>
  <cp:revision>11</cp:revision>
  <dcterms:created xsi:type="dcterms:W3CDTF">2016-09-30T16:45:44Z</dcterms:created>
  <dcterms:modified xsi:type="dcterms:W3CDTF">2016-10-03T15:10:02Z</dcterms:modified>
</cp:coreProperties>
</file>