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8" r:id="rId2"/>
    <p:sldId id="279" r:id="rId3"/>
    <p:sldId id="290" r:id="rId4"/>
    <p:sldId id="291" r:id="rId5"/>
    <p:sldId id="306" r:id="rId6"/>
    <p:sldId id="305" r:id="rId7"/>
    <p:sldId id="307" r:id="rId8"/>
    <p:sldId id="309" r:id="rId9"/>
    <p:sldId id="298" r:id="rId10"/>
    <p:sldId id="283" r:id="rId11"/>
    <p:sldId id="284" r:id="rId12"/>
    <p:sldId id="299" r:id="rId13"/>
    <p:sldId id="288" r:id="rId14"/>
    <p:sldId id="304" r:id="rId15"/>
    <p:sldId id="301" r:id="rId16"/>
    <p:sldId id="302" r:id="rId17"/>
    <p:sldId id="303" r:id="rId18"/>
  </p:sldIdLst>
  <p:sldSz cx="10223500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ut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0ED"/>
    <a:srgbClr val="1F2328"/>
    <a:srgbClr val="F2522E"/>
    <a:srgbClr val="5BA698"/>
    <a:srgbClr val="EBD7C4"/>
    <a:srgbClr val="EBD6C4"/>
    <a:srgbClr val="FBBD95"/>
    <a:srgbClr val="FFC89D"/>
    <a:srgbClr val="2CB749"/>
    <a:srgbClr val="C4B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37"/>
  </p:normalViewPr>
  <p:slideViewPr>
    <p:cSldViewPr snapToGrid="0">
      <p:cViewPr varScale="1">
        <p:scale>
          <a:sx n="77" d="100"/>
          <a:sy n="77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ADBF-5393-4845-ADB1-D71B31F1A377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1143000"/>
            <a:ext cx="397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799D7-A0EB-1749-8C87-AE0D7976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1pPr>
    <a:lvl2pPr marL="518856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2pPr>
    <a:lvl3pPr marL="1037712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3pPr>
    <a:lvl4pPr marL="1556568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4pPr>
    <a:lvl5pPr marL="2075422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5pPr>
    <a:lvl6pPr marL="2594278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6pPr>
    <a:lvl7pPr marL="3113135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7pPr>
    <a:lvl8pPr marL="3631990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8pPr>
    <a:lvl9pPr marL="4150846" algn="l" defTabSz="1037712" rtl="0" eaLnBrk="1" latinLnBrk="0" hangingPunct="1">
      <a:defRPr sz="13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763" y="1299031"/>
            <a:ext cx="8689975" cy="2763426"/>
          </a:xfrm>
        </p:spPr>
        <p:txBody>
          <a:bodyPr anchor="b"/>
          <a:lstStyle>
            <a:lvl1pPr algn="ctr">
              <a:defRPr sz="6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938" y="4169026"/>
            <a:ext cx="7667625" cy="1916391"/>
          </a:xfrm>
        </p:spPr>
        <p:txBody>
          <a:bodyPr/>
          <a:lstStyle>
            <a:lvl1pPr marL="0" indent="0" algn="ctr">
              <a:buNone/>
              <a:defRPr sz="2683"/>
            </a:lvl1pPr>
            <a:lvl2pPr marL="511195" indent="0" algn="ctr">
              <a:buNone/>
              <a:defRPr sz="2236"/>
            </a:lvl2pPr>
            <a:lvl3pPr marL="1022391" indent="0" algn="ctr">
              <a:buNone/>
              <a:defRPr sz="2013"/>
            </a:lvl3pPr>
            <a:lvl4pPr marL="1533586" indent="0" algn="ctr">
              <a:buNone/>
              <a:defRPr sz="1789"/>
            </a:lvl4pPr>
            <a:lvl5pPr marL="2044781" indent="0" algn="ctr">
              <a:buNone/>
              <a:defRPr sz="1789"/>
            </a:lvl5pPr>
            <a:lvl6pPr marL="2555977" indent="0" algn="ctr">
              <a:buNone/>
              <a:defRPr sz="1789"/>
            </a:lvl6pPr>
            <a:lvl7pPr marL="3067172" indent="0" algn="ctr">
              <a:buNone/>
              <a:defRPr sz="1789"/>
            </a:lvl7pPr>
            <a:lvl8pPr marL="3578367" indent="0" algn="ctr">
              <a:buNone/>
              <a:defRPr sz="1789"/>
            </a:lvl8pPr>
            <a:lvl9pPr marL="4089563" indent="0" algn="ctr">
              <a:buNone/>
              <a:defRPr sz="17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6193" y="422599"/>
            <a:ext cx="2204442" cy="67266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2866" y="422599"/>
            <a:ext cx="6485533" cy="67266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4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41" y="1978865"/>
            <a:ext cx="8817769" cy="3301779"/>
          </a:xfrm>
        </p:spPr>
        <p:txBody>
          <a:bodyPr anchor="b"/>
          <a:lstStyle>
            <a:lvl1pPr>
              <a:defRPr sz="6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541" y="5311880"/>
            <a:ext cx="8817769" cy="1736328"/>
          </a:xfrm>
        </p:spPr>
        <p:txBody>
          <a:bodyPr/>
          <a:lstStyle>
            <a:lvl1pPr marL="0" indent="0">
              <a:buNone/>
              <a:defRPr sz="2683">
                <a:solidFill>
                  <a:schemeClr val="tx1"/>
                </a:solidFill>
              </a:defRPr>
            </a:lvl1pPr>
            <a:lvl2pPr marL="511195" indent="0">
              <a:buNone/>
              <a:defRPr sz="2236">
                <a:solidFill>
                  <a:schemeClr val="tx1">
                    <a:tint val="75000"/>
                  </a:schemeClr>
                </a:solidFill>
              </a:defRPr>
            </a:lvl2pPr>
            <a:lvl3pPr marL="1022391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3pPr>
            <a:lvl4pPr marL="1533586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4pPr>
            <a:lvl5pPr marL="2044781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5pPr>
            <a:lvl6pPr marL="2555977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6pPr>
            <a:lvl7pPr marL="3067172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7pPr>
            <a:lvl8pPr marL="3578367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8pPr>
            <a:lvl9pPr marL="4089563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2865" y="2112992"/>
            <a:ext cx="4344988" cy="5036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5647" y="2112992"/>
            <a:ext cx="4344988" cy="50362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7" y="422600"/>
            <a:ext cx="8817769" cy="15342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98" y="1945790"/>
            <a:ext cx="4325019" cy="953602"/>
          </a:xfrm>
        </p:spPr>
        <p:txBody>
          <a:bodyPr anchor="b"/>
          <a:lstStyle>
            <a:lvl1pPr marL="0" indent="0">
              <a:buNone/>
              <a:defRPr sz="2683" b="1"/>
            </a:lvl1pPr>
            <a:lvl2pPr marL="511195" indent="0">
              <a:buNone/>
              <a:defRPr sz="2236" b="1"/>
            </a:lvl2pPr>
            <a:lvl3pPr marL="1022391" indent="0">
              <a:buNone/>
              <a:defRPr sz="2013" b="1"/>
            </a:lvl3pPr>
            <a:lvl4pPr marL="1533586" indent="0">
              <a:buNone/>
              <a:defRPr sz="1789" b="1"/>
            </a:lvl4pPr>
            <a:lvl5pPr marL="2044781" indent="0">
              <a:buNone/>
              <a:defRPr sz="1789" b="1"/>
            </a:lvl5pPr>
            <a:lvl6pPr marL="2555977" indent="0">
              <a:buNone/>
              <a:defRPr sz="1789" b="1"/>
            </a:lvl6pPr>
            <a:lvl7pPr marL="3067172" indent="0">
              <a:buNone/>
              <a:defRPr sz="1789" b="1"/>
            </a:lvl7pPr>
            <a:lvl8pPr marL="3578367" indent="0">
              <a:buNone/>
              <a:defRPr sz="1789" b="1"/>
            </a:lvl8pPr>
            <a:lvl9pPr marL="4089563" indent="0">
              <a:buNone/>
              <a:defRPr sz="17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198" y="2899393"/>
            <a:ext cx="4325019" cy="42645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5647" y="1945790"/>
            <a:ext cx="4346319" cy="953602"/>
          </a:xfrm>
        </p:spPr>
        <p:txBody>
          <a:bodyPr anchor="b"/>
          <a:lstStyle>
            <a:lvl1pPr marL="0" indent="0">
              <a:buNone/>
              <a:defRPr sz="2683" b="1"/>
            </a:lvl1pPr>
            <a:lvl2pPr marL="511195" indent="0">
              <a:buNone/>
              <a:defRPr sz="2236" b="1"/>
            </a:lvl2pPr>
            <a:lvl3pPr marL="1022391" indent="0">
              <a:buNone/>
              <a:defRPr sz="2013" b="1"/>
            </a:lvl3pPr>
            <a:lvl4pPr marL="1533586" indent="0">
              <a:buNone/>
              <a:defRPr sz="1789" b="1"/>
            </a:lvl4pPr>
            <a:lvl5pPr marL="2044781" indent="0">
              <a:buNone/>
              <a:defRPr sz="1789" b="1"/>
            </a:lvl5pPr>
            <a:lvl6pPr marL="2555977" indent="0">
              <a:buNone/>
              <a:defRPr sz="1789" b="1"/>
            </a:lvl6pPr>
            <a:lvl7pPr marL="3067172" indent="0">
              <a:buNone/>
              <a:defRPr sz="1789" b="1"/>
            </a:lvl7pPr>
            <a:lvl8pPr marL="3578367" indent="0">
              <a:buNone/>
              <a:defRPr sz="1789" b="1"/>
            </a:lvl8pPr>
            <a:lvl9pPr marL="4089563" indent="0">
              <a:buNone/>
              <a:defRPr sz="17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75647" y="2899393"/>
            <a:ext cx="4346319" cy="42645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1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1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7" y="529167"/>
            <a:ext cx="3297345" cy="1852083"/>
          </a:xfrm>
        </p:spPr>
        <p:txBody>
          <a:bodyPr anchor="b"/>
          <a:lstStyle>
            <a:lvl1pPr>
              <a:defRPr sz="35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6319" y="1142855"/>
            <a:ext cx="5175647" cy="5640770"/>
          </a:xfrm>
        </p:spPr>
        <p:txBody>
          <a:bodyPr/>
          <a:lstStyle>
            <a:lvl1pPr>
              <a:defRPr sz="3578"/>
            </a:lvl1pPr>
            <a:lvl2pPr>
              <a:defRPr sz="3131"/>
            </a:lvl2pPr>
            <a:lvl3pPr>
              <a:defRPr sz="2683"/>
            </a:lvl3pPr>
            <a:lvl4pPr>
              <a:defRPr sz="2236"/>
            </a:lvl4pPr>
            <a:lvl5pPr>
              <a:defRPr sz="2236"/>
            </a:lvl5pPr>
            <a:lvl6pPr>
              <a:defRPr sz="2236"/>
            </a:lvl6pPr>
            <a:lvl7pPr>
              <a:defRPr sz="2236"/>
            </a:lvl7pPr>
            <a:lvl8pPr>
              <a:defRPr sz="2236"/>
            </a:lvl8pPr>
            <a:lvl9pPr>
              <a:defRPr sz="2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197" y="2381250"/>
            <a:ext cx="3297345" cy="4411560"/>
          </a:xfrm>
        </p:spPr>
        <p:txBody>
          <a:bodyPr/>
          <a:lstStyle>
            <a:lvl1pPr marL="0" indent="0">
              <a:buNone/>
              <a:defRPr sz="1789"/>
            </a:lvl1pPr>
            <a:lvl2pPr marL="511195" indent="0">
              <a:buNone/>
              <a:defRPr sz="1565"/>
            </a:lvl2pPr>
            <a:lvl3pPr marL="1022391" indent="0">
              <a:buNone/>
              <a:defRPr sz="1342"/>
            </a:lvl3pPr>
            <a:lvl4pPr marL="1533586" indent="0">
              <a:buNone/>
              <a:defRPr sz="1118"/>
            </a:lvl4pPr>
            <a:lvl5pPr marL="2044781" indent="0">
              <a:buNone/>
              <a:defRPr sz="1118"/>
            </a:lvl5pPr>
            <a:lvl6pPr marL="2555977" indent="0">
              <a:buNone/>
              <a:defRPr sz="1118"/>
            </a:lvl6pPr>
            <a:lvl7pPr marL="3067172" indent="0">
              <a:buNone/>
              <a:defRPr sz="1118"/>
            </a:lvl7pPr>
            <a:lvl8pPr marL="3578367" indent="0">
              <a:buNone/>
              <a:defRPr sz="1118"/>
            </a:lvl8pPr>
            <a:lvl9pPr marL="4089563" indent="0">
              <a:buNone/>
              <a:defRPr sz="1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5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197" y="529167"/>
            <a:ext cx="3297345" cy="1852083"/>
          </a:xfrm>
        </p:spPr>
        <p:txBody>
          <a:bodyPr anchor="b"/>
          <a:lstStyle>
            <a:lvl1pPr>
              <a:defRPr sz="35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6319" y="1142855"/>
            <a:ext cx="5175647" cy="5640770"/>
          </a:xfrm>
        </p:spPr>
        <p:txBody>
          <a:bodyPr anchor="t"/>
          <a:lstStyle>
            <a:lvl1pPr marL="0" indent="0">
              <a:buNone/>
              <a:defRPr sz="3578"/>
            </a:lvl1pPr>
            <a:lvl2pPr marL="511195" indent="0">
              <a:buNone/>
              <a:defRPr sz="3131"/>
            </a:lvl2pPr>
            <a:lvl3pPr marL="1022391" indent="0">
              <a:buNone/>
              <a:defRPr sz="2683"/>
            </a:lvl3pPr>
            <a:lvl4pPr marL="1533586" indent="0">
              <a:buNone/>
              <a:defRPr sz="2236"/>
            </a:lvl4pPr>
            <a:lvl5pPr marL="2044781" indent="0">
              <a:buNone/>
              <a:defRPr sz="2236"/>
            </a:lvl5pPr>
            <a:lvl6pPr marL="2555977" indent="0">
              <a:buNone/>
              <a:defRPr sz="2236"/>
            </a:lvl6pPr>
            <a:lvl7pPr marL="3067172" indent="0">
              <a:buNone/>
              <a:defRPr sz="2236"/>
            </a:lvl7pPr>
            <a:lvl8pPr marL="3578367" indent="0">
              <a:buNone/>
              <a:defRPr sz="2236"/>
            </a:lvl8pPr>
            <a:lvl9pPr marL="4089563" indent="0">
              <a:buNone/>
              <a:defRPr sz="2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197" y="2381250"/>
            <a:ext cx="3297345" cy="4411560"/>
          </a:xfrm>
        </p:spPr>
        <p:txBody>
          <a:bodyPr/>
          <a:lstStyle>
            <a:lvl1pPr marL="0" indent="0">
              <a:buNone/>
              <a:defRPr sz="1789"/>
            </a:lvl1pPr>
            <a:lvl2pPr marL="511195" indent="0">
              <a:buNone/>
              <a:defRPr sz="1565"/>
            </a:lvl2pPr>
            <a:lvl3pPr marL="1022391" indent="0">
              <a:buNone/>
              <a:defRPr sz="1342"/>
            </a:lvl3pPr>
            <a:lvl4pPr marL="1533586" indent="0">
              <a:buNone/>
              <a:defRPr sz="1118"/>
            </a:lvl4pPr>
            <a:lvl5pPr marL="2044781" indent="0">
              <a:buNone/>
              <a:defRPr sz="1118"/>
            </a:lvl5pPr>
            <a:lvl6pPr marL="2555977" indent="0">
              <a:buNone/>
              <a:defRPr sz="1118"/>
            </a:lvl6pPr>
            <a:lvl7pPr marL="3067172" indent="0">
              <a:buNone/>
              <a:defRPr sz="1118"/>
            </a:lvl7pPr>
            <a:lvl8pPr marL="3578367" indent="0">
              <a:buNone/>
              <a:defRPr sz="1118"/>
            </a:lvl8pPr>
            <a:lvl9pPr marL="4089563" indent="0">
              <a:buNone/>
              <a:defRPr sz="1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6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2866" y="422600"/>
            <a:ext cx="8817769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2866" y="2112992"/>
            <a:ext cx="8817769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2865" y="7356889"/>
            <a:ext cx="2300288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C2A9-DB69-A34D-9B34-DC377EE951A5}" type="datetimeFigureOut">
              <a:rPr lang="en-US" smtClean="0"/>
              <a:t>6/12/23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535" y="7356889"/>
            <a:ext cx="345043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0347" y="7356889"/>
            <a:ext cx="2300288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1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22391" rtl="0" eaLnBrk="1" latinLnBrk="0" hangingPunct="1">
        <a:lnSpc>
          <a:spcPct val="90000"/>
        </a:lnSpc>
        <a:spcBef>
          <a:spcPct val="0"/>
        </a:spcBef>
        <a:buNone/>
        <a:defRPr sz="4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5598" indent="-255598" algn="l" defTabSz="1022391" rtl="0" eaLnBrk="1" latinLnBrk="0" hangingPunct="1">
        <a:lnSpc>
          <a:spcPct val="90000"/>
        </a:lnSpc>
        <a:spcBef>
          <a:spcPts val="1118"/>
        </a:spcBef>
        <a:buFont typeface="Arial" panose="020B0604020202020204" pitchFamily="34" charset="0"/>
        <a:buChar char="•"/>
        <a:defRPr sz="3131" kern="1200">
          <a:solidFill>
            <a:schemeClr val="tx1"/>
          </a:solidFill>
          <a:latin typeface="+mn-lt"/>
          <a:ea typeface="+mn-ea"/>
          <a:cs typeface="+mn-cs"/>
        </a:defRPr>
      </a:lvl1pPr>
      <a:lvl2pPr marL="766793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683" kern="1200">
          <a:solidFill>
            <a:schemeClr val="tx1"/>
          </a:solidFill>
          <a:latin typeface="+mn-lt"/>
          <a:ea typeface="+mn-ea"/>
          <a:cs typeface="+mn-cs"/>
        </a:defRPr>
      </a:lvl2pPr>
      <a:lvl3pPr marL="1277988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236" kern="1200">
          <a:solidFill>
            <a:schemeClr val="tx1"/>
          </a:solidFill>
          <a:latin typeface="+mn-lt"/>
          <a:ea typeface="+mn-ea"/>
          <a:cs typeface="+mn-cs"/>
        </a:defRPr>
      </a:lvl3pPr>
      <a:lvl4pPr marL="1789184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4pPr>
      <a:lvl5pPr marL="2300379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5pPr>
      <a:lvl6pPr marL="2811574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6pPr>
      <a:lvl7pPr marL="3322770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7pPr>
      <a:lvl8pPr marL="3833965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8pPr>
      <a:lvl9pPr marL="4345160" indent="-255598" algn="l" defTabSz="1022391" rtl="0" eaLnBrk="1" latinLnBrk="0" hangingPunct="1">
        <a:lnSpc>
          <a:spcPct val="90000"/>
        </a:lnSpc>
        <a:spcBef>
          <a:spcPts val="559"/>
        </a:spcBef>
        <a:buFont typeface="Arial" panose="020B0604020202020204" pitchFamily="34" charset="0"/>
        <a:buChar char="•"/>
        <a:defRPr sz="2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1pPr>
      <a:lvl2pPr marL="511195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2pPr>
      <a:lvl3pPr marL="1022391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3pPr>
      <a:lvl4pPr marL="1533586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4pPr>
      <a:lvl5pPr marL="2044781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5pPr>
      <a:lvl6pPr marL="2555977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6pPr>
      <a:lvl7pPr marL="3067172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7pPr>
      <a:lvl8pPr marL="3578367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8pPr>
      <a:lvl9pPr marL="4089563" algn="l" defTabSz="1022391" rtl="0" eaLnBrk="1" latinLnBrk="0" hangingPunct="1">
        <a:defRPr sz="2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thumbs-u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376F2F2F-DC24-D66F-8BF3-11FCC912DF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0" b="42647"/>
          <a:stretch/>
        </p:blipFill>
        <p:spPr bwMode="auto">
          <a:xfrm>
            <a:off x="-87549" y="3714051"/>
            <a:ext cx="9144000" cy="430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B5FD77-84E1-D170-9836-FE35A818FEAF}"/>
              </a:ext>
            </a:extLst>
          </p:cNvPr>
          <p:cNvSpPr txBox="1"/>
          <p:nvPr/>
        </p:nvSpPr>
        <p:spPr>
          <a:xfrm>
            <a:off x="2673405" y="3247443"/>
            <a:ext cx="6863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1" dirty="0">
                <a:solidFill>
                  <a:srgbClr val="1F2328"/>
                </a:solidFill>
                <a:latin typeface="Candara" panose="020E0502030303020204" pitchFamily="34" charset="0"/>
              </a:rPr>
              <a:t>Personalized Recommender Systems for WBSFLIX DVD Store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466A9-AFD3-E00F-799C-B46EDCC3B46E}"/>
              </a:ext>
            </a:extLst>
          </p:cNvPr>
          <p:cNvSpPr txBox="1"/>
          <p:nvPr/>
        </p:nvSpPr>
        <p:spPr>
          <a:xfrm>
            <a:off x="2923864" y="1123785"/>
            <a:ext cx="66131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6600" b="1" dirty="0">
                <a:solidFill>
                  <a:srgbClr val="1F2328"/>
                </a:solidFill>
                <a:latin typeface="Candara" panose="020E0502030303020204" pitchFamily="34" charset="0"/>
              </a:rPr>
              <a:t>Can Python </a:t>
            </a:r>
          </a:p>
          <a:p>
            <a:pPr algn="r"/>
            <a:r>
              <a:rPr lang="en-GB" sz="6600" b="1" dirty="0">
                <a:solidFill>
                  <a:srgbClr val="1F2328"/>
                </a:solidFill>
                <a:latin typeface="Candara" panose="020E0502030303020204" pitchFamily="34" charset="0"/>
              </a:rPr>
              <a:t>catch Your Taste?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8C3BC94-3107-EF00-EC39-66860CB8BD28}"/>
              </a:ext>
            </a:extLst>
          </p:cNvPr>
          <p:cNvSpPr/>
          <p:nvPr/>
        </p:nvSpPr>
        <p:spPr>
          <a:xfrm>
            <a:off x="8219872" y="3714051"/>
            <a:ext cx="1215958" cy="272374"/>
          </a:xfrm>
          <a:prstGeom prst="roundRect">
            <a:avLst>
              <a:gd name="adj" fmla="val 50000"/>
            </a:avLst>
          </a:prstGeom>
          <a:solidFill>
            <a:srgbClr val="1F232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Group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DCB1B-4D14-1B59-25C0-F1E4C9929972}"/>
              </a:ext>
            </a:extLst>
          </p:cNvPr>
          <p:cNvSpPr txBox="1"/>
          <p:nvPr/>
        </p:nvSpPr>
        <p:spPr>
          <a:xfrm>
            <a:off x="251338" y="4065708"/>
            <a:ext cx="2672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Give me a </a:t>
            </a:r>
            <a:r>
              <a:rPr lang="en-DE" sz="2400" dirty="0">
                <a:latin typeface="Candara" panose="020E0502030303020204" pitchFamily="34" charset="0"/>
              </a:rPr>
              <a:t>🤔 if you </a:t>
            </a:r>
          </a:p>
          <a:p>
            <a:pPr algn="ctr"/>
            <a:r>
              <a:rPr lang="en-DE" sz="2400" dirty="0">
                <a:latin typeface="Candara" panose="020E0502030303020204" pitchFamily="34" charset="0"/>
              </a:rPr>
              <a:t>know this Ursula</a:t>
            </a:r>
            <a:endParaRPr lang="en-DE" sz="2400" dirty="0">
              <a:latin typeface="Candara" panose="020E0502030303020204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0681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22EBFC-4B55-E6C7-61C8-FF2E4FBD11A5}"/>
              </a:ext>
            </a:extLst>
          </p:cNvPr>
          <p:cNvGrpSpPr/>
          <p:nvPr/>
        </p:nvGrpSpPr>
        <p:grpSpPr>
          <a:xfrm>
            <a:off x="887824" y="2267832"/>
            <a:ext cx="4455145" cy="4527981"/>
            <a:chOff x="887824" y="2267832"/>
            <a:chExt cx="4455145" cy="452798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FAADCFD-5B6D-0EE6-F39E-E9D6080ADC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168" t="25034" r="14206" b="24218"/>
            <a:stretch/>
          </p:blipFill>
          <p:spPr>
            <a:xfrm>
              <a:off x="887824" y="2267832"/>
              <a:ext cx="4455145" cy="4527981"/>
            </a:xfrm>
            <a:prstGeom prst="rect">
              <a:avLst/>
            </a:prstGeom>
            <a:noFill/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AB9327F-5C75-BC10-3D5F-C66B343A4685}"/>
                </a:ext>
              </a:extLst>
            </p:cNvPr>
            <p:cNvSpPr/>
            <p:nvPr/>
          </p:nvSpPr>
          <p:spPr>
            <a:xfrm>
              <a:off x="2025502" y="2594344"/>
              <a:ext cx="1972340" cy="611372"/>
            </a:xfrm>
            <a:prstGeom prst="roundRect">
              <a:avLst/>
            </a:prstGeom>
            <a:solidFill>
              <a:srgbClr val="EBD6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F30913-0FE6-C02F-C5F4-0506A7230AC3}"/>
                </a:ext>
              </a:extLst>
            </p:cNvPr>
            <p:cNvSpPr txBox="1"/>
            <p:nvPr/>
          </p:nvSpPr>
          <p:spPr>
            <a:xfrm>
              <a:off x="2086909" y="2628740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1F232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WBSFLIX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™️</a:t>
              </a:r>
            </a:p>
          </p:txBody>
        </p:sp>
      </p:grpSp>
      <p:pic>
        <p:nvPicPr>
          <p:cNvPr id="6" name="Picture 5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4CE33977-0573-A7E8-DFF2-327BBE824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9861"/>
          <a:stretch/>
        </p:blipFill>
        <p:spPr>
          <a:xfrm flipH="1">
            <a:off x="1545721" y="4986809"/>
            <a:ext cx="1511559" cy="802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979569-69D4-4C78-DF07-077F686FA918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DDD07-C7AC-66D0-9EA3-7BC58F6A8F9E}"/>
              </a:ext>
            </a:extLst>
          </p:cNvPr>
          <p:cNvSpPr/>
          <p:nvPr/>
        </p:nvSpPr>
        <p:spPr>
          <a:xfrm>
            <a:off x="0" y="6916365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E43885F9-89AB-7E65-4407-C5D56BEEF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312" b="80568" l="60768" r="7402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11" t="44280" r="24321" b="15400"/>
          <a:stretch/>
        </p:blipFill>
        <p:spPr bwMode="auto">
          <a:xfrm flipH="1">
            <a:off x="10416093" y="4753958"/>
            <a:ext cx="826100" cy="156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CAD088-1FA9-0695-F220-87E9E425E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36" b="40463" l="42796" r="560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139" t="6120" r="42293" b="55721"/>
          <a:stretch/>
        </p:blipFill>
        <p:spPr bwMode="auto">
          <a:xfrm flipH="1">
            <a:off x="10358508" y="4927523"/>
            <a:ext cx="883685" cy="158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33584912-985B-25CF-7F5B-5F81066E38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1024" b="39536" l="57650" r="7704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226" t="7460" r="20531" b="56900"/>
          <a:stretch/>
        </p:blipFill>
        <p:spPr bwMode="auto">
          <a:xfrm>
            <a:off x="10211580" y="5033533"/>
            <a:ext cx="1318111" cy="151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0C4AB957-B707-61D7-2377-F2F824027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225" b="39537" l="80869" r="9499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103" t="6561" r="3237" b="56799"/>
          <a:stretch/>
        </p:blipFill>
        <p:spPr bwMode="auto">
          <a:xfrm>
            <a:off x="10488735" y="4946967"/>
            <a:ext cx="1040956" cy="1684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BC060121-1784-EAC5-A80D-4BEB6730A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879" b="79559" l="40159" r="567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081" t="43919" r="41139" b="16481"/>
          <a:stretch/>
        </p:blipFill>
        <p:spPr bwMode="auto">
          <a:xfrm>
            <a:off x="10236361" y="4927411"/>
            <a:ext cx="1104258" cy="16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C6F2B64B-7CF0-FC29-A91F-D1507E288C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636" b="79164" l="78181" r="9757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757" t="44820" b="17020"/>
          <a:stretch/>
        </p:blipFill>
        <p:spPr bwMode="auto">
          <a:xfrm>
            <a:off x="10425996" y="5053520"/>
            <a:ext cx="1285305" cy="1578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5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1 0.001 L -0.66817 0.0172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2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1 0.001 L -0.66816 0.0172 " pathEditMode="relative" rAng="0" ptsTypes="AA">
                                      <p:cBhvr>
                                        <p:cTn id="13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2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1 0.001 L -0.66817 0.0172 " pathEditMode="relative" rAng="0" ptsTypes="AA">
                                      <p:cBhvr>
                                        <p:cTn id="20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2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 0.001 L -0.66817 0.0172 " pathEditMode="relative" rAng="0" ptsTypes="AA">
                                      <p:cBhvr>
                                        <p:cTn id="2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2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1 0.001 L -0.66817 0.0172 " pathEditMode="relative" rAng="0" ptsTypes="AA">
                                      <p:cBhvr>
                                        <p:cTn id="3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2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71 0.001 L -0.66817 0.0172 " pathEditMode="relative" rAng="0" ptsTypes="AA">
                                      <p:cBhvr>
                                        <p:cTn id="41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252" y="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B8CE4D4A-4C4A-E467-E21A-D07AB0BA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8879" y="3087010"/>
            <a:ext cx="5937611" cy="62868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82FA4A-C064-30A2-D560-07C4F96D5ECA}"/>
              </a:ext>
            </a:extLst>
          </p:cNvPr>
          <p:cNvSpPr/>
          <p:nvPr/>
        </p:nvSpPr>
        <p:spPr>
          <a:xfrm>
            <a:off x="0" y="-105011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F140A-9000-5CA6-617F-936230096C8C}"/>
              </a:ext>
            </a:extLst>
          </p:cNvPr>
          <p:cNvSpPr/>
          <p:nvPr/>
        </p:nvSpPr>
        <p:spPr>
          <a:xfrm>
            <a:off x="0" y="6916365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37D27-18B1-3639-C83E-0B1F13984DC3}"/>
              </a:ext>
            </a:extLst>
          </p:cNvPr>
          <p:cNvSpPr txBox="1"/>
          <p:nvPr/>
        </p:nvSpPr>
        <p:spPr>
          <a:xfrm>
            <a:off x="3734720" y="2555568"/>
            <a:ext cx="61365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/>
              <a:t>≪ </a:t>
            </a:r>
            <a:r>
              <a:rPr lang="en-GB" sz="4800" b="1" dirty="0">
                <a:solidFill>
                  <a:srgbClr val="1F2328"/>
                </a:solidFill>
                <a:latin typeface="Candara" panose="020E0502030303020204" pitchFamily="34" charset="0"/>
              </a:rPr>
              <a:t>OMG! I need Data Science!</a:t>
            </a:r>
            <a:r>
              <a:rPr lang="en-GB" sz="4800" dirty="0"/>
              <a:t> ≫</a:t>
            </a:r>
            <a:endParaRPr lang="en-GB" sz="4800" b="1" dirty="0">
              <a:solidFill>
                <a:srgbClr val="1F2328"/>
              </a:solidFill>
              <a:latin typeface="Candara" panose="020E0502030303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C26124EE-AF2C-E455-5F6E-A1EAC4F0C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95" y="3812271"/>
            <a:ext cx="500604" cy="75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2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BFA48E-2A2C-3E4C-FE89-22D6EBB27F3D}"/>
              </a:ext>
            </a:extLst>
          </p:cNvPr>
          <p:cNvSpPr/>
          <p:nvPr/>
        </p:nvSpPr>
        <p:spPr>
          <a:xfrm>
            <a:off x="0" y="-273812"/>
            <a:ext cx="10223500" cy="1294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5A597-B6D5-9518-241A-748C056170C0}"/>
              </a:ext>
            </a:extLst>
          </p:cNvPr>
          <p:cNvSpPr/>
          <p:nvPr/>
        </p:nvSpPr>
        <p:spPr>
          <a:xfrm>
            <a:off x="0" y="6916366"/>
            <a:ext cx="10223500" cy="12949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3671-0467-7951-77D6-0980DDA63D2B}"/>
              </a:ext>
            </a:extLst>
          </p:cNvPr>
          <p:cNvSpPr txBox="1"/>
          <p:nvPr/>
        </p:nvSpPr>
        <p:spPr>
          <a:xfrm>
            <a:off x="1515987" y="2229812"/>
            <a:ext cx="71915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1F2328"/>
                </a:solidFill>
                <a:latin typeface="Candara" panose="020E0502030303020204" pitchFamily="34" charset="0"/>
              </a:rPr>
              <a:t>Ursula enrols in the WBS coding school.</a:t>
            </a:r>
          </a:p>
          <a:p>
            <a:pPr algn="ctr"/>
            <a:endParaRPr lang="en-GB" sz="4400" b="1" dirty="0">
              <a:solidFill>
                <a:srgbClr val="1F2328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4400" b="1" dirty="0">
                <a:solidFill>
                  <a:srgbClr val="1F2328"/>
                </a:solidFill>
                <a:latin typeface="Candara" panose="020E0502030303020204" pitchFamily="34" charset="0"/>
              </a:rPr>
              <a:t>At week 11 she develops her movie recommender system</a:t>
            </a:r>
          </a:p>
        </p:txBody>
      </p:sp>
    </p:spTree>
    <p:extLst>
      <p:ext uri="{BB962C8B-B14F-4D97-AF65-F5344CB8AC3E}">
        <p14:creationId xmlns:p14="http://schemas.microsoft.com/office/powerpoint/2010/main" val="20521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eb page&#10;&#10;Description automatically generated with medium confidence">
            <a:extLst>
              <a:ext uri="{FF2B5EF4-FFF2-40B4-BE49-F238E27FC236}">
                <a16:creationId xmlns:a16="http://schemas.microsoft.com/office/drawing/2014/main" id="{32A0FB8F-EA57-2142-DF40-CE4F54B59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99"/>
          <a:stretch/>
        </p:blipFill>
        <p:spPr>
          <a:xfrm>
            <a:off x="1551398" y="1496506"/>
            <a:ext cx="7772400" cy="4976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C0E35-1F67-6AB9-830C-38FCEAD7C3FF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8063-D419-5F77-8AB8-121A9A2E4456}"/>
              </a:ext>
            </a:extLst>
          </p:cNvPr>
          <p:cNvSpPr/>
          <p:nvPr/>
        </p:nvSpPr>
        <p:spPr>
          <a:xfrm>
            <a:off x="0" y="6916365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4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eb page&#10;&#10;Description automatically generated with medium confidence">
            <a:extLst>
              <a:ext uri="{FF2B5EF4-FFF2-40B4-BE49-F238E27FC236}">
                <a16:creationId xmlns:a16="http://schemas.microsoft.com/office/drawing/2014/main" id="{32A0FB8F-EA57-2142-DF40-CE4F54B59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99"/>
          <a:stretch/>
        </p:blipFill>
        <p:spPr>
          <a:xfrm>
            <a:off x="1551398" y="1496506"/>
            <a:ext cx="7772400" cy="49762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C0E35-1F67-6AB9-830C-38FCEAD7C3FF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8063-D419-5F77-8AB8-121A9A2E4456}"/>
              </a:ext>
            </a:extLst>
          </p:cNvPr>
          <p:cNvSpPr/>
          <p:nvPr/>
        </p:nvSpPr>
        <p:spPr>
          <a:xfrm>
            <a:off x="0" y="6916365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6B1221-D6BB-0EFA-30D8-91B4773D0A4B}"/>
              </a:ext>
            </a:extLst>
          </p:cNvPr>
          <p:cNvSpPr/>
          <p:nvPr/>
        </p:nvSpPr>
        <p:spPr>
          <a:xfrm>
            <a:off x="1672976" y="3131906"/>
            <a:ext cx="6166206" cy="3412732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599EBAA-4C3D-53A5-614B-56151C357AA8}"/>
              </a:ext>
            </a:extLst>
          </p:cNvPr>
          <p:cNvSpPr/>
          <p:nvPr/>
        </p:nvSpPr>
        <p:spPr>
          <a:xfrm>
            <a:off x="1551398" y="2527442"/>
            <a:ext cx="914400" cy="382641"/>
          </a:xfrm>
          <a:prstGeom prst="roundRect">
            <a:avLst/>
          </a:prstGeom>
          <a:solidFill>
            <a:srgbClr val="F2522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6EF946-B579-D992-BCF8-307A8D74F174}"/>
              </a:ext>
            </a:extLst>
          </p:cNvPr>
          <p:cNvSpPr/>
          <p:nvPr/>
        </p:nvSpPr>
        <p:spPr>
          <a:xfrm>
            <a:off x="2465798" y="2527441"/>
            <a:ext cx="1315092" cy="382641"/>
          </a:xfrm>
          <a:prstGeom prst="roundRect">
            <a:avLst/>
          </a:prstGeom>
          <a:solidFill>
            <a:srgbClr val="F2522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9020AAF-9BD2-5F54-C158-815808F3205B}"/>
              </a:ext>
            </a:extLst>
          </p:cNvPr>
          <p:cNvSpPr/>
          <p:nvPr/>
        </p:nvSpPr>
        <p:spPr>
          <a:xfrm>
            <a:off x="3780890" y="2527440"/>
            <a:ext cx="1315092" cy="382641"/>
          </a:xfrm>
          <a:prstGeom prst="roundRect">
            <a:avLst/>
          </a:prstGeom>
          <a:solidFill>
            <a:srgbClr val="F2522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B0664A2-2CEB-665F-EFCF-ED34C9610DC1}"/>
              </a:ext>
            </a:extLst>
          </p:cNvPr>
          <p:cNvSpPr/>
          <p:nvPr/>
        </p:nvSpPr>
        <p:spPr>
          <a:xfrm>
            <a:off x="5095982" y="2527439"/>
            <a:ext cx="914400" cy="382641"/>
          </a:xfrm>
          <a:prstGeom prst="roundRect">
            <a:avLst/>
          </a:prstGeom>
          <a:solidFill>
            <a:srgbClr val="F2522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eb page&#10;&#10;Description automatically generated with medium confidence">
            <a:extLst>
              <a:ext uri="{FF2B5EF4-FFF2-40B4-BE49-F238E27FC236}">
                <a16:creationId xmlns:a16="http://schemas.microsoft.com/office/drawing/2014/main" id="{32A0FB8F-EA57-2142-DF40-CE4F54B59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"/>
          <a:stretch/>
        </p:blipFill>
        <p:spPr>
          <a:xfrm>
            <a:off x="1551398" y="1496506"/>
            <a:ext cx="7772400" cy="56748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C0E35-1F67-6AB9-830C-38FCEAD7C3FF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4328-317F-2E67-B41C-02ED43CA9365}"/>
              </a:ext>
            </a:extLst>
          </p:cNvPr>
          <p:cNvSpPr/>
          <p:nvPr/>
        </p:nvSpPr>
        <p:spPr>
          <a:xfrm>
            <a:off x="1659633" y="3016610"/>
            <a:ext cx="6904233" cy="415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8063-D419-5F77-8AB8-121A9A2E4456}"/>
              </a:ext>
            </a:extLst>
          </p:cNvPr>
          <p:cNvSpPr/>
          <p:nvPr/>
        </p:nvSpPr>
        <p:spPr>
          <a:xfrm>
            <a:off x="0" y="6916365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B057210-9B1E-FBB5-79E0-37F8EE320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36" b="33205"/>
          <a:stretch/>
        </p:blipFill>
        <p:spPr>
          <a:xfrm>
            <a:off x="1584000" y="2455200"/>
            <a:ext cx="7772400" cy="636997"/>
          </a:xfrm>
          <a:prstGeom prst="rect">
            <a:avLst/>
          </a:prstGeom>
        </p:spPr>
      </p:pic>
      <p:pic>
        <p:nvPicPr>
          <p:cNvPr id="14" name="Picture 13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BD8B98AD-6C6B-E965-DAAC-5FCE0A59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2158" y="3328504"/>
            <a:ext cx="3272644" cy="289383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CE59DD4-47BE-FA52-FCD0-3BB99F2392BC}"/>
              </a:ext>
            </a:extLst>
          </p:cNvPr>
          <p:cNvSpPr/>
          <p:nvPr/>
        </p:nvSpPr>
        <p:spPr>
          <a:xfrm>
            <a:off x="2465798" y="2527441"/>
            <a:ext cx="1315092" cy="382641"/>
          </a:xfrm>
          <a:prstGeom prst="roundRect">
            <a:avLst/>
          </a:prstGeom>
          <a:solidFill>
            <a:srgbClr val="F2522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9C93F-B96E-0A64-4FD0-6526B915A7DE}"/>
              </a:ext>
            </a:extLst>
          </p:cNvPr>
          <p:cNvSpPr txBox="1"/>
          <p:nvPr/>
        </p:nvSpPr>
        <p:spPr>
          <a:xfrm>
            <a:off x="4598234" y="4236813"/>
            <a:ext cx="55218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F2328"/>
                </a:solidFill>
                <a:latin typeface="Candara" panose="020E0502030303020204" pitchFamily="34" charset="0"/>
              </a:rPr>
              <a:t>User based </a:t>
            </a:r>
          </a:p>
          <a:p>
            <a:pPr algn="ctr"/>
            <a:r>
              <a:rPr lang="en-GB" sz="3200" b="1" dirty="0">
                <a:solidFill>
                  <a:srgbClr val="1F2328"/>
                </a:solidFill>
                <a:latin typeface="Candara" panose="020E0502030303020204" pitchFamily="34" charset="0"/>
              </a:rPr>
              <a:t>recommender</a:t>
            </a:r>
          </a:p>
        </p:txBody>
      </p:sp>
    </p:spTree>
    <p:extLst>
      <p:ext uri="{BB962C8B-B14F-4D97-AF65-F5344CB8AC3E}">
        <p14:creationId xmlns:p14="http://schemas.microsoft.com/office/powerpoint/2010/main" val="145370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eb page&#10;&#10;Description automatically generated with medium confidence">
            <a:extLst>
              <a:ext uri="{FF2B5EF4-FFF2-40B4-BE49-F238E27FC236}">
                <a16:creationId xmlns:a16="http://schemas.microsoft.com/office/drawing/2014/main" id="{32A0FB8F-EA57-2142-DF40-CE4F54B59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"/>
          <a:stretch/>
        </p:blipFill>
        <p:spPr>
          <a:xfrm>
            <a:off x="1551398" y="1496506"/>
            <a:ext cx="7772400" cy="56748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C0E35-1F67-6AB9-830C-38FCEAD7C3FF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4328-317F-2E67-B41C-02ED43CA9365}"/>
              </a:ext>
            </a:extLst>
          </p:cNvPr>
          <p:cNvSpPr/>
          <p:nvPr/>
        </p:nvSpPr>
        <p:spPr>
          <a:xfrm>
            <a:off x="1659633" y="3016610"/>
            <a:ext cx="6904233" cy="415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8063-D419-5F77-8AB8-121A9A2E4456}"/>
              </a:ext>
            </a:extLst>
          </p:cNvPr>
          <p:cNvSpPr/>
          <p:nvPr/>
        </p:nvSpPr>
        <p:spPr>
          <a:xfrm>
            <a:off x="0" y="6916365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B057210-9B1E-FBB5-79E0-37F8EE320F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36" b="33205"/>
          <a:stretch/>
        </p:blipFill>
        <p:spPr>
          <a:xfrm>
            <a:off x="1659633" y="2455200"/>
            <a:ext cx="7772400" cy="636997"/>
          </a:xfrm>
          <a:prstGeom prst="rect">
            <a:avLst/>
          </a:prstGeom>
        </p:spPr>
      </p:pic>
      <p:pic>
        <p:nvPicPr>
          <p:cNvPr id="7" name="Picture 6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E28FE7D8-8A33-AD0A-41F5-70EB993A8C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797" b="32544"/>
          <a:stretch/>
        </p:blipFill>
        <p:spPr>
          <a:xfrm>
            <a:off x="1584000" y="2455200"/>
            <a:ext cx="7772400" cy="636997"/>
          </a:xfrm>
          <a:prstGeom prst="rect">
            <a:avLst/>
          </a:prstGeom>
        </p:spPr>
      </p:pic>
      <p:pic>
        <p:nvPicPr>
          <p:cNvPr id="13" name="Picture 1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03EE75E-7301-C380-C357-BA01367B0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96" y="3218739"/>
            <a:ext cx="3547118" cy="3136541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11431C9-10FA-BE88-2FDA-BB7C0FD0838A}"/>
              </a:ext>
            </a:extLst>
          </p:cNvPr>
          <p:cNvSpPr/>
          <p:nvPr/>
        </p:nvSpPr>
        <p:spPr>
          <a:xfrm>
            <a:off x="3780890" y="2527440"/>
            <a:ext cx="1315092" cy="382641"/>
          </a:xfrm>
          <a:prstGeom prst="roundRect">
            <a:avLst/>
          </a:prstGeom>
          <a:solidFill>
            <a:srgbClr val="F2522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CE06D-5EF6-A0AA-F662-4316F58375EC}"/>
              </a:ext>
            </a:extLst>
          </p:cNvPr>
          <p:cNvSpPr txBox="1"/>
          <p:nvPr/>
        </p:nvSpPr>
        <p:spPr>
          <a:xfrm>
            <a:off x="5194136" y="4248400"/>
            <a:ext cx="55218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F2328"/>
                </a:solidFill>
                <a:latin typeface="Candara" panose="020E0502030303020204" pitchFamily="34" charset="0"/>
              </a:rPr>
              <a:t>Popularity based recommender</a:t>
            </a:r>
          </a:p>
        </p:txBody>
      </p:sp>
    </p:spTree>
    <p:extLst>
      <p:ext uri="{BB962C8B-B14F-4D97-AF65-F5344CB8AC3E}">
        <p14:creationId xmlns:p14="http://schemas.microsoft.com/office/powerpoint/2010/main" val="133129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eb page&#10;&#10;Description automatically generated with medium confidence">
            <a:extLst>
              <a:ext uri="{FF2B5EF4-FFF2-40B4-BE49-F238E27FC236}">
                <a16:creationId xmlns:a16="http://schemas.microsoft.com/office/drawing/2014/main" id="{32A0FB8F-EA57-2142-DF40-CE4F54B59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0"/>
          <a:stretch/>
        </p:blipFill>
        <p:spPr>
          <a:xfrm>
            <a:off x="1551398" y="1496506"/>
            <a:ext cx="7772400" cy="567485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DC0E35-1F67-6AB9-830C-38FCEAD7C3FF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494328-317F-2E67-B41C-02ED43CA9365}"/>
              </a:ext>
            </a:extLst>
          </p:cNvPr>
          <p:cNvSpPr/>
          <p:nvPr/>
        </p:nvSpPr>
        <p:spPr>
          <a:xfrm>
            <a:off x="1659633" y="3016610"/>
            <a:ext cx="6904233" cy="4154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C8063-D419-5F77-8AB8-121A9A2E4456}"/>
              </a:ext>
            </a:extLst>
          </p:cNvPr>
          <p:cNvSpPr/>
          <p:nvPr/>
        </p:nvSpPr>
        <p:spPr>
          <a:xfrm>
            <a:off x="0" y="6916365"/>
            <a:ext cx="10223500" cy="112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1983B53-DA28-39EF-815B-028E7B473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23" b="33218"/>
          <a:stretch/>
        </p:blipFill>
        <p:spPr>
          <a:xfrm>
            <a:off x="1584000" y="2455200"/>
            <a:ext cx="7772400" cy="636997"/>
          </a:xfrm>
          <a:prstGeom prst="rect">
            <a:avLst/>
          </a:prstGeom>
        </p:spPr>
      </p:pic>
      <p:pic>
        <p:nvPicPr>
          <p:cNvPr id="11" name="Picture 10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92551AC7-A0E0-2CC2-308E-DE99C8E6D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809" y="3256477"/>
            <a:ext cx="3504440" cy="3098803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EB7B542-48BC-67CF-9E0C-D88D7B2A49F0}"/>
              </a:ext>
            </a:extLst>
          </p:cNvPr>
          <p:cNvSpPr/>
          <p:nvPr/>
        </p:nvSpPr>
        <p:spPr>
          <a:xfrm>
            <a:off x="5095982" y="2527439"/>
            <a:ext cx="914400" cy="382641"/>
          </a:xfrm>
          <a:prstGeom prst="roundRect">
            <a:avLst/>
          </a:prstGeom>
          <a:solidFill>
            <a:srgbClr val="F2522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129366-EE8B-E66A-A81D-D4C2D62F0767}"/>
              </a:ext>
            </a:extLst>
          </p:cNvPr>
          <p:cNvSpPr txBox="1"/>
          <p:nvPr/>
        </p:nvSpPr>
        <p:spPr>
          <a:xfrm>
            <a:off x="-454714" y="4144346"/>
            <a:ext cx="55218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1F2328"/>
                </a:solidFill>
                <a:latin typeface="Candara" panose="020E0502030303020204" pitchFamily="34" charset="0"/>
              </a:rPr>
              <a:t>Item based </a:t>
            </a:r>
          </a:p>
          <a:p>
            <a:pPr algn="ctr"/>
            <a:r>
              <a:rPr lang="en-GB" sz="3200" b="1" dirty="0">
                <a:solidFill>
                  <a:srgbClr val="1F2328"/>
                </a:solidFill>
                <a:latin typeface="Candara" panose="020E0502030303020204" pitchFamily="34" charset="0"/>
              </a:rPr>
              <a:t>recommender</a:t>
            </a:r>
          </a:p>
        </p:txBody>
      </p:sp>
    </p:spTree>
    <p:extLst>
      <p:ext uri="{BB962C8B-B14F-4D97-AF65-F5344CB8AC3E}">
        <p14:creationId xmlns:p14="http://schemas.microsoft.com/office/powerpoint/2010/main" val="133623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EC03C9-96EF-5428-4BB9-DBD9CD93FC8A}"/>
              </a:ext>
            </a:extLst>
          </p:cNvPr>
          <p:cNvSpPr/>
          <p:nvPr/>
        </p:nvSpPr>
        <p:spPr>
          <a:xfrm>
            <a:off x="3366360" y="3209087"/>
            <a:ext cx="3490777" cy="498080"/>
          </a:xfrm>
          <a:prstGeom prst="roundRect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4C542C0-4F89-7276-F4C1-F853E457DBD4}"/>
              </a:ext>
            </a:extLst>
          </p:cNvPr>
          <p:cNvSpPr/>
          <p:nvPr/>
        </p:nvSpPr>
        <p:spPr>
          <a:xfrm rot="7954410" flipH="1">
            <a:off x="3749565" y="3370709"/>
            <a:ext cx="3104071" cy="3539186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BFA48E-2A2C-3E4C-FE89-22D6EBB27F3D}"/>
              </a:ext>
            </a:extLst>
          </p:cNvPr>
          <p:cNvSpPr/>
          <p:nvPr/>
        </p:nvSpPr>
        <p:spPr>
          <a:xfrm>
            <a:off x="0" y="-68364"/>
            <a:ext cx="10223500" cy="1089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5A597-B6D5-9518-241A-748C056170C0}"/>
              </a:ext>
            </a:extLst>
          </p:cNvPr>
          <p:cNvSpPr/>
          <p:nvPr/>
        </p:nvSpPr>
        <p:spPr>
          <a:xfrm>
            <a:off x="-87549" y="6916366"/>
            <a:ext cx="10428051" cy="1089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3671-0467-7951-77D6-0980DDA63D2B}"/>
              </a:ext>
            </a:extLst>
          </p:cNvPr>
          <p:cNvSpPr txBox="1"/>
          <p:nvPr/>
        </p:nvSpPr>
        <p:spPr>
          <a:xfrm>
            <a:off x="3210511" y="3645584"/>
            <a:ext cx="38024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1F2328"/>
                </a:solidFill>
                <a:latin typeface="Candara" panose="020E0502030303020204" pitchFamily="34" charset="0"/>
              </a:rPr>
              <a:t>The case study</a:t>
            </a:r>
            <a:endParaRPr lang="en-US" sz="3600" b="1" dirty="0"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7D7BA-F3AF-E8E9-4545-9AB8DCC8987F}"/>
              </a:ext>
            </a:extLst>
          </p:cNvPr>
          <p:cNvSpPr txBox="1"/>
          <p:nvPr/>
        </p:nvSpPr>
        <p:spPr>
          <a:xfrm>
            <a:off x="3366360" y="3276252"/>
            <a:ext cx="349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ndara" panose="020E0502030303020204" pitchFamily="34" charset="0"/>
              </a:rPr>
              <a:t>Step of recommendation system</a:t>
            </a:r>
            <a:endParaRPr lang="en-US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FE193-71F5-842C-68E3-BCC5562829FC}"/>
              </a:ext>
            </a:extLst>
          </p:cNvPr>
          <p:cNvSpPr txBox="1"/>
          <p:nvPr/>
        </p:nvSpPr>
        <p:spPr>
          <a:xfrm>
            <a:off x="3392570" y="4433979"/>
            <a:ext cx="3490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≪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labore et dolore magna </a:t>
            </a:r>
            <a:r>
              <a:rPr lang="en-GB" dirty="0" err="1"/>
              <a:t>aliqua</a:t>
            </a:r>
            <a:r>
              <a:rPr lang="en-GB" dirty="0"/>
              <a:t>. </a:t>
            </a:r>
            <a:r>
              <a:rPr lang="en-GB" sz="1400" dirty="0"/>
              <a:t>≫</a:t>
            </a:r>
            <a:endParaRPr lang="en-US" sz="24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EAAC201-ED3D-DF80-C0ED-8A2DEC52DF86}"/>
              </a:ext>
            </a:extLst>
          </p:cNvPr>
          <p:cNvSpPr/>
          <p:nvPr/>
        </p:nvSpPr>
        <p:spPr>
          <a:xfrm rot="10800000">
            <a:off x="7625571" y="4648440"/>
            <a:ext cx="978408" cy="484632"/>
          </a:xfrm>
          <a:prstGeom prst="rightArrow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57559-106C-9C29-11A5-9DDCF2E0150C}"/>
              </a:ext>
            </a:extLst>
          </p:cNvPr>
          <p:cNvSpPr txBox="1"/>
          <p:nvPr/>
        </p:nvSpPr>
        <p:spPr>
          <a:xfrm>
            <a:off x="7239718" y="5137325"/>
            <a:ext cx="2065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2522E"/>
                </a:solidFill>
                <a:latin typeface="Candara" panose="020E0502030303020204" pitchFamily="34" charset="0"/>
              </a:rPr>
              <a:t>You can ignore this</a:t>
            </a:r>
          </a:p>
          <a:p>
            <a:pPr algn="ctr"/>
            <a:r>
              <a:rPr lang="en-GB" b="1" dirty="0">
                <a:solidFill>
                  <a:srgbClr val="F2522E"/>
                </a:solidFill>
                <a:latin typeface="Candara" panose="020E0502030303020204" pitchFamily="34" charset="0"/>
              </a:rPr>
              <a:t>(but it’s fun)</a:t>
            </a:r>
            <a:endParaRPr lang="en-US" b="1" dirty="0">
              <a:solidFill>
                <a:srgbClr val="F2522E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135D3-4FCB-61DE-F3EA-8FDB7FE082A7}"/>
              </a:ext>
            </a:extLst>
          </p:cNvPr>
          <p:cNvSpPr txBox="1"/>
          <p:nvPr/>
        </p:nvSpPr>
        <p:spPr>
          <a:xfrm>
            <a:off x="3366360" y="2267600"/>
            <a:ext cx="349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2522E"/>
                </a:solidFill>
                <a:latin typeface="Candara" panose="020E0502030303020204" pitchFamily="34" charset="0"/>
              </a:rPr>
              <a:t>DISCLAIMER!</a:t>
            </a:r>
            <a:endParaRPr lang="en-US" sz="3600" b="1" dirty="0">
              <a:solidFill>
                <a:srgbClr val="F2522E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E0F112-13EB-9C05-79DA-AD06342044F4}"/>
              </a:ext>
            </a:extLst>
          </p:cNvPr>
          <p:cNvSpPr/>
          <p:nvPr/>
        </p:nvSpPr>
        <p:spPr>
          <a:xfrm>
            <a:off x="1494526" y="3253433"/>
            <a:ext cx="978408" cy="484632"/>
          </a:xfrm>
          <a:prstGeom prst="rightArrow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29C9F-38B3-68B0-78D6-4248DF1B70AE}"/>
              </a:ext>
            </a:extLst>
          </p:cNvPr>
          <p:cNvSpPr txBox="1"/>
          <p:nvPr/>
        </p:nvSpPr>
        <p:spPr>
          <a:xfrm>
            <a:off x="888854" y="3793518"/>
            <a:ext cx="218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2522E"/>
                </a:solidFill>
                <a:latin typeface="Candara" panose="020E0502030303020204" pitchFamily="34" charset="0"/>
              </a:rPr>
              <a:t>Pay attention to this</a:t>
            </a:r>
            <a:endParaRPr lang="en-US" b="1" dirty="0">
              <a:solidFill>
                <a:srgbClr val="F2522E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1" animBg="1"/>
      <p:bldP spid="7" grpId="0" animBg="1"/>
      <p:bldP spid="8" grpId="0" animBg="1"/>
      <p:bldP spid="9" grpId="0"/>
      <p:bldP spid="9" grpId="1"/>
      <p:bldP spid="2" grpId="0"/>
      <p:bldP spid="3" grpId="0"/>
      <p:bldP spid="5" grpId="0" animBg="1"/>
      <p:bldP spid="5" grpId="1" animBg="1"/>
      <p:bldP spid="6" grpId="1"/>
      <p:bldP spid="10" grpId="0"/>
      <p:bldP spid="11" grpId="0" animBg="1"/>
      <p:bldP spid="11" grpId="1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5F87395-EB2A-9989-A6EB-0C4D8DFE335C}"/>
              </a:ext>
            </a:extLst>
          </p:cNvPr>
          <p:cNvGrpSpPr/>
          <p:nvPr/>
        </p:nvGrpSpPr>
        <p:grpSpPr>
          <a:xfrm>
            <a:off x="887824" y="2267832"/>
            <a:ext cx="4455145" cy="4527981"/>
            <a:chOff x="887824" y="2267832"/>
            <a:chExt cx="4455145" cy="45279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3FC80-15D0-5A48-C527-C2DFB7051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168" t="25034" r="14206" b="24218"/>
            <a:stretch/>
          </p:blipFill>
          <p:spPr>
            <a:xfrm>
              <a:off x="887824" y="2267832"/>
              <a:ext cx="4455145" cy="4527981"/>
            </a:xfrm>
            <a:prstGeom prst="rect">
              <a:avLst/>
            </a:prstGeom>
            <a:noFill/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BBC1DD-5471-11BA-AD8E-CF66EEF4A215}"/>
                </a:ext>
              </a:extLst>
            </p:cNvPr>
            <p:cNvSpPr/>
            <p:nvPr/>
          </p:nvSpPr>
          <p:spPr>
            <a:xfrm>
              <a:off x="2025502" y="2594344"/>
              <a:ext cx="1972340" cy="611372"/>
            </a:xfrm>
            <a:prstGeom prst="roundRect">
              <a:avLst/>
            </a:prstGeom>
            <a:solidFill>
              <a:srgbClr val="EBD6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5BC37-8A5F-1637-5035-D48362F3FD08}"/>
                </a:ext>
              </a:extLst>
            </p:cNvPr>
            <p:cNvSpPr txBox="1"/>
            <p:nvPr/>
          </p:nvSpPr>
          <p:spPr>
            <a:xfrm>
              <a:off x="2088000" y="2628000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1F232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WBSFLIX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™️</a:t>
              </a:r>
            </a:p>
          </p:txBody>
        </p:sp>
      </p:grpSp>
      <p:pic>
        <p:nvPicPr>
          <p:cNvPr id="6" name="Picture 5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4CE33977-0573-A7E8-DFF2-327BBE824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9861"/>
          <a:stretch/>
        </p:blipFill>
        <p:spPr>
          <a:xfrm flipH="1">
            <a:off x="1545721" y="4986809"/>
            <a:ext cx="1511559" cy="802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79655-B5BB-43E8-EF1F-7F1551F39D89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DE9A4-C129-AD99-EEAF-C7A31E2DFF42}"/>
              </a:ext>
            </a:extLst>
          </p:cNvPr>
          <p:cNvGrpSpPr/>
          <p:nvPr/>
        </p:nvGrpSpPr>
        <p:grpSpPr>
          <a:xfrm>
            <a:off x="10376159" y="4036979"/>
            <a:ext cx="1098183" cy="2389315"/>
            <a:chOff x="10376159" y="4036979"/>
            <a:chExt cx="1098183" cy="2389315"/>
          </a:xfrm>
        </p:grpSpPr>
        <p:pic>
          <p:nvPicPr>
            <p:cNvPr id="3" name="Picture 2" descr="Anna Disney Princess Walt - Free vector graphic on Pixabay - Pixabay">
              <a:extLst>
                <a:ext uri="{FF2B5EF4-FFF2-40B4-BE49-F238E27FC236}">
                  <a16:creationId xmlns:a16="http://schemas.microsoft.com/office/drawing/2014/main" id="{3D311DD4-429A-2258-18D1-107FBD2AC9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76159" y="4808786"/>
              <a:ext cx="1098183" cy="16175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Plumbob (Object) - Giant Bomb">
              <a:extLst>
                <a:ext uri="{FF2B5EF4-FFF2-40B4-BE49-F238E27FC236}">
                  <a16:creationId xmlns:a16="http://schemas.microsoft.com/office/drawing/2014/main" id="{F395D5FD-1E88-2C70-EC4C-BD3153C63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04000" y="4036979"/>
              <a:ext cx="649050" cy="649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1" descr="Anna Disney Princess Walt - Free vector graphic on Pixabay - Pixabay">
            <a:extLst>
              <a:ext uri="{FF2B5EF4-FFF2-40B4-BE49-F238E27FC236}">
                <a16:creationId xmlns:a16="http://schemas.microsoft.com/office/drawing/2014/main" id="{2A991520-38F7-DADB-FC76-83F60770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7" r="-1" b="50388"/>
          <a:stretch/>
        </p:blipFill>
        <p:spPr bwMode="auto">
          <a:xfrm rot="21392721" flipH="1">
            <a:off x="2699753" y="4986808"/>
            <a:ext cx="417251" cy="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lumbob (Object) - Giant Bomb">
            <a:extLst>
              <a:ext uri="{FF2B5EF4-FFF2-40B4-BE49-F238E27FC236}">
                <a16:creationId xmlns:a16="http://schemas.microsoft.com/office/drawing/2014/main" id="{223EA98E-6976-FC3B-EEE7-85032307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84" r="46538"/>
          <a:stretch/>
        </p:blipFill>
        <p:spPr bwMode="auto">
          <a:xfrm>
            <a:off x="2734880" y="4791022"/>
            <a:ext cx="346995" cy="1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C15FED2-5642-E140-FA1D-E54039D1FD04}"/>
              </a:ext>
            </a:extLst>
          </p:cNvPr>
          <p:cNvSpPr/>
          <p:nvPr/>
        </p:nvSpPr>
        <p:spPr>
          <a:xfrm>
            <a:off x="0" y="6916365"/>
            <a:ext cx="10223500" cy="1165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037E-6 0 L -0.65947 0.0224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981" y="11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54037E-6 0 L -0.65947 0.0224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2981" y="112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891FA7-7BD5-8DDA-6348-7C462D305906}"/>
              </a:ext>
            </a:extLst>
          </p:cNvPr>
          <p:cNvSpPr/>
          <p:nvPr/>
        </p:nvSpPr>
        <p:spPr>
          <a:xfrm>
            <a:off x="2397101" y="1610288"/>
            <a:ext cx="5429298" cy="498080"/>
          </a:xfrm>
          <a:prstGeom prst="roundRect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F87395-EB2A-9989-A6EB-0C4D8DFE335C}"/>
              </a:ext>
            </a:extLst>
          </p:cNvPr>
          <p:cNvGrpSpPr/>
          <p:nvPr/>
        </p:nvGrpSpPr>
        <p:grpSpPr>
          <a:xfrm>
            <a:off x="2794445" y="2248376"/>
            <a:ext cx="4455145" cy="4527981"/>
            <a:chOff x="887824" y="2267832"/>
            <a:chExt cx="4455145" cy="45279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3FC80-15D0-5A48-C527-C2DFB7051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168" t="25034" r="14206" b="24218"/>
            <a:stretch/>
          </p:blipFill>
          <p:spPr>
            <a:xfrm>
              <a:off x="887824" y="2267832"/>
              <a:ext cx="4455145" cy="4527981"/>
            </a:xfrm>
            <a:prstGeom prst="rect">
              <a:avLst/>
            </a:prstGeom>
            <a:noFill/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BBC1DD-5471-11BA-AD8E-CF66EEF4A215}"/>
                </a:ext>
              </a:extLst>
            </p:cNvPr>
            <p:cNvSpPr/>
            <p:nvPr/>
          </p:nvSpPr>
          <p:spPr>
            <a:xfrm>
              <a:off x="2025502" y="2594344"/>
              <a:ext cx="1972340" cy="611372"/>
            </a:xfrm>
            <a:prstGeom prst="roundRect">
              <a:avLst/>
            </a:prstGeom>
            <a:solidFill>
              <a:srgbClr val="EBD6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5BC37-8A5F-1637-5035-D48362F3FD08}"/>
                </a:ext>
              </a:extLst>
            </p:cNvPr>
            <p:cNvSpPr txBox="1"/>
            <p:nvPr/>
          </p:nvSpPr>
          <p:spPr>
            <a:xfrm>
              <a:off x="2088000" y="2628000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1F232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WBSFLIX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™️</a:t>
              </a:r>
            </a:p>
          </p:txBody>
        </p:sp>
      </p:grpSp>
      <p:pic>
        <p:nvPicPr>
          <p:cNvPr id="6" name="Picture 5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4CE33977-0573-A7E8-DFF2-327BBE824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9861"/>
          <a:stretch/>
        </p:blipFill>
        <p:spPr>
          <a:xfrm flipH="1">
            <a:off x="3452342" y="4967353"/>
            <a:ext cx="1511559" cy="802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79655-B5BB-43E8-EF1F-7F1551F39D89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nna Disney Princess Walt - Free vector graphic on Pixabay - Pixabay">
            <a:extLst>
              <a:ext uri="{FF2B5EF4-FFF2-40B4-BE49-F238E27FC236}">
                <a16:creationId xmlns:a16="http://schemas.microsoft.com/office/drawing/2014/main" id="{2A991520-38F7-DADB-FC76-83F60770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7" r="-1" b="50388"/>
          <a:stretch/>
        </p:blipFill>
        <p:spPr bwMode="auto">
          <a:xfrm rot="21392721" flipH="1">
            <a:off x="4606374" y="4967352"/>
            <a:ext cx="417251" cy="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lumbob (Object) - Giant Bomb">
            <a:extLst>
              <a:ext uri="{FF2B5EF4-FFF2-40B4-BE49-F238E27FC236}">
                <a16:creationId xmlns:a16="http://schemas.microsoft.com/office/drawing/2014/main" id="{223EA98E-6976-FC3B-EEE7-85032307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84" r="46538"/>
          <a:stretch/>
        </p:blipFill>
        <p:spPr bwMode="auto">
          <a:xfrm>
            <a:off x="4641501" y="4771566"/>
            <a:ext cx="346995" cy="1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75F4D-5519-C8D2-DE38-2993A328C716}"/>
              </a:ext>
            </a:extLst>
          </p:cNvPr>
          <p:cNvSpPr/>
          <p:nvPr/>
        </p:nvSpPr>
        <p:spPr>
          <a:xfrm>
            <a:off x="0" y="6916365"/>
            <a:ext cx="10223500" cy="1165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27140CB-00EA-8570-B104-28BD072354C1}"/>
              </a:ext>
            </a:extLst>
          </p:cNvPr>
          <p:cNvSpPr/>
          <p:nvPr/>
        </p:nvSpPr>
        <p:spPr>
          <a:xfrm rot="13645590">
            <a:off x="5549016" y="2883961"/>
            <a:ext cx="2754683" cy="3203490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241D-9F5F-0B65-0F29-04253A89D8C2}"/>
              </a:ext>
            </a:extLst>
          </p:cNvPr>
          <p:cNvSpPr txBox="1"/>
          <p:nvPr/>
        </p:nvSpPr>
        <p:spPr>
          <a:xfrm>
            <a:off x="5391263" y="3834976"/>
            <a:ext cx="32355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Candara" panose="020E0502030303020204" pitchFamily="34" charset="0"/>
              </a:rPr>
              <a:t>Greetings, fair maiden Ursula! I seek the wisdom of your cinematic realm. Pray tell, </a:t>
            </a:r>
            <a:r>
              <a:rPr lang="en-GB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which</a:t>
            </a:r>
            <a:r>
              <a:rPr lang="en-GB" sz="1600" dirty="0">
                <a:solidFill>
                  <a:schemeClr val="tx1"/>
                </a:solidFill>
                <a:latin typeface="Candara" panose="020E0502030303020204" pitchFamily="34" charset="0"/>
              </a:rPr>
              <a:t> magical </a:t>
            </a:r>
            <a:r>
              <a:rPr lang="en-GB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DVD</a:t>
            </a:r>
            <a:r>
              <a:rPr lang="en-GB" sz="1600" dirty="0">
                <a:solidFill>
                  <a:schemeClr val="tx1"/>
                </a:solidFill>
                <a:latin typeface="Candara" panose="020E0502030303020204" pitchFamily="34" charset="0"/>
              </a:rPr>
              <a:t> wouldst thou </a:t>
            </a:r>
            <a:r>
              <a:rPr lang="en-GB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recommend</a:t>
            </a:r>
            <a:r>
              <a:rPr lang="en-GB" sz="1600" dirty="0">
                <a:solidFill>
                  <a:schemeClr val="tx1"/>
                </a:solidFill>
                <a:latin typeface="Candara" panose="020E0502030303020204" pitchFamily="34" charset="0"/>
              </a:rPr>
              <a:t>?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C79A8-2F7A-D48C-E961-8CE47840CD31}"/>
              </a:ext>
            </a:extLst>
          </p:cNvPr>
          <p:cNvSpPr txBox="1"/>
          <p:nvPr/>
        </p:nvSpPr>
        <p:spPr>
          <a:xfrm>
            <a:off x="2397101" y="1620458"/>
            <a:ext cx="5429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A user </a:t>
            </a:r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asks for </a:t>
            </a:r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a DVD</a:t>
            </a:r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recommendation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7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891FA7-7BD5-8DDA-6348-7C462D305906}"/>
              </a:ext>
            </a:extLst>
          </p:cNvPr>
          <p:cNvSpPr/>
          <p:nvPr/>
        </p:nvSpPr>
        <p:spPr>
          <a:xfrm>
            <a:off x="1714116" y="1610288"/>
            <a:ext cx="6795267" cy="498080"/>
          </a:xfrm>
          <a:prstGeom prst="roundRect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F87395-EB2A-9989-A6EB-0C4D8DFE335C}"/>
              </a:ext>
            </a:extLst>
          </p:cNvPr>
          <p:cNvGrpSpPr/>
          <p:nvPr/>
        </p:nvGrpSpPr>
        <p:grpSpPr>
          <a:xfrm>
            <a:off x="2794445" y="2248376"/>
            <a:ext cx="4455145" cy="4527981"/>
            <a:chOff x="887824" y="2267832"/>
            <a:chExt cx="4455145" cy="45279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3FC80-15D0-5A48-C527-C2DFB7051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168" t="25034" r="14206" b="24218"/>
            <a:stretch/>
          </p:blipFill>
          <p:spPr>
            <a:xfrm>
              <a:off x="887824" y="2267832"/>
              <a:ext cx="4455145" cy="4527981"/>
            </a:xfrm>
            <a:prstGeom prst="rect">
              <a:avLst/>
            </a:prstGeom>
            <a:noFill/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BBC1DD-5471-11BA-AD8E-CF66EEF4A215}"/>
                </a:ext>
              </a:extLst>
            </p:cNvPr>
            <p:cNvSpPr/>
            <p:nvPr/>
          </p:nvSpPr>
          <p:spPr>
            <a:xfrm>
              <a:off x="2025502" y="2594344"/>
              <a:ext cx="1972340" cy="611372"/>
            </a:xfrm>
            <a:prstGeom prst="roundRect">
              <a:avLst/>
            </a:prstGeom>
            <a:solidFill>
              <a:srgbClr val="EBD6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5BC37-8A5F-1637-5035-D48362F3FD08}"/>
                </a:ext>
              </a:extLst>
            </p:cNvPr>
            <p:cNvSpPr txBox="1"/>
            <p:nvPr/>
          </p:nvSpPr>
          <p:spPr>
            <a:xfrm>
              <a:off x="2088000" y="2628000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1F232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WBSFLIX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™️</a:t>
              </a:r>
            </a:p>
          </p:txBody>
        </p:sp>
      </p:grpSp>
      <p:pic>
        <p:nvPicPr>
          <p:cNvPr id="6" name="Picture 5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4CE33977-0573-A7E8-DFF2-327BBE824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9861"/>
          <a:stretch/>
        </p:blipFill>
        <p:spPr>
          <a:xfrm flipH="1">
            <a:off x="3452342" y="4967353"/>
            <a:ext cx="1511559" cy="802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79655-B5BB-43E8-EF1F-7F1551F39D89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nna Disney Princess Walt - Free vector graphic on Pixabay - Pixabay">
            <a:extLst>
              <a:ext uri="{FF2B5EF4-FFF2-40B4-BE49-F238E27FC236}">
                <a16:creationId xmlns:a16="http://schemas.microsoft.com/office/drawing/2014/main" id="{2A991520-38F7-DADB-FC76-83F60770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7" r="-1" b="50388"/>
          <a:stretch/>
        </p:blipFill>
        <p:spPr bwMode="auto">
          <a:xfrm rot="21392721" flipH="1">
            <a:off x="4606374" y="4967352"/>
            <a:ext cx="417251" cy="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lumbob (Object) - Giant Bomb">
            <a:extLst>
              <a:ext uri="{FF2B5EF4-FFF2-40B4-BE49-F238E27FC236}">
                <a16:creationId xmlns:a16="http://schemas.microsoft.com/office/drawing/2014/main" id="{223EA98E-6976-FC3B-EEE7-85032307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84" r="46538"/>
          <a:stretch/>
        </p:blipFill>
        <p:spPr bwMode="auto">
          <a:xfrm>
            <a:off x="4641501" y="4771566"/>
            <a:ext cx="346995" cy="1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75F4D-5519-C8D2-DE38-2993A328C716}"/>
              </a:ext>
            </a:extLst>
          </p:cNvPr>
          <p:cNvSpPr/>
          <p:nvPr/>
        </p:nvSpPr>
        <p:spPr>
          <a:xfrm>
            <a:off x="0" y="6916365"/>
            <a:ext cx="10223500" cy="1165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27140CB-00EA-8570-B104-28BD072354C1}"/>
              </a:ext>
            </a:extLst>
          </p:cNvPr>
          <p:cNvSpPr/>
          <p:nvPr/>
        </p:nvSpPr>
        <p:spPr>
          <a:xfrm rot="7954410" flipH="1">
            <a:off x="1200287" y="3312246"/>
            <a:ext cx="2248677" cy="2609567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241D-9F5F-0B65-0F29-04253A89D8C2}"/>
              </a:ext>
            </a:extLst>
          </p:cNvPr>
          <p:cNvSpPr txBox="1"/>
          <p:nvPr/>
        </p:nvSpPr>
        <p:spPr>
          <a:xfrm>
            <a:off x="912156" y="4020663"/>
            <a:ext cx="263367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Hello, dear friend! </a:t>
            </a:r>
            <a:r>
              <a:rPr lang="en-GB" sz="1600" b="1" dirty="0"/>
              <a:t>Many have found enchantment in</a:t>
            </a:r>
            <a:r>
              <a:rPr lang="en-GB" sz="1600" dirty="0"/>
              <a:t> the captivating tale of </a:t>
            </a:r>
            <a:r>
              <a:rPr lang="en-GB" sz="1600" b="1" dirty="0"/>
              <a:t>"The Little Mermaid”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C79A8-2F7A-D48C-E961-8CE47840CD31}"/>
              </a:ext>
            </a:extLst>
          </p:cNvPr>
          <p:cNvSpPr txBox="1"/>
          <p:nvPr/>
        </p:nvSpPr>
        <p:spPr>
          <a:xfrm>
            <a:off x="1714116" y="1628495"/>
            <a:ext cx="6795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The system recommends the </a:t>
            </a:r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most popular option</a:t>
            </a:r>
          </a:p>
        </p:txBody>
      </p:sp>
    </p:spTree>
    <p:extLst>
      <p:ext uri="{BB962C8B-B14F-4D97-AF65-F5344CB8AC3E}">
        <p14:creationId xmlns:p14="http://schemas.microsoft.com/office/powerpoint/2010/main" val="140622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891FA7-7BD5-8DDA-6348-7C462D305906}"/>
              </a:ext>
            </a:extLst>
          </p:cNvPr>
          <p:cNvSpPr/>
          <p:nvPr/>
        </p:nvSpPr>
        <p:spPr>
          <a:xfrm>
            <a:off x="2324911" y="1460310"/>
            <a:ext cx="5457217" cy="830996"/>
          </a:xfrm>
          <a:prstGeom prst="roundRect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C79A8-2F7A-D48C-E961-8CE47840CD31}"/>
              </a:ext>
            </a:extLst>
          </p:cNvPr>
          <p:cNvSpPr txBox="1"/>
          <p:nvPr/>
        </p:nvSpPr>
        <p:spPr>
          <a:xfrm>
            <a:off x="1714116" y="1460310"/>
            <a:ext cx="67952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The system recommends the </a:t>
            </a:r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popular </a:t>
            </a: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option among similar users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F87395-EB2A-9989-A6EB-0C4D8DFE335C}"/>
              </a:ext>
            </a:extLst>
          </p:cNvPr>
          <p:cNvGrpSpPr/>
          <p:nvPr/>
        </p:nvGrpSpPr>
        <p:grpSpPr>
          <a:xfrm>
            <a:off x="2794445" y="2248376"/>
            <a:ext cx="4455145" cy="4527981"/>
            <a:chOff x="887824" y="2267832"/>
            <a:chExt cx="4455145" cy="45279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3FC80-15D0-5A48-C527-C2DFB7051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168" t="25034" r="14206" b="24218"/>
            <a:stretch/>
          </p:blipFill>
          <p:spPr>
            <a:xfrm>
              <a:off x="887824" y="2267832"/>
              <a:ext cx="4455145" cy="4527981"/>
            </a:xfrm>
            <a:prstGeom prst="rect">
              <a:avLst/>
            </a:prstGeom>
            <a:noFill/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BBC1DD-5471-11BA-AD8E-CF66EEF4A215}"/>
                </a:ext>
              </a:extLst>
            </p:cNvPr>
            <p:cNvSpPr/>
            <p:nvPr/>
          </p:nvSpPr>
          <p:spPr>
            <a:xfrm>
              <a:off x="2025502" y="2594344"/>
              <a:ext cx="1972340" cy="611372"/>
            </a:xfrm>
            <a:prstGeom prst="roundRect">
              <a:avLst/>
            </a:prstGeom>
            <a:solidFill>
              <a:srgbClr val="EBD6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5BC37-8A5F-1637-5035-D48362F3FD08}"/>
                </a:ext>
              </a:extLst>
            </p:cNvPr>
            <p:cNvSpPr txBox="1"/>
            <p:nvPr/>
          </p:nvSpPr>
          <p:spPr>
            <a:xfrm>
              <a:off x="2088000" y="2628000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1F232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WBSFLIX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™️</a:t>
              </a:r>
            </a:p>
          </p:txBody>
        </p:sp>
      </p:grpSp>
      <p:pic>
        <p:nvPicPr>
          <p:cNvPr id="6" name="Picture 5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4CE33977-0573-A7E8-DFF2-327BBE824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9861"/>
          <a:stretch/>
        </p:blipFill>
        <p:spPr>
          <a:xfrm flipH="1">
            <a:off x="3452342" y="4967353"/>
            <a:ext cx="1511559" cy="802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79655-B5BB-43E8-EF1F-7F1551F39D89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nna Disney Princess Walt - Free vector graphic on Pixabay - Pixabay">
            <a:extLst>
              <a:ext uri="{FF2B5EF4-FFF2-40B4-BE49-F238E27FC236}">
                <a16:creationId xmlns:a16="http://schemas.microsoft.com/office/drawing/2014/main" id="{2A991520-38F7-DADB-FC76-83F60770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7" r="-1" b="50388"/>
          <a:stretch/>
        </p:blipFill>
        <p:spPr bwMode="auto">
          <a:xfrm rot="21392721" flipH="1">
            <a:off x="4606374" y="4967352"/>
            <a:ext cx="417251" cy="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lumbob (Object) - Giant Bomb">
            <a:extLst>
              <a:ext uri="{FF2B5EF4-FFF2-40B4-BE49-F238E27FC236}">
                <a16:creationId xmlns:a16="http://schemas.microsoft.com/office/drawing/2014/main" id="{223EA98E-6976-FC3B-EEE7-85032307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84" r="46538"/>
          <a:stretch/>
        </p:blipFill>
        <p:spPr bwMode="auto">
          <a:xfrm>
            <a:off x="4641501" y="4771566"/>
            <a:ext cx="346995" cy="1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75F4D-5519-C8D2-DE38-2993A328C716}"/>
              </a:ext>
            </a:extLst>
          </p:cNvPr>
          <p:cNvSpPr/>
          <p:nvPr/>
        </p:nvSpPr>
        <p:spPr>
          <a:xfrm>
            <a:off x="0" y="6916365"/>
            <a:ext cx="10223500" cy="1165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27140CB-00EA-8570-B104-28BD072354C1}"/>
              </a:ext>
            </a:extLst>
          </p:cNvPr>
          <p:cNvSpPr/>
          <p:nvPr/>
        </p:nvSpPr>
        <p:spPr>
          <a:xfrm rot="8019599" flipH="1">
            <a:off x="563770" y="3134312"/>
            <a:ext cx="2886567" cy="3170449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241D-9F5F-0B65-0F29-04253A89D8C2}"/>
              </a:ext>
            </a:extLst>
          </p:cNvPr>
          <p:cNvSpPr txBox="1"/>
          <p:nvPr/>
        </p:nvSpPr>
        <p:spPr>
          <a:xfrm>
            <a:off x="334569" y="4069326"/>
            <a:ext cx="32637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There are some curious souls </a:t>
            </a:r>
            <a:r>
              <a:rPr lang="en-GB" sz="1600" b="1" dirty="0"/>
              <a:t>among</a:t>
            </a:r>
            <a:r>
              <a:rPr lang="en-GB" sz="1600" dirty="0"/>
              <a:t> the </a:t>
            </a:r>
            <a:r>
              <a:rPr lang="en-GB" sz="1600" b="1" dirty="0"/>
              <a:t>fairy tale characters</a:t>
            </a:r>
            <a:r>
              <a:rPr lang="en-GB" sz="1600" b="1" dirty="0">
                <a:solidFill>
                  <a:srgbClr val="F2522E"/>
                </a:solidFill>
              </a:rPr>
              <a:t> </a:t>
            </a:r>
            <a:r>
              <a:rPr lang="en-GB" sz="1600" dirty="0"/>
              <a:t>who have found unexpected </a:t>
            </a:r>
            <a:r>
              <a:rPr lang="en-GB" sz="1600" b="1" dirty="0"/>
              <a:t>fascination in </a:t>
            </a:r>
            <a:r>
              <a:rPr lang="en-GB" sz="1600" dirty="0"/>
              <a:t>the daring exploits of </a:t>
            </a:r>
            <a:r>
              <a:rPr lang="en-GB" sz="1600" b="1" dirty="0"/>
              <a:t>“Terminator”</a:t>
            </a:r>
            <a:r>
              <a:rPr lang="en-GB" sz="1600" dirty="0"/>
              <a:t>.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891FA7-7BD5-8DDA-6348-7C462D305906}"/>
              </a:ext>
            </a:extLst>
          </p:cNvPr>
          <p:cNvSpPr/>
          <p:nvPr/>
        </p:nvSpPr>
        <p:spPr>
          <a:xfrm>
            <a:off x="3452342" y="1620458"/>
            <a:ext cx="2937755" cy="498080"/>
          </a:xfrm>
          <a:prstGeom prst="roundRect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F87395-EB2A-9989-A6EB-0C4D8DFE335C}"/>
              </a:ext>
            </a:extLst>
          </p:cNvPr>
          <p:cNvGrpSpPr/>
          <p:nvPr/>
        </p:nvGrpSpPr>
        <p:grpSpPr>
          <a:xfrm>
            <a:off x="2794445" y="2248376"/>
            <a:ext cx="4455145" cy="4527981"/>
            <a:chOff x="887824" y="2267832"/>
            <a:chExt cx="4455145" cy="45279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3FC80-15D0-5A48-C527-C2DFB7051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168" t="25034" r="14206" b="24218"/>
            <a:stretch/>
          </p:blipFill>
          <p:spPr>
            <a:xfrm>
              <a:off x="887824" y="2267832"/>
              <a:ext cx="4455145" cy="4527981"/>
            </a:xfrm>
            <a:prstGeom prst="rect">
              <a:avLst/>
            </a:prstGeom>
            <a:noFill/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BBC1DD-5471-11BA-AD8E-CF66EEF4A215}"/>
                </a:ext>
              </a:extLst>
            </p:cNvPr>
            <p:cNvSpPr/>
            <p:nvPr/>
          </p:nvSpPr>
          <p:spPr>
            <a:xfrm>
              <a:off x="2025502" y="2594344"/>
              <a:ext cx="1972340" cy="611372"/>
            </a:xfrm>
            <a:prstGeom prst="roundRect">
              <a:avLst/>
            </a:prstGeom>
            <a:solidFill>
              <a:srgbClr val="EBD6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5BC37-8A5F-1637-5035-D48362F3FD08}"/>
                </a:ext>
              </a:extLst>
            </p:cNvPr>
            <p:cNvSpPr txBox="1"/>
            <p:nvPr/>
          </p:nvSpPr>
          <p:spPr>
            <a:xfrm>
              <a:off x="2088000" y="2628000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1F232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WBSFLIX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™️</a:t>
              </a:r>
            </a:p>
          </p:txBody>
        </p:sp>
      </p:grpSp>
      <p:pic>
        <p:nvPicPr>
          <p:cNvPr id="6" name="Picture 5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4CE33977-0573-A7E8-DFF2-327BBE824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9861"/>
          <a:stretch/>
        </p:blipFill>
        <p:spPr>
          <a:xfrm flipH="1">
            <a:off x="3452342" y="4967353"/>
            <a:ext cx="1511559" cy="802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79655-B5BB-43E8-EF1F-7F1551F39D89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nna Disney Princess Walt - Free vector graphic on Pixabay - Pixabay">
            <a:extLst>
              <a:ext uri="{FF2B5EF4-FFF2-40B4-BE49-F238E27FC236}">
                <a16:creationId xmlns:a16="http://schemas.microsoft.com/office/drawing/2014/main" id="{2A991520-38F7-DADB-FC76-83F60770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7" r="-1" b="50388"/>
          <a:stretch/>
        </p:blipFill>
        <p:spPr bwMode="auto">
          <a:xfrm rot="21392721" flipH="1">
            <a:off x="4606374" y="4967352"/>
            <a:ext cx="417251" cy="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lumbob (Object) - Giant Bomb">
            <a:extLst>
              <a:ext uri="{FF2B5EF4-FFF2-40B4-BE49-F238E27FC236}">
                <a16:creationId xmlns:a16="http://schemas.microsoft.com/office/drawing/2014/main" id="{223EA98E-6976-FC3B-EEE7-85032307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84" r="46538"/>
          <a:stretch/>
        </p:blipFill>
        <p:spPr bwMode="auto">
          <a:xfrm>
            <a:off x="4641501" y="4771566"/>
            <a:ext cx="346995" cy="1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75F4D-5519-C8D2-DE38-2993A328C716}"/>
              </a:ext>
            </a:extLst>
          </p:cNvPr>
          <p:cNvSpPr/>
          <p:nvPr/>
        </p:nvSpPr>
        <p:spPr>
          <a:xfrm>
            <a:off x="0" y="6916365"/>
            <a:ext cx="10223500" cy="1165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27140CB-00EA-8570-B104-28BD072354C1}"/>
              </a:ext>
            </a:extLst>
          </p:cNvPr>
          <p:cNvSpPr/>
          <p:nvPr/>
        </p:nvSpPr>
        <p:spPr>
          <a:xfrm rot="13645590">
            <a:off x="5315152" y="3416383"/>
            <a:ext cx="1931442" cy="2206739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241D-9F5F-0B65-0F29-04253A89D8C2}"/>
              </a:ext>
            </a:extLst>
          </p:cNvPr>
          <p:cNvSpPr txBox="1"/>
          <p:nvPr/>
        </p:nvSpPr>
        <p:spPr>
          <a:xfrm>
            <a:off x="5005550" y="4165909"/>
            <a:ext cx="2741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Actually, I really enjoyed "</a:t>
            </a:r>
            <a:r>
              <a:rPr lang="en-US" sz="1600" b="1" dirty="0"/>
              <a:t>Twilight</a:t>
            </a:r>
            <a:r>
              <a:rPr lang="en-US" sz="1600" dirty="0"/>
              <a:t>" myself!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C79A8-2F7A-D48C-E961-8CE47840CD31}"/>
              </a:ext>
            </a:extLst>
          </p:cNvPr>
          <p:cNvSpPr txBox="1"/>
          <p:nvPr/>
        </p:nvSpPr>
        <p:spPr>
          <a:xfrm>
            <a:off x="2249252" y="1630144"/>
            <a:ext cx="5429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The user </a:t>
            </a:r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gives a hint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B03598D-1CFC-30E7-AAAC-18835BF58C56}"/>
              </a:ext>
            </a:extLst>
          </p:cNvPr>
          <p:cNvSpPr/>
          <p:nvPr/>
        </p:nvSpPr>
        <p:spPr>
          <a:xfrm rot="8019599" flipH="1">
            <a:off x="563770" y="3134312"/>
            <a:ext cx="2886567" cy="3170449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81610-9E39-14D1-F793-A5D13E104AA1}"/>
              </a:ext>
            </a:extLst>
          </p:cNvPr>
          <p:cNvSpPr txBox="1"/>
          <p:nvPr/>
        </p:nvSpPr>
        <p:spPr>
          <a:xfrm>
            <a:off x="276500" y="3905961"/>
            <a:ext cx="326373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/>
              <a:t>GET OUT </a:t>
            </a:r>
          </a:p>
          <a:p>
            <a:pPr algn="ctr"/>
            <a:r>
              <a:rPr lang="en-GB" sz="4400" dirty="0"/>
              <a:t>OF HERE!</a:t>
            </a:r>
            <a:endParaRPr lang="en-US" sz="44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3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3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B891FA7-7BD5-8DDA-6348-7C462D305906}"/>
              </a:ext>
            </a:extLst>
          </p:cNvPr>
          <p:cNvSpPr/>
          <p:nvPr/>
        </p:nvSpPr>
        <p:spPr>
          <a:xfrm>
            <a:off x="3452342" y="1620458"/>
            <a:ext cx="2937755" cy="498080"/>
          </a:xfrm>
          <a:prstGeom prst="roundRect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F87395-EB2A-9989-A6EB-0C4D8DFE335C}"/>
              </a:ext>
            </a:extLst>
          </p:cNvPr>
          <p:cNvGrpSpPr/>
          <p:nvPr/>
        </p:nvGrpSpPr>
        <p:grpSpPr>
          <a:xfrm>
            <a:off x="2794445" y="2248376"/>
            <a:ext cx="4455145" cy="4527981"/>
            <a:chOff x="887824" y="2267832"/>
            <a:chExt cx="4455145" cy="45279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53FC80-15D0-5A48-C527-C2DFB7051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5168" t="25034" r="14206" b="24218"/>
            <a:stretch/>
          </p:blipFill>
          <p:spPr>
            <a:xfrm>
              <a:off x="887824" y="2267832"/>
              <a:ext cx="4455145" cy="4527981"/>
            </a:xfrm>
            <a:prstGeom prst="rect">
              <a:avLst/>
            </a:prstGeom>
            <a:noFill/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BBBC1DD-5471-11BA-AD8E-CF66EEF4A215}"/>
                </a:ext>
              </a:extLst>
            </p:cNvPr>
            <p:cNvSpPr/>
            <p:nvPr/>
          </p:nvSpPr>
          <p:spPr>
            <a:xfrm>
              <a:off x="2025502" y="2594344"/>
              <a:ext cx="1972340" cy="611372"/>
            </a:xfrm>
            <a:prstGeom prst="roundRect">
              <a:avLst/>
            </a:prstGeom>
            <a:solidFill>
              <a:srgbClr val="EBD6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35BC37-8A5F-1637-5035-D48362F3FD08}"/>
                </a:ext>
              </a:extLst>
            </p:cNvPr>
            <p:cNvSpPr txBox="1"/>
            <p:nvPr/>
          </p:nvSpPr>
          <p:spPr>
            <a:xfrm>
              <a:off x="2088000" y="2628000"/>
              <a:ext cx="19639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>
                  <a:solidFill>
                    <a:srgbClr val="1F232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WBSFLIX</a:t>
              </a:r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™️</a:t>
              </a:r>
            </a:p>
          </p:txBody>
        </p:sp>
      </p:grpSp>
      <p:pic>
        <p:nvPicPr>
          <p:cNvPr id="6" name="Picture 5" descr="A cartoon of a person in a black dress&#10;&#10;Description automatically generated with low confidence">
            <a:extLst>
              <a:ext uri="{FF2B5EF4-FFF2-40B4-BE49-F238E27FC236}">
                <a16:creationId xmlns:a16="http://schemas.microsoft.com/office/drawing/2014/main" id="{4CE33977-0573-A7E8-DFF2-327BBE824D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49861"/>
          <a:stretch/>
        </p:blipFill>
        <p:spPr>
          <a:xfrm flipH="1">
            <a:off x="3452342" y="4967353"/>
            <a:ext cx="1511559" cy="8024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79655-B5BB-43E8-EF1F-7F1551F39D89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nna Disney Princess Walt - Free vector graphic on Pixabay - Pixabay">
            <a:extLst>
              <a:ext uri="{FF2B5EF4-FFF2-40B4-BE49-F238E27FC236}">
                <a16:creationId xmlns:a16="http://schemas.microsoft.com/office/drawing/2014/main" id="{2A991520-38F7-DADB-FC76-83F60770A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7" r="-1" b="50388"/>
          <a:stretch/>
        </p:blipFill>
        <p:spPr bwMode="auto">
          <a:xfrm rot="21392721" flipH="1">
            <a:off x="4606374" y="4967352"/>
            <a:ext cx="417251" cy="8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lumbob (Object) - Giant Bomb">
            <a:extLst>
              <a:ext uri="{FF2B5EF4-FFF2-40B4-BE49-F238E27FC236}">
                <a16:creationId xmlns:a16="http://schemas.microsoft.com/office/drawing/2014/main" id="{223EA98E-6976-FC3B-EEE7-850323072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84" r="46538"/>
          <a:stretch/>
        </p:blipFill>
        <p:spPr bwMode="auto">
          <a:xfrm>
            <a:off x="4641501" y="4771566"/>
            <a:ext cx="346995" cy="17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1175F4D-5519-C8D2-DE38-2993A328C716}"/>
              </a:ext>
            </a:extLst>
          </p:cNvPr>
          <p:cNvSpPr/>
          <p:nvPr/>
        </p:nvSpPr>
        <p:spPr>
          <a:xfrm>
            <a:off x="0" y="6916365"/>
            <a:ext cx="10223500" cy="11652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27140CB-00EA-8570-B104-28BD072354C1}"/>
              </a:ext>
            </a:extLst>
          </p:cNvPr>
          <p:cNvSpPr/>
          <p:nvPr/>
        </p:nvSpPr>
        <p:spPr>
          <a:xfrm rot="13645590">
            <a:off x="5315152" y="3416383"/>
            <a:ext cx="1931442" cy="2206739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01241D-9F5F-0B65-0F29-04253A89D8C2}"/>
              </a:ext>
            </a:extLst>
          </p:cNvPr>
          <p:cNvSpPr txBox="1"/>
          <p:nvPr/>
        </p:nvSpPr>
        <p:spPr>
          <a:xfrm>
            <a:off x="5005550" y="4165909"/>
            <a:ext cx="2741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Actually, I really enjoyed "</a:t>
            </a:r>
            <a:r>
              <a:rPr lang="en-US" sz="1600" b="1" dirty="0"/>
              <a:t>Twilight</a:t>
            </a:r>
            <a:r>
              <a:rPr lang="en-US" sz="1600" dirty="0"/>
              <a:t>" myself!</a:t>
            </a:r>
            <a:endParaRPr lang="en-US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C79A8-2F7A-D48C-E961-8CE47840CD31}"/>
              </a:ext>
            </a:extLst>
          </p:cNvPr>
          <p:cNvSpPr txBox="1"/>
          <p:nvPr/>
        </p:nvSpPr>
        <p:spPr>
          <a:xfrm>
            <a:off x="2249252" y="1630144"/>
            <a:ext cx="5429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The user </a:t>
            </a:r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gives a hint</a:t>
            </a:r>
            <a:endParaRPr lang="en-US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93B038-3ECC-9810-7792-2614CD979EB9}"/>
              </a:ext>
            </a:extLst>
          </p:cNvPr>
          <p:cNvSpPr/>
          <p:nvPr/>
        </p:nvSpPr>
        <p:spPr>
          <a:xfrm rot="8019599" flipH="1">
            <a:off x="1524625" y="3826020"/>
            <a:ext cx="1963860" cy="2177879"/>
          </a:xfrm>
          <a:custGeom>
            <a:avLst/>
            <a:gdLst>
              <a:gd name="connsiteX0" fmla="*/ 2252990 w 2447124"/>
              <a:gd name="connsiteY0" fmla="*/ 390634 h 2789901"/>
              <a:gd name="connsiteX1" fmla="*/ 2252989 w 2447124"/>
              <a:gd name="connsiteY1" fmla="*/ 390634 h 2789901"/>
              <a:gd name="connsiteX2" fmla="*/ 2252989 w 2447124"/>
              <a:gd name="connsiteY2" fmla="*/ 390633 h 2789901"/>
              <a:gd name="connsiteX3" fmla="*/ 2288923 w 2447124"/>
              <a:gd name="connsiteY3" fmla="*/ 1238634 h 2789901"/>
              <a:gd name="connsiteX4" fmla="*/ 1042134 w 2447124"/>
              <a:gd name="connsiteY4" fmla="*/ 2595766 h 2789901"/>
              <a:gd name="connsiteX5" fmla="*/ 194134 w 2447124"/>
              <a:gd name="connsiteY5" fmla="*/ 2631701 h 2789901"/>
              <a:gd name="connsiteX6" fmla="*/ 194134 w 2447124"/>
              <a:gd name="connsiteY6" fmla="*/ 2631700 h 2789901"/>
              <a:gd name="connsiteX7" fmla="*/ 158200 w 2447124"/>
              <a:gd name="connsiteY7" fmla="*/ 1783700 h 2789901"/>
              <a:gd name="connsiteX8" fmla="*/ 1404989 w 2447124"/>
              <a:gd name="connsiteY8" fmla="*/ 426569 h 2789901"/>
              <a:gd name="connsiteX9" fmla="*/ 1821547 w 2447124"/>
              <a:gd name="connsiteY9" fmla="*/ 232975 h 2789901"/>
              <a:gd name="connsiteX10" fmla="*/ 1861861 w 2447124"/>
              <a:gd name="connsiteY10" fmla="*/ 235122 h 2789901"/>
              <a:gd name="connsiteX11" fmla="*/ 1861861 w 2447124"/>
              <a:gd name="connsiteY11" fmla="*/ 0 h 2789901"/>
              <a:gd name="connsiteX12" fmla="*/ 1974918 w 2447124"/>
              <a:gd name="connsiteY12" fmla="*/ 248726 h 2789901"/>
              <a:gd name="connsiteX13" fmla="*/ 2049048 w 2447124"/>
              <a:gd name="connsiteY13" fmla="*/ 267320 h 2789901"/>
              <a:gd name="connsiteX14" fmla="*/ 2155668 w 2447124"/>
              <a:gd name="connsiteY14" fmla="*/ 317784 h 2789901"/>
              <a:gd name="connsiteX15" fmla="*/ 2252989 w 2447124"/>
              <a:gd name="connsiteY15" fmla="*/ 390634 h 2789901"/>
              <a:gd name="connsiteX16" fmla="*/ 2333811 w 2447124"/>
              <a:gd name="connsiteY16" fmla="*/ 481443 h 2789901"/>
              <a:gd name="connsiteX17" fmla="*/ 2288923 w 2447124"/>
              <a:gd name="connsiteY17" fmla="*/ 1238634 h 2789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47124" h="2789901">
                <a:moveTo>
                  <a:pt x="2252990" y="390634"/>
                </a:moveTo>
                <a:lnTo>
                  <a:pt x="2252989" y="390634"/>
                </a:lnTo>
                <a:lnTo>
                  <a:pt x="2252989" y="390633"/>
                </a:lnTo>
                <a:close/>
                <a:moveTo>
                  <a:pt x="2288923" y="1238634"/>
                </a:moveTo>
                <a:lnTo>
                  <a:pt x="1042134" y="2595766"/>
                </a:lnTo>
                <a:cubicBezTo>
                  <a:pt x="817888" y="2839858"/>
                  <a:pt x="438226" y="2855947"/>
                  <a:pt x="194134" y="2631701"/>
                </a:cubicBezTo>
                <a:lnTo>
                  <a:pt x="194134" y="2631700"/>
                </a:lnTo>
                <a:cubicBezTo>
                  <a:pt x="-49957" y="2407454"/>
                  <a:pt x="-66046" y="2027792"/>
                  <a:pt x="158200" y="1783700"/>
                </a:cubicBezTo>
                <a:lnTo>
                  <a:pt x="1404989" y="426569"/>
                </a:lnTo>
                <a:cubicBezTo>
                  <a:pt x="1517112" y="304523"/>
                  <a:pt x="1668089" y="239478"/>
                  <a:pt x="1821547" y="232975"/>
                </a:cubicBezTo>
                <a:lnTo>
                  <a:pt x="1861861" y="235122"/>
                </a:lnTo>
                <a:lnTo>
                  <a:pt x="1861861" y="0"/>
                </a:lnTo>
                <a:lnTo>
                  <a:pt x="1974918" y="248726"/>
                </a:lnTo>
                <a:lnTo>
                  <a:pt x="2049048" y="267320"/>
                </a:lnTo>
                <a:cubicBezTo>
                  <a:pt x="2085759" y="280426"/>
                  <a:pt x="2121489" y="297239"/>
                  <a:pt x="2155668" y="317784"/>
                </a:cubicBezTo>
                <a:lnTo>
                  <a:pt x="2252989" y="390634"/>
                </a:lnTo>
                <a:lnTo>
                  <a:pt x="2333811" y="481443"/>
                </a:lnTo>
                <a:cubicBezTo>
                  <a:pt x="2497348" y="707677"/>
                  <a:pt x="2485138" y="1025054"/>
                  <a:pt x="2288923" y="1238634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B619-D5FB-F634-0AA4-A9832DF32E6B}"/>
              </a:ext>
            </a:extLst>
          </p:cNvPr>
          <p:cNvSpPr txBox="1"/>
          <p:nvPr/>
        </p:nvSpPr>
        <p:spPr>
          <a:xfrm>
            <a:off x="1324744" y="4534450"/>
            <a:ext cx="249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 guess you might like </a:t>
            </a:r>
            <a:r>
              <a:rPr lang="en-GB" b="1" dirty="0"/>
              <a:t>High School Musical</a:t>
            </a:r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514C43F-94FE-A326-648A-9B2D9C2A0B6C}"/>
              </a:ext>
            </a:extLst>
          </p:cNvPr>
          <p:cNvSpPr/>
          <p:nvPr/>
        </p:nvSpPr>
        <p:spPr>
          <a:xfrm>
            <a:off x="2241673" y="1424051"/>
            <a:ext cx="5457217" cy="830996"/>
          </a:xfrm>
          <a:prstGeom prst="roundRect">
            <a:avLst/>
          </a:prstGeom>
          <a:solidFill>
            <a:srgbClr val="F2522E"/>
          </a:solidFill>
          <a:ln>
            <a:solidFill>
              <a:srgbClr val="F252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54012-2C60-C9B9-881F-224C768C079B}"/>
              </a:ext>
            </a:extLst>
          </p:cNvPr>
          <p:cNvSpPr txBox="1"/>
          <p:nvPr/>
        </p:nvSpPr>
        <p:spPr>
          <a:xfrm>
            <a:off x="2423317" y="1412209"/>
            <a:ext cx="50570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The system recommends</a:t>
            </a:r>
            <a:endParaRPr lang="en-GB" sz="2400" b="1" dirty="0">
              <a:solidFill>
                <a:schemeClr val="bg1"/>
              </a:solidFill>
              <a:latin typeface="Candara" panose="020E0502030303020204" pitchFamily="34" charset="0"/>
            </a:endParaRPr>
          </a:p>
          <a:p>
            <a:pPr algn="ctr"/>
            <a:r>
              <a:rPr lang="en-GB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options similar to the given one</a:t>
            </a:r>
          </a:p>
        </p:txBody>
      </p:sp>
    </p:spTree>
    <p:extLst>
      <p:ext uri="{BB962C8B-B14F-4D97-AF65-F5344CB8AC3E}">
        <p14:creationId xmlns:p14="http://schemas.microsoft.com/office/powerpoint/2010/main" val="8978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E0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BFA48E-2A2C-3E4C-FE89-22D6EBB27F3D}"/>
              </a:ext>
            </a:extLst>
          </p:cNvPr>
          <p:cNvSpPr/>
          <p:nvPr/>
        </p:nvSpPr>
        <p:spPr>
          <a:xfrm>
            <a:off x="0" y="9534"/>
            <a:ext cx="10223500" cy="101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5A597-B6D5-9518-241A-748C056170C0}"/>
              </a:ext>
            </a:extLst>
          </p:cNvPr>
          <p:cNvSpPr/>
          <p:nvPr/>
        </p:nvSpPr>
        <p:spPr>
          <a:xfrm>
            <a:off x="-97277" y="6916366"/>
            <a:ext cx="10428051" cy="1089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3671-0467-7951-77D6-0980DDA63D2B}"/>
              </a:ext>
            </a:extLst>
          </p:cNvPr>
          <p:cNvSpPr txBox="1"/>
          <p:nvPr/>
        </p:nvSpPr>
        <p:spPr>
          <a:xfrm>
            <a:off x="1716169" y="3091587"/>
            <a:ext cx="67911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1F2328"/>
                </a:solidFill>
                <a:latin typeface="Candara" panose="020E0502030303020204" pitchFamily="34" charset="0"/>
              </a:rPr>
              <a:t>Fairy tale character goes away very satisfied and tells the others about their satisfaction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9FB48-73AB-1F9C-9FD8-9F86F1BC3092}"/>
              </a:ext>
            </a:extLst>
          </p:cNvPr>
          <p:cNvSpPr txBox="1"/>
          <p:nvPr/>
        </p:nvSpPr>
        <p:spPr>
          <a:xfrm>
            <a:off x="1716169" y="3645584"/>
            <a:ext cx="6791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1F2328"/>
                </a:solidFill>
                <a:latin typeface="Candara" panose="020E0502030303020204" pitchFamily="34" charset="0"/>
              </a:rPr>
              <a:t>A few moments later…</a:t>
            </a:r>
          </a:p>
        </p:txBody>
      </p:sp>
    </p:spTree>
    <p:extLst>
      <p:ext uri="{BB962C8B-B14F-4D97-AF65-F5344CB8AC3E}">
        <p14:creationId xmlns:p14="http://schemas.microsoft.com/office/powerpoint/2010/main" val="3899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3" grpId="0"/>
      <p:bldP spid="3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2620</TotalTime>
  <Words>280</Words>
  <Application>Microsoft Macintosh PowerPoint</Application>
  <PresentationFormat>Custom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Inkof, Gian Andrea (TKM)</dc:creator>
  <cp:lastModifiedBy>Inkof, Gian Andrea (TKM)</cp:lastModifiedBy>
  <cp:revision>130</cp:revision>
  <dcterms:created xsi:type="dcterms:W3CDTF">2023-05-16T15:18:55Z</dcterms:created>
  <dcterms:modified xsi:type="dcterms:W3CDTF">2023-06-12T08:37:17Z</dcterms:modified>
</cp:coreProperties>
</file>