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metadata/core-properties" Target="docProps/core0.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0"/>
  </p:notesMasterIdLst>
  <p:sldIdLst>
    <p:sldId id="256" r:id="rId4"/>
    <p:sldId id="257" r:id="rId5"/>
    <p:sldId id="258" r:id="rId6"/>
    <p:sldId id="259" r:id="rId7"/>
    <p:sldId id="269" r:id="rId8"/>
    <p:sldId id="261" r:id="rId9"/>
    <p:sldId id="260" r:id="rId10"/>
    <p:sldId id="270" r:id="rId11"/>
    <p:sldId id="272" r:id="rId12"/>
    <p:sldId id="273" r:id="rId13"/>
    <p:sldId id="264" r:id="rId14"/>
    <p:sldId id="262" r:id="rId15"/>
    <p:sldId id="271" r:id="rId16"/>
    <p:sldId id="266" r:id="rId17"/>
    <p:sldId id="267" r:id="rId18"/>
    <p:sldId id="268" r:id="rId19"/>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671013-1C6B-467D-83A0-A3927F150398}" v="421" dt="2023-08-19T10:59:40.1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91" autoAdjust="0"/>
    <p:restoredTop sz="92982" autoAdjust="0"/>
  </p:normalViewPr>
  <p:slideViewPr>
    <p:cSldViewPr snapToGrid="0">
      <p:cViewPr varScale="1">
        <p:scale>
          <a:sx n="80" d="100"/>
          <a:sy n="80" d="100"/>
        </p:scale>
        <p:origin x="76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Gompert" userId="b6fde73b-f061-496e-8d15-248c9ea6cbd4" providerId="ADAL" clId="{94671013-1C6B-467D-83A0-A3927F150398}"/>
    <pc:docChg chg="undo redo custSel addSld delSld modSld sldOrd">
      <pc:chgData name="Joshua Gompert" userId="b6fde73b-f061-496e-8d15-248c9ea6cbd4" providerId="ADAL" clId="{94671013-1C6B-467D-83A0-A3927F150398}" dt="2023-08-19T11:33:22.846" v="5510" actId="1035"/>
      <pc:docMkLst>
        <pc:docMk/>
      </pc:docMkLst>
      <pc:sldChg chg="modSp mod">
        <pc:chgData name="Joshua Gompert" userId="b6fde73b-f061-496e-8d15-248c9ea6cbd4" providerId="ADAL" clId="{94671013-1C6B-467D-83A0-A3927F150398}" dt="2023-08-19T07:06:48.828" v="52" actId="207"/>
        <pc:sldMkLst>
          <pc:docMk/>
          <pc:sldMk cId="0" sldId="256"/>
        </pc:sldMkLst>
        <pc:spChg chg="mod">
          <ac:chgData name="Joshua Gompert" userId="b6fde73b-f061-496e-8d15-248c9ea6cbd4" providerId="ADAL" clId="{94671013-1C6B-467D-83A0-A3927F150398}" dt="2023-08-19T07:06:48.828" v="52" actId="207"/>
          <ac:spMkLst>
            <pc:docMk/>
            <pc:sldMk cId="0" sldId="256"/>
            <ac:spMk id="128" creationId="{00000000-0000-0000-0000-000000000000}"/>
          </ac:spMkLst>
        </pc:spChg>
      </pc:sldChg>
      <pc:sldChg chg="addSp delSp modSp mod">
        <pc:chgData name="Joshua Gompert" userId="b6fde73b-f061-496e-8d15-248c9ea6cbd4" providerId="ADAL" clId="{94671013-1C6B-467D-83A0-A3927F150398}" dt="2023-08-19T11:19:19.231" v="5481" actId="20577"/>
        <pc:sldMkLst>
          <pc:docMk/>
          <pc:sldMk cId="0" sldId="257"/>
        </pc:sldMkLst>
        <pc:spChg chg="add mod">
          <ac:chgData name="Joshua Gompert" userId="b6fde73b-f061-496e-8d15-248c9ea6cbd4" providerId="ADAL" clId="{94671013-1C6B-467D-83A0-A3927F150398}" dt="2023-08-19T11:19:19.231" v="5481" actId="20577"/>
          <ac:spMkLst>
            <pc:docMk/>
            <pc:sldMk cId="0" sldId="257"/>
            <ac:spMk id="3" creationId="{FE70D6BA-1D69-32E2-EA9C-76657CF79E92}"/>
          </ac:spMkLst>
        </pc:spChg>
        <pc:spChg chg="del mod">
          <ac:chgData name="Joshua Gompert" userId="b6fde73b-f061-496e-8d15-248c9ea6cbd4" providerId="ADAL" clId="{94671013-1C6B-467D-83A0-A3927F150398}" dt="2023-08-19T07:04:22.688" v="2" actId="478"/>
          <ac:spMkLst>
            <pc:docMk/>
            <pc:sldMk cId="0" sldId="257"/>
            <ac:spMk id="130" creationId="{00000000-0000-0000-0000-000000000000}"/>
          </ac:spMkLst>
        </pc:spChg>
        <pc:spChg chg="mod">
          <ac:chgData name="Joshua Gompert" userId="b6fde73b-f061-496e-8d15-248c9ea6cbd4" providerId="ADAL" clId="{94671013-1C6B-467D-83A0-A3927F150398}" dt="2023-08-19T11:01:22.204" v="4439" actId="20577"/>
          <ac:spMkLst>
            <pc:docMk/>
            <pc:sldMk cId="0" sldId="257"/>
            <ac:spMk id="131" creationId="{00000000-0000-0000-0000-000000000000}"/>
          </ac:spMkLst>
        </pc:spChg>
        <pc:grpChg chg="add mod">
          <ac:chgData name="Joshua Gompert" userId="b6fde73b-f061-496e-8d15-248c9ea6cbd4" providerId="ADAL" clId="{94671013-1C6B-467D-83A0-A3927F150398}" dt="2023-08-19T07:06:15.459" v="50" actId="1038"/>
          <ac:grpSpMkLst>
            <pc:docMk/>
            <pc:sldMk cId="0" sldId="257"/>
            <ac:grpSpMk id="6" creationId="{78BF83B0-5D0D-3841-A196-812FA8CCAF97}"/>
          </ac:grpSpMkLst>
        </pc:grpChg>
        <pc:cxnChg chg="add mod">
          <ac:chgData name="Joshua Gompert" userId="b6fde73b-f061-496e-8d15-248c9ea6cbd4" providerId="ADAL" clId="{94671013-1C6B-467D-83A0-A3927F150398}" dt="2023-08-19T07:06:06.099" v="34" actId="12788"/>
          <ac:cxnSpMkLst>
            <pc:docMk/>
            <pc:sldMk cId="0" sldId="257"/>
            <ac:cxnSpMk id="8" creationId="{40C7D2F0-83BA-956F-8C25-2DFD2C7C023C}"/>
          </ac:cxnSpMkLst>
        </pc:cxnChg>
      </pc:sldChg>
      <pc:sldChg chg="addSp modSp mod">
        <pc:chgData name="Joshua Gompert" userId="b6fde73b-f061-496e-8d15-248c9ea6cbd4" providerId="ADAL" clId="{94671013-1C6B-467D-83A0-A3927F150398}" dt="2023-08-19T11:20:01.686" v="5483" actId="113"/>
        <pc:sldMkLst>
          <pc:docMk/>
          <pc:sldMk cId="0" sldId="258"/>
        </pc:sldMkLst>
        <pc:spChg chg="add mod">
          <ac:chgData name="Joshua Gompert" userId="b6fde73b-f061-496e-8d15-248c9ea6cbd4" providerId="ADAL" clId="{94671013-1C6B-467D-83A0-A3927F150398}" dt="2023-08-19T11:20:01.686" v="5483" actId="113"/>
          <ac:spMkLst>
            <pc:docMk/>
            <pc:sldMk cId="0" sldId="258"/>
            <ac:spMk id="2" creationId="{F563631D-A963-E5C0-5EDB-9DF77575FB13}"/>
          </ac:spMkLst>
        </pc:spChg>
        <pc:spChg chg="mod">
          <ac:chgData name="Joshua Gompert" userId="b6fde73b-f061-496e-8d15-248c9ea6cbd4" providerId="ADAL" clId="{94671013-1C6B-467D-83A0-A3927F150398}" dt="2023-08-19T07:20:39.693" v="323" actId="207"/>
          <ac:spMkLst>
            <pc:docMk/>
            <pc:sldMk cId="0" sldId="258"/>
            <ac:spMk id="133" creationId="{00000000-0000-0000-0000-000000000000}"/>
          </ac:spMkLst>
        </pc:spChg>
      </pc:sldChg>
      <pc:sldChg chg="addSp delSp modSp mod modNotesTx">
        <pc:chgData name="Joshua Gompert" userId="b6fde73b-f061-496e-8d15-248c9ea6cbd4" providerId="ADAL" clId="{94671013-1C6B-467D-83A0-A3927F150398}" dt="2023-08-19T08:58:57.360" v="2185" actId="1076"/>
        <pc:sldMkLst>
          <pc:docMk/>
          <pc:sldMk cId="0" sldId="259"/>
        </pc:sldMkLst>
        <pc:spChg chg="add mod">
          <ac:chgData name="Joshua Gompert" userId="b6fde73b-f061-496e-8d15-248c9ea6cbd4" providerId="ADAL" clId="{94671013-1C6B-467D-83A0-A3927F150398}" dt="2023-08-19T08:58:57.360" v="2185" actId="1076"/>
          <ac:spMkLst>
            <pc:docMk/>
            <pc:sldMk cId="0" sldId="259"/>
            <ac:spMk id="6" creationId="{0A83D016-0C91-A604-6934-9150EA36A41D}"/>
          </ac:spMkLst>
        </pc:spChg>
        <pc:spChg chg="add mod">
          <ac:chgData name="Joshua Gompert" userId="b6fde73b-f061-496e-8d15-248c9ea6cbd4" providerId="ADAL" clId="{94671013-1C6B-467D-83A0-A3927F150398}" dt="2023-08-19T08:33:07.548" v="2008" actId="313"/>
          <ac:spMkLst>
            <pc:docMk/>
            <pc:sldMk cId="0" sldId="259"/>
            <ac:spMk id="7" creationId="{17270A4C-C09B-B4A5-1BF2-8CDB85F6A428}"/>
          </ac:spMkLst>
        </pc:spChg>
        <pc:spChg chg="del">
          <ac:chgData name="Joshua Gompert" userId="b6fde73b-f061-496e-8d15-248c9ea6cbd4" providerId="ADAL" clId="{94671013-1C6B-467D-83A0-A3927F150398}" dt="2023-08-19T08:08:10.779" v="1589" actId="478"/>
          <ac:spMkLst>
            <pc:docMk/>
            <pc:sldMk cId="0" sldId="259"/>
            <ac:spMk id="135" creationId="{00000000-0000-0000-0000-000000000000}"/>
          </ac:spMkLst>
        </pc:spChg>
        <pc:picChg chg="add mod">
          <ac:chgData name="Joshua Gompert" userId="b6fde73b-f061-496e-8d15-248c9ea6cbd4" providerId="ADAL" clId="{94671013-1C6B-467D-83A0-A3927F150398}" dt="2023-08-19T08:23:17.771" v="1652" actId="1076"/>
          <ac:picMkLst>
            <pc:docMk/>
            <pc:sldMk cId="0" sldId="259"/>
            <ac:picMk id="3" creationId="{F3BB2141-74F6-3B40-D401-3713392CD700}"/>
          </ac:picMkLst>
        </pc:picChg>
      </pc:sldChg>
      <pc:sldChg chg="modSp mod ord">
        <pc:chgData name="Joshua Gompert" userId="b6fde73b-f061-496e-8d15-248c9ea6cbd4" providerId="ADAL" clId="{94671013-1C6B-467D-83A0-A3927F150398}" dt="2023-08-19T09:16:04.965" v="2477" actId="20577"/>
        <pc:sldMkLst>
          <pc:docMk/>
          <pc:sldMk cId="0" sldId="260"/>
        </pc:sldMkLst>
        <pc:spChg chg="mod">
          <ac:chgData name="Joshua Gompert" userId="b6fde73b-f061-496e-8d15-248c9ea6cbd4" providerId="ADAL" clId="{94671013-1C6B-467D-83A0-A3927F150398}" dt="2023-08-19T09:16:04.965" v="2477" actId="20577"/>
          <ac:spMkLst>
            <pc:docMk/>
            <pc:sldMk cId="0" sldId="260"/>
            <ac:spMk id="136" creationId="{00000000-0000-0000-0000-000000000000}"/>
          </ac:spMkLst>
        </pc:spChg>
        <pc:picChg chg="mod">
          <ac:chgData name="Joshua Gompert" userId="b6fde73b-f061-496e-8d15-248c9ea6cbd4" providerId="ADAL" clId="{94671013-1C6B-467D-83A0-A3927F150398}" dt="2023-08-19T08:37:02.309" v="2128" actId="1076"/>
          <ac:picMkLst>
            <pc:docMk/>
            <pc:sldMk cId="0" sldId="260"/>
            <ac:picMk id="137" creationId="{00000000-0000-0000-0000-000000000000}"/>
          </ac:picMkLst>
        </pc:picChg>
      </pc:sldChg>
      <pc:sldChg chg="addSp delSp modSp mod">
        <pc:chgData name="Joshua Gompert" userId="b6fde73b-f061-496e-8d15-248c9ea6cbd4" providerId="ADAL" clId="{94671013-1C6B-467D-83A0-A3927F150398}" dt="2023-08-19T07:29:50.430" v="1007" actId="20577"/>
        <pc:sldMkLst>
          <pc:docMk/>
          <pc:sldMk cId="0" sldId="261"/>
        </pc:sldMkLst>
        <pc:spChg chg="mod">
          <ac:chgData name="Joshua Gompert" userId="b6fde73b-f061-496e-8d15-248c9ea6cbd4" providerId="ADAL" clId="{94671013-1C6B-467D-83A0-A3927F150398}" dt="2023-08-19T07:11:01.767" v="187" actId="20577"/>
          <ac:spMkLst>
            <pc:docMk/>
            <pc:sldMk cId="0" sldId="261"/>
            <ac:spMk id="4" creationId="{00000000-0000-0000-0000-000000000000}"/>
          </ac:spMkLst>
        </pc:spChg>
        <pc:spChg chg="add mod">
          <ac:chgData name="Joshua Gompert" userId="b6fde73b-f061-496e-8d15-248c9ea6cbd4" providerId="ADAL" clId="{94671013-1C6B-467D-83A0-A3927F150398}" dt="2023-08-19T07:13:34.803" v="258" actId="20577"/>
          <ac:spMkLst>
            <pc:docMk/>
            <pc:sldMk cId="0" sldId="261"/>
            <ac:spMk id="6" creationId="{68167A71-BC5A-FB20-644F-715CE08841C1}"/>
          </ac:spMkLst>
        </pc:spChg>
        <pc:spChg chg="mod">
          <ac:chgData name="Joshua Gompert" userId="b6fde73b-f061-496e-8d15-248c9ea6cbd4" providerId="ADAL" clId="{94671013-1C6B-467D-83A0-A3927F150398}" dt="2023-08-19T07:29:50.430" v="1007" actId="20577"/>
          <ac:spMkLst>
            <pc:docMk/>
            <pc:sldMk cId="0" sldId="261"/>
            <ac:spMk id="138" creationId="{00000000-0000-0000-0000-000000000000}"/>
          </ac:spMkLst>
        </pc:spChg>
        <pc:spChg chg="del">
          <ac:chgData name="Joshua Gompert" userId="b6fde73b-f061-496e-8d15-248c9ea6cbd4" providerId="ADAL" clId="{94671013-1C6B-467D-83A0-A3927F150398}" dt="2023-08-19T07:08:54.573" v="58" actId="478"/>
          <ac:spMkLst>
            <pc:docMk/>
            <pc:sldMk cId="0" sldId="261"/>
            <ac:spMk id="139" creationId="{00000000-0000-0000-0000-000000000000}"/>
          </ac:spMkLst>
        </pc:spChg>
        <pc:picChg chg="add mod">
          <ac:chgData name="Joshua Gompert" userId="b6fde73b-f061-496e-8d15-248c9ea6cbd4" providerId="ADAL" clId="{94671013-1C6B-467D-83A0-A3927F150398}" dt="2023-08-19T07:09:03.893" v="60" actId="1076"/>
          <ac:picMkLst>
            <pc:docMk/>
            <pc:sldMk cId="0" sldId="261"/>
            <ac:picMk id="3" creationId="{C014074F-E75A-6D81-A0E7-A192DE3F0CB7}"/>
          </ac:picMkLst>
        </pc:picChg>
      </pc:sldChg>
      <pc:sldChg chg="addSp delSp modSp mod ord">
        <pc:chgData name="Joshua Gompert" userId="b6fde73b-f061-496e-8d15-248c9ea6cbd4" providerId="ADAL" clId="{94671013-1C6B-467D-83A0-A3927F150398}" dt="2023-08-19T10:58:58.413" v="4275" actId="1038"/>
        <pc:sldMkLst>
          <pc:docMk/>
          <pc:sldMk cId="0" sldId="262"/>
        </pc:sldMkLst>
        <pc:spChg chg="add mod">
          <ac:chgData name="Joshua Gompert" userId="b6fde73b-f061-496e-8d15-248c9ea6cbd4" providerId="ADAL" clId="{94671013-1C6B-467D-83A0-A3927F150398}" dt="2023-08-19T10:58:58.413" v="4275" actId="1038"/>
          <ac:spMkLst>
            <pc:docMk/>
            <pc:sldMk cId="0" sldId="262"/>
            <ac:spMk id="2" creationId="{6095F0CD-B1D0-C7F2-3141-A6E7AC26D54C}"/>
          </ac:spMkLst>
        </pc:spChg>
        <pc:spChg chg="add mod">
          <ac:chgData name="Joshua Gompert" userId="b6fde73b-f061-496e-8d15-248c9ea6cbd4" providerId="ADAL" clId="{94671013-1C6B-467D-83A0-A3927F150398}" dt="2023-08-19T09:16:59.830" v="2494" actId="207"/>
          <ac:spMkLst>
            <pc:docMk/>
            <pc:sldMk cId="0" sldId="262"/>
            <ac:spMk id="5" creationId="{7E64F029-D39F-E04B-A594-85D07EA00390}"/>
          </ac:spMkLst>
        </pc:spChg>
        <pc:spChg chg="mod">
          <ac:chgData name="Joshua Gompert" userId="b6fde73b-f061-496e-8d15-248c9ea6cbd4" providerId="ADAL" clId="{94671013-1C6B-467D-83A0-A3927F150398}" dt="2023-08-19T09:05:00.992" v="2304" actId="20577"/>
          <ac:spMkLst>
            <pc:docMk/>
            <pc:sldMk cId="0" sldId="262"/>
            <ac:spMk id="140" creationId="{00000000-0000-0000-0000-000000000000}"/>
          </ac:spMkLst>
        </pc:spChg>
        <pc:picChg chg="add del mod">
          <ac:chgData name="Joshua Gompert" userId="b6fde73b-f061-496e-8d15-248c9ea6cbd4" providerId="ADAL" clId="{94671013-1C6B-467D-83A0-A3927F150398}" dt="2023-08-19T09:07:45.248" v="2326" actId="478"/>
          <ac:picMkLst>
            <pc:docMk/>
            <pc:sldMk cId="0" sldId="262"/>
            <ac:picMk id="7" creationId="{CF765FC9-1B73-538C-7A91-6BC0E88BF451}"/>
          </ac:picMkLst>
        </pc:picChg>
        <pc:picChg chg="mod">
          <ac:chgData name="Joshua Gompert" userId="b6fde73b-f061-496e-8d15-248c9ea6cbd4" providerId="ADAL" clId="{94671013-1C6B-467D-83A0-A3927F150398}" dt="2023-08-19T09:07:31.200" v="2325" actId="554"/>
          <ac:picMkLst>
            <pc:docMk/>
            <pc:sldMk cId="0" sldId="262"/>
            <ac:picMk id="141" creationId="{00000000-0000-0000-0000-000000000000}"/>
          </ac:picMkLst>
        </pc:picChg>
        <pc:picChg chg="mod">
          <ac:chgData name="Joshua Gompert" userId="b6fde73b-f061-496e-8d15-248c9ea6cbd4" providerId="ADAL" clId="{94671013-1C6B-467D-83A0-A3927F150398}" dt="2023-08-19T09:07:31.200" v="2325" actId="554"/>
          <ac:picMkLst>
            <pc:docMk/>
            <pc:sldMk cId="0" sldId="262"/>
            <ac:picMk id="142" creationId="{00000000-0000-0000-0000-000000000000}"/>
          </ac:picMkLst>
        </pc:picChg>
        <pc:picChg chg="mod">
          <ac:chgData name="Joshua Gompert" userId="b6fde73b-f061-496e-8d15-248c9ea6cbd4" providerId="ADAL" clId="{94671013-1C6B-467D-83A0-A3927F150398}" dt="2023-08-19T09:07:54.379" v="2327" actId="12788"/>
          <ac:picMkLst>
            <pc:docMk/>
            <pc:sldMk cId="0" sldId="262"/>
            <ac:picMk id="143" creationId="{00000000-0000-0000-0000-000000000000}"/>
          </ac:picMkLst>
        </pc:picChg>
      </pc:sldChg>
      <pc:sldChg chg="delSp modSp del mod ord">
        <pc:chgData name="Joshua Gompert" userId="b6fde73b-f061-496e-8d15-248c9ea6cbd4" providerId="ADAL" clId="{94671013-1C6B-467D-83A0-A3927F150398}" dt="2023-08-19T09:08:48.072" v="2328" actId="47"/>
        <pc:sldMkLst>
          <pc:docMk/>
          <pc:sldMk cId="0" sldId="263"/>
        </pc:sldMkLst>
        <pc:spChg chg="mod">
          <ac:chgData name="Joshua Gompert" userId="b6fde73b-f061-496e-8d15-248c9ea6cbd4" providerId="ADAL" clId="{94671013-1C6B-467D-83A0-A3927F150398}" dt="2023-08-19T09:05:04.597" v="2306" actId="20577"/>
          <ac:spMkLst>
            <pc:docMk/>
            <pc:sldMk cId="0" sldId="263"/>
            <ac:spMk id="144" creationId="{00000000-0000-0000-0000-000000000000}"/>
          </ac:spMkLst>
        </pc:spChg>
        <pc:picChg chg="del">
          <ac:chgData name="Joshua Gompert" userId="b6fde73b-f061-496e-8d15-248c9ea6cbd4" providerId="ADAL" clId="{94671013-1C6B-467D-83A0-A3927F150398}" dt="2023-08-19T07:12:01.255" v="204" actId="478"/>
          <ac:picMkLst>
            <pc:docMk/>
            <pc:sldMk cId="0" sldId="263"/>
            <ac:picMk id="145" creationId="{00000000-0000-0000-0000-000000000000}"/>
          </ac:picMkLst>
        </pc:picChg>
        <pc:picChg chg="del">
          <ac:chgData name="Joshua Gompert" userId="b6fde73b-f061-496e-8d15-248c9ea6cbd4" providerId="ADAL" clId="{94671013-1C6B-467D-83A0-A3927F150398}" dt="2023-08-19T07:12:01.255" v="204" actId="478"/>
          <ac:picMkLst>
            <pc:docMk/>
            <pc:sldMk cId="0" sldId="263"/>
            <ac:picMk id="146" creationId="{00000000-0000-0000-0000-000000000000}"/>
          </ac:picMkLst>
        </pc:picChg>
        <pc:picChg chg="del">
          <ac:chgData name="Joshua Gompert" userId="b6fde73b-f061-496e-8d15-248c9ea6cbd4" providerId="ADAL" clId="{94671013-1C6B-467D-83A0-A3927F150398}" dt="2023-08-19T07:12:01.255" v="204" actId="478"/>
          <ac:picMkLst>
            <pc:docMk/>
            <pc:sldMk cId="0" sldId="263"/>
            <ac:picMk id="147" creationId="{00000000-0000-0000-0000-000000000000}"/>
          </ac:picMkLst>
        </pc:picChg>
      </pc:sldChg>
      <pc:sldChg chg="addSp delSp modSp mod">
        <pc:chgData name="Joshua Gompert" userId="b6fde73b-f061-496e-8d15-248c9ea6cbd4" providerId="ADAL" clId="{94671013-1C6B-467D-83A0-A3927F150398}" dt="2023-08-19T11:33:22.846" v="5510" actId="1035"/>
        <pc:sldMkLst>
          <pc:docMk/>
          <pc:sldMk cId="0" sldId="264"/>
        </pc:sldMkLst>
        <pc:spChg chg="add mod">
          <ac:chgData name="Joshua Gompert" userId="b6fde73b-f061-496e-8d15-248c9ea6cbd4" providerId="ADAL" clId="{94671013-1C6B-467D-83A0-A3927F150398}" dt="2023-08-19T11:33:22.846" v="5510" actId="1035"/>
          <ac:spMkLst>
            <pc:docMk/>
            <pc:sldMk cId="0" sldId="264"/>
            <ac:spMk id="2" creationId="{12684806-C05D-3B1E-85C8-D58849A20208}"/>
          </ac:spMkLst>
        </pc:spChg>
        <pc:spChg chg="add mod">
          <ac:chgData name="Joshua Gompert" userId="b6fde73b-f061-496e-8d15-248c9ea6cbd4" providerId="ADAL" clId="{94671013-1C6B-467D-83A0-A3927F150398}" dt="2023-08-19T09:16:50.210" v="2493" actId="207"/>
          <ac:spMkLst>
            <pc:docMk/>
            <pc:sldMk cId="0" sldId="264"/>
            <ac:spMk id="3" creationId="{A2420BAB-0B4B-7B46-7A98-239DF65D3A1D}"/>
          </ac:spMkLst>
        </pc:spChg>
        <pc:spChg chg="add mod">
          <ac:chgData name="Joshua Gompert" userId="b6fde73b-f061-496e-8d15-248c9ea6cbd4" providerId="ADAL" clId="{94671013-1C6B-467D-83A0-A3927F150398}" dt="2023-08-19T09:14:22.082" v="2450" actId="1076"/>
          <ac:spMkLst>
            <pc:docMk/>
            <pc:sldMk cId="0" sldId="264"/>
            <ac:spMk id="6" creationId="{418B3339-0791-5143-F5B6-895A6A604972}"/>
          </ac:spMkLst>
        </pc:spChg>
        <pc:spChg chg="del">
          <ac:chgData name="Joshua Gompert" userId="b6fde73b-f061-496e-8d15-248c9ea6cbd4" providerId="ADAL" clId="{94671013-1C6B-467D-83A0-A3927F150398}" dt="2023-08-19T09:13:26.157" v="2418" actId="478"/>
          <ac:spMkLst>
            <pc:docMk/>
            <pc:sldMk cId="0" sldId="264"/>
            <ac:spMk id="149" creationId="{00000000-0000-0000-0000-000000000000}"/>
          </ac:spMkLst>
        </pc:spChg>
        <pc:picChg chg="add mod">
          <ac:chgData name="Joshua Gompert" userId="b6fde73b-f061-496e-8d15-248c9ea6cbd4" providerId="ADAL" clId="{94671013-1C6B-467D-83A0-A3927F150398}" dt="2023-08-19T09:15:17.637" v="2476" actId="1038"/>
          <ac:picMkLst>
            <pc:docMk/>
            <pc:sldMk cId="0" sldId="264"/>
            <ac:picMk id="8" creationId="{2143FC2F-D1ED-5422-162A-79038C813889}"/>
          </ac:picMkLst>
        </pc:picChg>
        <pc:picChg chg="add mod">
          <ac:chgData name="Joshua Gompert" userId="b6fde73b-f061-496e-8d15-248c9ea6cbd4" providerId="ADAL" clId="{94671013-1C6B-467D-83A0-A3927F150398}" dt="2023-08-19T11:33:09.532" v="5495" actId="14100"/>
          <ac:picMkLst>
            <pc:docMk/>
            <pc:sldMk cId="0" sldId="264"/>
            <ac:picMk id="10" creationId="{FA4D6C0A-FA65-BE58-EFD6-5C60395F5DFE}"/>
          </ac:picMkLst>
        </pc:picChg>
      </pc:sldChg>
      <pc:sldChg chg="del">
        <pc:chgData name="Joshua Gompert" userId="b6fde73b-f061-496e-8d15-248c9ea6cbd4" providerId="ADAL" clId="{94671013-1C6B-467D-83A0-A3927F150398}" dt="2023-08-19T09:12:50.221" v="2413" actId="47"/>
        <pc:sldMkLst>
          <pc:docMk/>
          <pc:sldMk cId="0" sldId="265"/>
        </pc:sldMkLst>
      </pc:sldChg>
      <pc:sldChg chg="modSp mod">
        <pc:chgData name="Joshua Gompert" userId="b6fde73b-f061-496e-8d15-248c9ea6cbd4" providerId="ADAL" clId="{94671013-1C6B-467D-83A0-A3927F150398}" dt="2023-08-19T11:08:29.411" v="5457" actId="207"/>
        <pc:sldMkLst>
          <pc:docMk/>
          <pc:sldMk cId="0" sldId="266"/>
        </pc:sldMkLst>
        <pc:spChg chg="mod">
          <ac:chgData name="Joshua Gompert" userId="b6fde73b-f061-496e-8d15-248c9ea6cbd4" providerId="ADAL" clId="{94671013-1C6B-467D-83A0-A3927F150398}" dt="2023-08-19T11:08:29.411" v="5457" actId="207"/>
          <ac:spMkLst>
            <pc:docMk/>
            <pc:sldMk cId="0" sldId="266"/>
            <ac:spMk id="153" creationId="{00000000-0000-0000-0000-000000000000}"/>
          </ac:spMkLst>
        </pc:spChg>
      </pc:sldChg>
      <pc:sldChg chg="modSp mod">
        <pc:chgData name="Joshua Gompert" userId="b6fde73b-f061-496e-8d15-248c9ea6cbd4" providerId="ADAL" clId="{94671013-1C6B-467D-83A0-A3927F150398}" dt="2023-08-19T11:08:36.403" v="5458" actId="207"/>
        <pc:sldMkLst>
          <pc:docMk/>
          <pc:sldMk cId="0" sldId="267"/>
        </pc:sldMkLst>
        <pc:spChg chg="mod">
          <ac:chgData name="Joshua Gompert" userId="b6fde73b-f061-496e-8d15-248c9ea6cbd4" providerId="ADAL" clId="{94671013-1C6B-467D-83A0-A3927F150398}" dt="2023-08-19T10:55:03.919" v="3899" actId="20577"/>
          <ac:spMkLst>
            <pc:docMk/>
            <pc:sldMk cId="0" sldId="267"/>
            <ac:spMk id="154" creationId="{00000000-0000-0000-0000-000000000000}"/>
          </ac:spMkLst>
        </pc:spChg>
        <pc:spChg chg="mod">
          <ac:chgData name="Joshua Gompert" userId="b6fde73b-f061-496e-8d15-248c9ea6cbd4" providerId="ADAL" clId="{94671013-1C6B-467D-83A0-A3927F150398}" dt="2023-08-19T11:08:36.403" v="5458" actId="207"/>
          <ac:spMkLst>
            <pc:docMk/>
            <pc:sldMk cId="0" sldId="267"/>
            <ac:spMk id="155" creationId="{00000000-0000-0000-0000-000000000000}"/>
          </ac:spMkLst>
        </pc:spChg>
      </pc:sldChg>
      <pc:sldChg chg="modSp mod">
        <pc:chgData name="Joshua Gompert" userId="b6fde73b-f061-496e-8d15-248c9ea6cbd4" providerId="ADAL" clId="{94671013-1C6B-467D-83A0-A3927F150398}" dt="2023-08-19T08:30:07.087" v="1952" actId="20577"/>
        <pc:sldMkLst>
          <pc:docMk/>
          <pc:sldMk cId="0" sldId="268"/>
        </pc:sldMkLst>
        <pc:spChg chg="mod">
          <ac:chgData name="Joshua Gompert" userId="b6fde73b-f061-496e-8d15-248c9ea6cbd4" providerId="ADAL" clId="{94671013-1C6B-467D-83A0-A3927F150398}" dt="2023-08-19T07:27:24.163" v="991" actId="12"/>
          <ac:spMkLst>
            <pc:docMk/>
            <pc:sldMk cId="0" sldId="268"/>
            <ac:spMk id="157" creationId="{00000000-0000-0000-0000-000000000000}"/>
          </ac:spMkLst>
        </pc:spChg>
        <pc:spChg chg="mod">
          <ac:chgData name="Joshua Gompert" userId="b6fde73b-f061-496e-8d15-248c9ea6cbd4" providerId="ADAL" clId="{94671013-1C6B-467D-83A0-A3927F150398}" dt="2023-08-19T08:30:07.087" v="1952" actId="20577"/>
          <ac:spMkLst>
            <pc:docMk/>
            <pc:sldMk cId="0" sldId="268"/>
            <ac:spMk id="158" creationId="{00000000-0000-0000-0000-000000000000}"/>
          </ac:spMkLst>
        </pc:spChg>
      </pc:sldChg>
      <pc:sldChg chg="addSp delSp modSp add mod">
        <pc:chgData name="Joshua Gompert" userId="b6fde73b-f061-496e-8d15-248c9ea6cbd4" providerId="ADAL" clId="{94671013-1C6B-467D-83A0-A3927F150398}" dt="2023-08-19T08:35:05.660" v="2118" actId="114"/>
        <pc:sldMkLst>
          <pc:docMk/>
          <pc:sldMk cId="2091248853" sldId="269"/>
        </pc:sldMkLst>
        <pc:spChg chg="del">
          <ac:chgData name="Joshua Gompert" userId="b6fde73b-f061-496e-8d15-248c9ea6cbd4" providerId="ADAL" clId="{94671013-1C6B-467D-83A0-A3927F150398}" dt="2023-08-19T07:30:13.222" v="1028" actId="478"/>
          <ac:spMkLst>
            <pc:docMk/>
            <pc:sldMk cId="2091248853" sldId="269"/>
            <ac:spMk id="6" creationId="{68167A71-BC5A-FB20-644F-715CE08841C1}"/>
          </ac:spMkLst>
        </pc:spChg>
        <pc:spChg chg="add mod">
          <ac:chgData name="Joshua Gompert" userId="b6fde73b-f061-496e-8d15-248c9ea6cbd4" providerId="ADAL" clId="{94671013-1C6B-467D-83A0-A3927F150398}" dt="2023-08-19T08:35:05.660" v="2118" actId="114"/>
          <ac:spMkLst>
            <pc:docMk/>
            <pc:sldMk cId="2091248853" sldId="269"/>
            <ac:spMk id="7" creationId="{B02304EA-E728-28C3-EB78-3D15C94ECFC7}"/>
          </ac:spMkLst>
        </pc:spChg>
        <pc:spChg chg="add mod">
          <ac:chgData name="Joshua Gompert" userId="b6fde73b-f061-496e-8d15-248c9ea6cbd4" providerId="ADAL" clId="{94671013-1C6B-467D-83A0-A3927F150398}" dt="2023-08-19T07:58:49.263" v="1566" actId="554"/>
          <ac:spMkLst>
            <pc:docMk/>
            <pc:sldMk cId="2091248853" sldId="269"/>
            <ac:spMk id="11" creationId="{7D24C514-1945-DFB1-D970-848E88A5D46A}"/>
          </ac:spMkLst>
        </pc:spChg>
        <pc:spChg chg="mod">
          <ac:chgData name="Joshua Gompert" userId="b6fde73b-f061-496e-8d15-248c9ea6cbd4" providerId="ADAL" clId="{94671013-1C6B-467D-83A0-A3927F150398}" dt="2023-08-19T07:34:01.610" v="1145" actId="20577"/>
          <ac:spMkLst>
            <pc:docMk/>
            <pc:sldMk cId="2091248853" sldId="269"/>
            <ac:spMk id="138" creationId="{00000000-0000-0000-0000-000000000000}"/>
          </ac:spMkLst>
        </pc:spChg>
        <pc:graphicFrameChg chg="add mod modGraphic">
          <ac:chgData name="Joshua Gompert" userId="b6fde73b-f061-496e-8d15-248c9ea6cbd4" providerId="ADAL" clId="{94671013-1C6B-467D-83A0-A3927F150398}" dt="2023-08-19T07:58:23.722" v="1543" actId="1076"/>
          <ac:graphicFrameMkLst>
            <pc:docMk/>
            <pc:sldMk cId="2091248853" sldId="269"/>
            <ac:graphicFrameMk id="9" creationId="{10A82DCC-4A93-98BC-A98C-2693B877C1A6}"/>
          </ac:graphicFrameMkLst>
        </pc:graphicFrameChg>
        <pc:picChg chg="del">
          <ac:chgData name="Joshua Gompert" userId="b6fde73b-f061-496e-8d15-248c9ea6cbd4" providerId="ADAL" clId="{94671013-1C6B-467D-83A0-A3927F150398}" dt="2023-08-19T07:30:10.064" v="1027" actId="478"/>
          <ac:picMkLst>
            <pc:docMk/>
            <pc:sldMk cId="2091248853" sldId="269"/>
            <ac:picMk id="3" creationId="{C014074F-E75A-6D81-A0E7-A192DE3F0CB7}"/>
          </ac:picMkLst>
        </pc:picChg>
        <pc:cxnChg chg="add mod">
          <ac:chgData name="Joshua Gompert" userId="b6fde73b-f061-496e-8d15-248c9ea6cbd4" providerId="ADAL" clId="{94671013-1C6B-467D-83A0-A3927F150398}" dt="2023-08-19T07:33:41.137" v="1125"/>
          <ac:cxnSpMkLst>
            <pc:docMk/>
            <pc:sldMk cId="2091248853" sldId="269"/>
            <ac:cxnSpMk id="8" creationId="{C34F6C60-90AA-C269-2BAE-F95796551C14}"/>
          </ac:cxnSpMkLst>
        </pc:cxnChg>
      </pc:sldChg>
      <pc:sldChg chg="modSp add del mod">
        <pc:chgData name="Joshua Gompert" userId="b6fde73b-f061-496e-8d15-248c9ea6cbd4" providerId="ADAL" clId="{94671013-1C6B-467D-83A0-A3927F150398}" dt="2023-08-19T07:25:49.780" v="974" actId="47"/>
        <pc:sldMkLst>
          <pc:docMk/>
          <pc:sldMk cId="2653915883" sldId="269"/>
        </pc:sldMkLst>
        <pc:spChg chg="mod">
          <ac:chgData name="Joshua Gompert" userId="b6fde73b-f061-496e-8d15-248c9ea6cbd4" providerId="ADAL" clId="{94671013-1C6B-467D-83A0-A3927F150398}" dt="2023-08-19T07:19:25.233" v="317" actId="20577"/>
          <ac:spMkLst>
            <pc:docMk/>
            <pc:sldMk cId="2653915883" sldId="269"/>
            <ac:spMk id="132" creationId="{00000000-0000-0000-0000-000000000000}"/>
          </ac:spMkLst>
        </pc:spChg>
      </pc:sldChg>
      <pc:sldChg chg="addSp delSp modSp add mod">
        <pc:chgData name="Joshua Gompert" userId="b6fde73b-f061-496e-8d15-248c9ea6cbd4" providerId="ADAL" clId="{94671013-1C6B-467D-83A0-A3927F150398}" dt="2023-08-19T10:47:51.920" v="3121" actId="1035"/>
        <pc:sldMkLst>
          <pc:docMk/>
          <pc:sldMk cId="4075090122" sldId="270"/>
        </pc:sldMkLst>
        <pc:spChg chg="add mod">
          <ac:chgData name="Joshua Gompert" userId="b6fde73b-f061-496e-8d15-248c9ea6cbd4" providerId="ADAL" clId="{94671013-1C6B-467D-83A0-A3927F150398}" dt="2023-08-19T09:00:13.097" v="2202" actId="1037"/>
          <ac:spMkLst>
            <pc:docMk/>
            <pc:sldMk cId="4075090122" sldId="270"/>
            <ac:spMk id="2" creationId="{F1AE699B-5253-5CFD-B936-38AB4C76DD9C}"/>
          </ac:spMkLst>
        </pc:spChg>
        <pc:spChg chg="add mod">
          <ac:chgData name="Joshua Gompert" userId="b6fde73b-f061-496e-8d15-248c9ea6cbd4" providerId="ADAL" clId="{94671013-1C6B-467D-83A0-A3927F150398}" dt="2023-08-19T09:03:47.265" v="2293" actId="1038"/>
          <ac:spMkLst>
            <pc:docMk/>
            <pc:sldMk cId="4075090122" sldId="270"/>
            <ac:spMk id="5" creationId="{5CA283B7-B7E1-E2FD-1D44-3C37C670E797}"/>
          </ac:spMkLst>
        </pc:spChg>
        <pc:spChg chg="add mod">
          <ac:chgData name="Joshua Gompert" userId="b6fde73b-f061-496e-8d15-248c9ea6cbd4" providerId="ADAL" clId="{94671013-1C6B-467D-83A0-A3927F150398}" dt="2023-08-19T09:03:47.265" v="2293" actId="1038"/>
          <ac:spMkLst>
            <pc:docMk/>
            <pc:sldMk cId="4075090122" sldId="270"/>
            <ac:spMk id="6" creationId="{49955A35-2992-0577-EF39-8DA2BFB61C15}"/>
          </ac:spMkLst>
        </pc:spChg>
        <pc:spChg chg="add mod">
          <ac:chgData name="Joshua Gompert" userId="b6fde73b-f061-496e-8d15-248c9ea6cbd4" providerId="ADAL" clId="{94671013-1C6B-467D-83A0-A3927F150398}" dt="2023-08-19T09:03:47.265" v="2293" actId="1038"/>
          <ac:spMkLst>
            <pc:docMk/>
            <pc:sldMk cId="4075090122" sldId="270"/>
            <ac:spMk id="7" creationId="{3630BD30-C9AA-1EE2-DE28-E771842EF884}"/>
          </ac:spMkLst>
        </pc:spChg>
        <pc:spChg chg="add mod">
          <ac:chgData name="Joshua Gompert" userId="b6fde73b-f061-496e-8d15-248c9ea6cbd4" providerId="ADAL" clId="{94671013-1C6B-467D-83A0-A3927F150398}" dt="2023-08-19T09:03:47.265" v="2293" actId="1038"/>
          <ac:spMkLst>
            <pc:docMk/>
            <pc:sldMk cId="4075090122" sldId="270"/>
            <ac:spMk id="8" creationId="{1F787139-CB37-C678-C761-F4237376739C}"/>
          </ac:spMkLst>
        </pc:spChg>
        <pc:spChg chg="add mod">
          <ac:chgData name="Joshua Gompert" userId="b6fde73b-f061-496e-8d15-248c9ea6cbd4" providerId="ADAL" clId="{94671013-1C6B-467D-83A0-A3927F150398}" dt="2023-08-19T09:03:47.265" v="2293" actId="1038"/>
          <ac:spMkLst>
            <pc:docMk/>
            <pc:sldMk cId="4075090122" sldId="270"/>
            <ac:spMk id="9" creationId="{CDF96F16-53A3-62C9-54B6-36CD55A625F3}"/>
          </ac:spMkLst>
        </pc:spChg>
        <pc:spChg chg="add mod">
          <ac:chgData name="Joshua Gompert" userId="b6fde73b-f061-496e-8d15-248c9ea6cbd4" providerId="ADAL" clId="{94671013-1C6B-467D-83A0-A3927F150398}" dt="2023-08-19T09:04:01.183" v="2298" actId="1076"/>
          <ac:spMkLst>
            <pc:docMk/>
            <pc:sldMk cId="4075090122" sldId="270"/>
            <ac:spMk id="10" creationId="{62E3A180-E815-3377-A6E7-3484FEF76C4D}"/>
          </ac:spMkLst>
        </pc:spChg>
        <pc:spChg chg="mod">
          <ac:chgData name="Joshua Gompert" userId="b6fde73b-f061-496e-8d15-248c9ea6cbd4" providerId="ADAL" clId="{94671013-1C6B-467D-83A0-A3927F150398}" dt="2023-08-19T09:16:12.258" v="2492" actId="20577"/>
          <ac:spMkLst>
            <pc:docMk/>
            <pc:sldMk cId="4075090122" sldId="270"/>
            <ac:spMk id="136" creationId="{00000000-0000-0000-0000-000000000000}"/>
          </ac:spMkLst>
        </pc:spChg>
        <pc:picChg chg="add del mod">
          <ac:chgData name="Joshua Gompert" userId="b6fde73b-f061-496e-8d15-248c9ea6cbd4" providerId="ADAL" clId="{94671013-1C6B-467D-83A0-A3927F150398}" dt="2023-08-19T10:47:51.920" v="3121" actId="1035"/>
          <ac:picMkLst>
            <pc:docMk/>
            <pc:sldMk cId="4075090122" sldId="270"/>
            <ac:picMk id="137" creationId="{00000000-0000-0000-0000-000000000000}"/>
          </ac:picMkLst>
        </pc:picChg>
      </pc:sldChg>
      <pc:sldChg chg="addSp delSp modSp add mod">
        <pc:chgData name="Joshua Gompert" userId="b6fde73b-f061-496e-8d15-248c9ea6cbd4" providerId="ADAL" clId="{94671013-1C6B-467D-83A0-A3927F150398}" dt="2023-08-19T11:00:46.864" v="4438" actId="1038"/>
        <pc:sldMkLst>
          <pc:docMk/>
          <pc:sldMk cId="233391917" sldId="271"/>
        </pc:sldMkLst>
        <pc:spChg chg="add mod">
          <ac:chgData name="Joshua Gompert" userId="b6fde73b-f061-496e-8d15-248c9ea6cbd4" providerId="ADAL" clId="{94671013-1C6B-467D-83A0-A3927F150398}" dt="2023-08-19T11:00:46.864" v="4438" actId="1038"/>
          <ac:spMkLst>
            <pc:docMk/>
            <pc:sldMk cId="233391917" sldId="271"/>
            <ac:spMk id="2" creationId="{8CB4D257-532E-CE78-AA5E-F47730B38254}"/>
          </ac:spMkLst>
        </pc:spChg>
        <pc:spChg chg="mod">
          <ac:chgData name="Joshua Gompert" userId="b6fde73b-f061-496e-8d15-248c9ea6cbd4" providerId="ADAL" clId="{94671013-1C6B-467D-83A0-A3927F150398}" dt="2023-08-19T09:17:07.649" v="2495" actId="207"/>
          <ac:spMkLst>
            <pc:docMk/>
            <pc:sldMk cId="233391917" sldId="271"/>
            <ac:spMk id="5" creationId="{7E64F029-D39F-E04B-A594-85D07EA00390}"/>
          </ac:spMkLst>
        </pc:spChg>
        <pc:picChg chg="add mod">
          <ac:chgData name="Joshua Gompert" userId="b6fde73b-f061-496e-8d15-248c9ea6cbd4" providerId="ADAL" clId="{94671013-1C6B-467D-83A0-A3927F150398}" dt="2023-08-19T09:11:08.804" v="2405" actId="1035"/>
          <ac:picMkLst>
            <pc:docMk/>
            <pc:sldMk cId="233391917" sldId="271"/>
            <ac:picMk id="6" creationId="{79DCBEFE-6AC4-6BD6-9EC4-A61A6E9136D3}"/>
          </ac:picMkLst>
        </pc:picChg>
        <pc:picChg chg="add mod">
          <ac:chgData name="Joshua Gompert" userId="b6fde73b-f061-496e-8d15-248c9ea6cbd4" providerId="ADAL" clId="{94671013-1C6B-467D-83A0-A3927F150398}" dt="2023-08-19T09:11:16.078" v="2412" actId="1037"/>
          <ac:picMkLst>
            <pc:docMk/>
            <pc:sldMk cId="233391917" sldId="271"/>
            <ac:picMk id="8" creationId="{B8A6925D-7AE3-0352-64C5-D8627702DEE6}"/>
          </ac:picMkLst>
        </pc:picChg>
        <pc:picChg chg="del">
          <ac:chgData name="Joshua Gompert" userId="b6fde73b-f061-496e-8d15-248c9ea6cbd4" providerId="ADAL" clId="{94671013-1C6B-467D-83A0-A3927F150398}" dt="2023-08-19T09:09:28.910" v="2330" actId="478"/>
          <ac:picMkLst>
            <pc:docMk/>
            <pc:sldMk cId="233391917" sldId="271"/>
            <ac:picMk id="141" creationId="{00000000-0000-0000-0000-000000000000}"/>
          </ac:picMkLst>
        </pc:picChg>
        <pc:picChg chg="del">
          <ac:chgData name="Joshua Gompert" userId="b6fde73b-f061-496e-8d15-248c9ea6cbd4" providerId="ADAL" clId="{94671013-1C6B-467D-83A0-A3927F150398}" dt="2023-08-19T09:09:28.910" v="2330" actId="478"/>
          <ac:picMkLst>
            <pc:docMk/>
            <pc:sldMk cId="233391917" sldId="271"/>
            <ac:picMk id="142" creationId="{00000000-0000-0000-0000-000000000000}"/>
          </ac:picMkLst>
        </pc:picChg>
        <pc:picChg chg="del">
          <ac:chgData name="Joshua Gompert" userId="b6fde73b-f061-496e-8d15-248c9ea6cbd4" providerId="ADAL" clId="{94671013-1C6B-467D-83A0-A3927F150398}" dt="2023-08-19T09:09:28.910" v="2330" actId="478"/>
          <ac:picMkLst>
            <pc:docMk/>
            <pc:sldMk cId="233391917" sldId="271"/>
            <ac:picMk id="143" creationId="{00000000-0000-0000-0000-000000000000}"/>
          </ac:picMkLst>
        </pc:picChg>
      </pc:sldChg>
      <pc:sldChg chg="addSp delSp modSp add mod">
        <pc:chgData name="Joshua Gompert" userId="b6fde73b-f061-496e-8d15-248c9ea6cbd4" providerId="ADAL" clId="{94671013-1C6B-467D-83A0-A3927F150398}" dt="2023-08-19T10:47:44.259" v="3114" actId="14100"/>
        <pc:sldMkLst>
          <pc:docMk/>
          <pc:sldMk cId="3830078037" sldId="272"/>
        </pc:sldMkLst>
        <pc:spChg chg="add mod">
          <ac:chgData name="Joshua Gompert" userId="b6fde73b-f061-496e-8d15-248c9ea6cbd4" providerId="ADAL" clId="{94671013-1C6B-467D-83A0-A3927F150398}" dt="2023-08-19T10:47:44.259" v="3114" actId="14100"/>
          <ac:spMkLst>
            <pc:docMk/>
            <pc:sldMk cId="3830078037" sldId="272"/>
            <ac:spMk id="2" creationId="{F9C94E34-5914-1910-758D-EA3F8B80B336}"/>
          </ac:spMkLst>
        </pc:spChg>
        <pc:spChg chg="add mod">
          <ac:chgData name="Joshua Gompert" userId="b6fde73b-f061-496e-8d15-248c9ea6cbd4" providerId="ADAL" clId="{94671013-1C6B-467D-83A0-A3927F150398}" dt="2023-08-19T09:17:55.004" v="2501" actId="207"/>
          <ac:spMkLst>
            <pc:docMk/>
            <pc:sldMk cId="3830078037" sldId="272"/>
            <ac:spMk id="3" creationId="{7FFA13AC-B1A3-2B19-10A1-30C83467C1C3}"/>
          </ac:spMkLst>
        </pc:spChg>
        <pc:spChg chg="add mod">
          <ac:chgData name="Joshua Gompert" userId="b6fde73b-f061-496e-8d15-248c9ea6cbd4" providerId="ADAL" clId="{94671013-1C6B-467D-83A0-A3927F150398}" dt="2023-08-19T10:07:55.840" v="2624" actId="20577"/>
          <ac:spMkLst>
            <pc:docMk/>
            <pc:sldMk cId="3830078037" sldId="272"/>
            <ac:spMk id="14" creationId="{14E823BC-5BC8-80DD-36F1-9403E0736419}"/>
          </ac:spMkLst>
        </pc:spChg>
        <pc:spChg chg="add mod">
          <ac:chgData name="Joshua Gompert" userId="b6fde73b-f061-496e-8d15-248c9ea6cbd4" providerId="ADAL" clId="{94671013-1C6B-467D-83A0-A3927F150398}" dt="2023-08-19T10:08:13.888" v="2630" actId="113"/>
          <ac:spMkLst>
            <pc:docMk/>
            <pc:sldMk cId="3830078037" sldId="272"/>
            <ac:spMk id="15" creationId="{7D7ADCA1-F352-9FA1-72FF-0161DE92FF77}"/>
          </ac:spMkLst>
        </pc:spChg>
        <pc:spChg chg="mod">
          <ac:chgData name="Joshua Gompert" userId="b6fde73b-f061-496e-8d15-248c9ea6cbd4" providerId="ADAL" clId="{94671013-1C6B-467D-83A0-A3927F150398}" dt="2023-08-19T09:13:01.149" v="2416" actId="20577"/>
          <ac:spMkLst>
            <pc:docMk/>
            <pc:sldMk cId="3830078037" sldId="272"/>
            <ac:spMk id="148" creationId="{00000000-0000-0000-0000-000000000000}"/>
          </ac:spMkLst>
        </pc:spChg>
        <pc:spChg chg="del">
          <ac:chgData name="Joshua Gompert" userId="b6fde73b-f061-496e-8d15-248c9ea6cbd4" providerId="ADAL" clId="{94671013-1C6B-467D-83A0-A3927F150398}" dt="2023-08-19T09:17:38.146" v="2498" actId="478"/>
          <ac:spMkLst>
            <pc:docMk/>
            <pc:sldMk cId="3830078037" sldId="272"/>
            <ac:spMk id="149" creationId="{00000000-0000-0000-0000-000000000000}"/>
          </ac:spMkLst>
        </pc:spChg>
        <pc:cxnChg chg="add mod">
          <ac:chgData name="Joshua Gompert" userId="b6fde73b-f061-496e-8d15-248c9ea6cbd4" providerId="ADAL" clId="{94671013-1C6B-467D-83A0-A3927F150398}" dt="2023-08-19T10:02:31.993" v="2527" actId="12789"/>
          <ac:cxnSpMkLst>
            <pc:docMk/>
            <pc:sldMk cId="3830078037" sldId="272"/>
            <ac:cxnSpMk id="6" creationId="{B3AB5B3C-9C58-8FC5-F2F6-455C50CD445B}"/>
          </ac:cxnSpMkLst>
        </pc:cxnChg>
        <pc:cxnChg chg="add del mod">
          <ac:chgData name="Joshua Gompert" userId="b6fde73b-f061-496e-8d15-248c9ea6cbd4" providerId="ADAL" clId="{94671013-1C6B-467D-83A0-A3927F150398}" dt="2023-08-19T10:04:08.416" v="2557" actId="478"/>
          <ac:cxnSpMkLst>
            <pc:docMk/>
            <pc:sldMk cId="3830078037" sldId="272"/>
            <ac:cxnSpMk id="9" creationId="{8F073B4F-C30F-07F8-E825-68C8F0F02C6E}"/>
          </ac:cxnSpMkLst>
        </pc:cxnChg>
      </pc:sldChg>
      <pc:sldChg chg="addSp modSp add mod">
        <pc:chgData name="Joshua Gompert" userId="b6fde73b-f061-496e-8d15-248c9ea6cbd4" providerId="ADAL" clId="{94671013-1C6B-467D-83A0-A3927F150398}" dt="2023-08-19T10:45:56.202" v="3075" actId="1037"/>
        <pc:sldMkLst>
          <pc:docMk/>
          <pc:sldMk cId="2335337802" sldId="273"/>
        </pc:sldMkLst>
        <pc:spChg chg="add mod">
          <ac:chgData name="Joshua Gompert" userId="b6fde73b-f061-496e-8d15-248c9ea6cbd4" providerId="ADAL" clId="{94671013-1C6B-467D-83A0-A3927F150398}" dt="2023-08-19T10:44:32.066" v="3070" actId="1036"/>
          <ac:spMkLst>
            <pc:docMk/>
            <pc:sldMk cId="2335337802" sldId="273"/>
            <ac:spMk id="2" creationId="{D29F2C7E-09C6-74B3-9C12-65C7BE54BB4E}"/>
          </ac:spMkLst>
        </pc:spChg>
        <pc:spChg chg="mod">
          <ac:chgData name="Joshua Gompert" userId="b6fde73b-f061-496e-8d15-248c9ea6cbd4" providerId="ADAL" clId="{94671013-1C6B-467D-83A0-A3927F150398}" dt="2023-08-19T10:45:56.202" v="3075" actId="1037"/>
          <ac:spMkLst>
            <pc:docMk/>
            <pc:sldMk cId="2335337802" sldId="273"/>
            <ac:spMk id="14" creationId="{14E823BC-5BC8-80DD-36F1-9403E0736419}"/>
          </ac:spMkLst>
        </pc:spChg>
        <pc:spChg chg="mod">
          <ac:chgData name="Joshua Gompert" userId="b6fde73b-f061-496e-8d15-248c9ea6cbd4" providerId="ADAL" clId="{94671013-1C6B-467D-83A0-A3927F150398}" dt="2023-08-19T10:44:50.761" v="3071" actId="20577"/>
          <ac:spMkLst>
            <pc:docMk/>
            <pc:sldMk cId="2335337802" sldId="273"/>
            <ac:spMk id="15" creationId="{7D7ADCA1-F352-9FA1-72FF-0161DE92FF77}"/>
          </ac:spMkLst>
        </pc:spChg>
        <pc:cxnChg chg="mod">
          <ac:chgData name="Joshua Gompert" userId="b6fde73b-f061-496e-8d15-248c9ea6cbd4" providerId="ADAL" clId="{94671013-1C6B-467D-83A0-A3927F150398}" dt="2023-08-19T10:26:37.037" v="2752" actId="1037"/>
          <ac:cxnSpMkLst>
            <pc:docMk/>
            <pc:sldMk cId="2335337802" sldId="273"/>
            <ac:cxnSpMk id="6" creationId="{B3AB5B3C-9C58-8FC5-F2F6-455C50CD445B}"/>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308604-C952-46F7-9E76-86F5677B38A5}" type="doc">
      <dgm:prSet loTypeId="urn:microsoft.com/office/officeart/2005/8/layout/vProcess5" loCatId="process" qsTypeId="urn:microsoft.com/office/officeart/2005/8/quickstyle/simple4" qsCatId="simple" csTypeId="urn:microsoft.com/office/officeart/2005/8/colors/accent1_3" csCatId="accent1" phldr="1"/>
      <dgm:spPr/>
      <dgm:t>
        <a:bodyPr/>
        <a:lstStyle/>
        <a:p>
          <a:endParaRPr lang="en-US"/>
        </a:p>
      </dgm:t>
    </dgm:pt>
    <dgm:pt modelId="{BD0080FB-2BE6-4187-9F91-221EAF306B25}">
      <dgm:prSet phldrT="[Text]"/>
      <dgm:spPr/>
      <dgm:t>
        <a:bodyPr/>
        <a:lstStyle/>
        <a:p>
          <a:r>
            <a:rPr lang="en-US" dirty="0"/>
            <a:t>Tokenization</a:t>
          </a:r>
        </a:p>
      </dgm:t>
    </dgm:pt>
    <dgm:pt modelId="{0CEA4C8D-170A-4C8D-826C-164F2D1E5B6D}" type="parTrans" cxnId="{8B47083A-6A27-41BF-9496-8224EC818790}">
      <dgm:prSet/>
      <dgm:spPr/>
      <dgm:t>
        <a:bodyPr/>
        <a:lstStyle/>
        <a:p>
          <a:endParaRPr lang="en-US"/>
        </a:p>
      </dgm:t>
    </dgm:pt>
    <dgm:pt modelId="{25EA0774-E6D8-429B-871B-CE7A0F06785B}" type="sibTrans" cxnId="{8B47083A-6A27-41BF-9496-8224EC818790}">
      <dgm:prSet/>
      <dgm:spPr>
        <a:ln>
          <a:solidFill>
            <a:schemeClr val="tx1">
              <a:alpha val="90000"/>
            </a:schemeClr>
          </a:solidFill>
        </a:ln>
      </dgm:spPr>
      <dgm:t>
        <a:bodyPr/>
        <a:lstStyle/>
        <a:p>
          <a:endParaRPr lang="en-US"/>
        </a:p>
      </dgm:t>
    </dgm:pt>
    <dgm:pt modelId="{B0B3D16B-9DC6-45CF-84D1-F4CD6C816CD9}">
      <dgm:prSet phldrT="[Text]"/>
      <dgm:spPr/>
      <dgm:t>
        <a:bodyPr/>
        <a:lstStyle/>
        <a:p>
          <a:r>
            <a:rPr lang="en-US" dirty="0"/>
            <a:t>Stop Word &amp; Tweet Syntax Removal</a:t>
          </a:r>
        </a:p>
      </dgm:t>
    </dgm:pt>
    <dgm:pt modelId="{6750E409-142A-4416-BCC3-78364D487E4B}" type="parTrans" cxnId="{8CD70B24-D2BA-49EB-8E6D-9FC9A4DFE990}">
      <dgm:prSet/>
      <dgm:spPr/>
      <dgm:t>
        <a:bodyPr/>
        <a:lstStyle/>
        <a:p>
          <a:endParaRPr lang="en-US"/>
        </a:p>
      </dgm:t>
    </dgm:pt>
    <dgm:pt modelId="{833BEEF1-E7FA-470F-9814-D01DDD1AF0A6}" type="sibTrans" cxnId="{8CD70B24-D2BA-49EB-8E6D-9FC9A4DFE990}">
      <dgm:prSet/>
      <dgm:spPr>
        <a:ln>
          <a:solidFill>
            <a:schemeClr val="tx1">
              <a:alpha val="90000"/>
            </a:schemeClr>
          </a:solidFill>
        </a:ln>
      </dgm:spPr>
      <dgm:t>
        <a:bodyPr/>
        <a:lstStyle/>
        <a:p>
          <a:endParaRPr lang="en-US"/>
        </a:p>
      </dgm:t>
    </dgm:pt>
    <dgm:pt modelId="{AED45CB2-7463-495C-9BE6-25BB4913647D}">
      <dgm:prSet phldrT="[Text]"/>
      <dgm:spPr/>
      <dgm:t>
        <a:bodyPr/>
        <a:lstStyle/>
        <a:p>
          <a:r>
            <a:rPr lang="en-US" dirty="0"/>
            <a:t>Stemming 	</a:t>
          </a:r>
        </a:p>
      </dgm:t>
    </dgm:pt>
    <dgm:pt modelId="{A9722E29-C79D-4908-9424-D51A7F70C8EB}" type="parTrans" cxnId="{D000F173-E516-4E82-A4B0-6221E3EF7EDC}">
      <dgm:prSet/>
      <dgm:spPr/>
      <dgm:t>
        <a:bodyPr/>
        <a:lstStyle/>
        <a:p>
          <a:endParaRPr lang="en-US"/>
        </a:p>
      </dgm:t>
    </dgm:pt>
    <dgm:pt modelId="{54FC268F-CBA2-43B2-8DCC-4000927A20C3}" type="sibTrans" cxnId="{D000F173-E516-4E82-A4B0-6221E3EF7EDC}">
      <dgm:prSet/>
      <dgm:spPr>
        <a:ln>
          <a:solidFill>
            <a:schemeClr val="tx1">
              <a:alpha val="90000"/>
            </a:schemeClr>
          </a:solidFill>
        </a:ln>
      </dgm:spPr>
      <dgm:t>
        <a:bodyPr/>
        <a:lstStyle/>
        <a:p>
          <a:endParaRPr lang="en-US"/>
        </a:p>
      </dgm:t>
    </dgm:pt>
    <dgm:pt modelId="{3F8851D6-56A0-46B9-BD44-2096160EDE9A}">
      <dgm:prSet phldrT="[Text]"/>
      <dgm:spPr/>
      <dgm:t>
        <a:bodyPr/>
        <a:lstStyle/>
        <a:p>
          <a:r>
            <a:rPr lang="en-US" dirty="0"/>
            <a:t>Feature Extraction (</a:t>
          </a:r>
          <a:r>
            <a:rPr lang="en-US" dirty="0" err="1"/>
            <a:t>BoW</a:t>
          </a:r>
          <a:r>
            <a:rPr lang="en-US" dirty="0"/>
            <a:t>, n-gram, TF-IDF</a:t>
          </a:r>
        </a:p>
      </dgm:t>
    </dgm:pt>
    <dgm:pt modelId="{CAEA94F9-D955-49F0-9C8B-A24030E27556}" type="parTrans" cxnId="{DE271487-0EEA-477D-8BB9-D17CB3F66F6A}">
      <dgm:prSet/>
      <dgm:spPr/>
      <dgm:t>
        <a:bodyPr/>
        <a:lstStyle/>
        <a:p>
          <a:endParaRPr lang="en-US"/>
        </a:p>
      </dgm:t>
    </dgm:pt>
    <dgm:pt modelId="{F30CED8F-744F-499D-AEC4-E2CF7F55D9E1}" type="sibTrans" cxnId="{DE271487-0EEA-477D-8BB9-D17CB3F66F6A}">
      <dgm:prSet/>
      <dgm:spPr/>
      <dgm:t>
        <a:bodyPr/>
        <a:lstStyle/>
        <a:p>
          <a:endParaRPr lang="en-US"/>
        </a:p>
      </dgm:t>
    </dgm:pt>
    <dgm:pt modelId="{769D3E36-48D2-493F-864F-7F93B1950769}">
      <dgm:prSet phldrT="[Text]"/>
      <dgm:spPr/>
      <dgm:t>
        <a:bodyPr/>
        <a:lstStyle/>
        <a:p>
          <a:r>
            <a:rPr lang="en-US" dirty="0"/>
            <a:t>Text Vector [0, 1, 0, …,1, n]</a:t>
          </a:r>
        </a:p>
      </dgm:t>
    </dgm:pt>
    <dgm:pt modelId="{55C493DB-F416-4724-B276-2F297F77B129}" type="parTrans" cxnId="{23FCE5C0-E5A7-4010-8EF9-7418BC72885C}">
      <dgm:prSet/>
      <dgm:spPr/>
      <dgm:t>
        <a:bodyPr/>
        <a:lstStyle/>
        <a:p>
          <a:endParaRPr lang="en-US"/>
        </a:p>
      </dgm:t>
    </dgm:pt>
    <dgm:pt modelId="{CD9AF3E7-A9DE-4E21-86A9-69BB58635D5D}" type="sibTrans" cxnId="{23FCE5C0-E5A7-4010-8EF9-7418BC72885C}">
      <dgm:prSet/>
      <dgm:spPr/>
      <dgm:t>
        <a:bodyPr/>
        <a:lstStyle/>
        <a:p>
          <a:endParaRPr lang="en-US"/>
        </a:p>
      </dgm:t>
    </dgm:pt>
    <dgm:pt modelId="{698E0654-04C3-4F53-AB55-29C9886D752D}" type="pres">
      <dgm:prSet presAssocID="{B7308604-C952-46F7-9E76-86F5677B38A5}" presName="outerComposite" presStyleCnt="0">
        <dgm:presLayoutVars>
          <dgm:chMax val="5"/>
          <dgm:dir/>
          <dgm:resizeHandles val="exact"/>
        </dgm:presLayoutVars>
      </dgm:prSet>
      <dgm:spPr/>
    </dgm:pt>
    <dgm:pt modelId="{0044DED3-5BAD-4E6A-808E-98D6E2F20770}" type="pres">
      <dgm:prSet presAssocID="{B7308604-C952-46F7-9E76-86F5677B38A5}" presName="dummyMaxCanvas" presStyleCnt="0">
        <dgm:presLayoutVars/>
      </dgm:prSet>
      <dgm:spPr/>
    </dgm:pt>
    <dgm:pt modelId="{0CA900EF-DC41-4519-B548-DA014FBDBBF9}" type="pres">
      <dgm:prSet presAssocID="{B7308604-C952-46F7-9E76-86F5677B38A5}" presName="FiveNodes_1" presStyleLbl="node1" presStyleIdx="0" presStyleCnt="5">
        <dgm:presLayoutVars>
          <dgm:bulletEnabled val="1"/>
        </dgm:presLayoutVars>
      </dgm:prSet>
      <dgm:spPr/>
    </dgm:pt>
    <dgm:pt modelId="{C4ADD366-6CE8-472A-B5C1-787EAFB6E454}" type="pres">
      <dgm:prSet presAssocID="{B7308604-C952-46F7-9E76-86F5677B38A5}" presName="FiveNodes_2" presStyleLbl="node1" presStyleIdx="1" presStyleCnt="5">
        <dgm:presLayoutVars>
          <dgm:bulletEnabled val="1"/>
        </dgm:presLayoutVars>
      </dgm:prSet>
      <dgm:spPr/>
    </dgm:pt>
    <dgm:pt modelId="{D8908D22-6487-4187-B0A6-4D96F237A592}" type="pres">
      <dgm:prSet presAssocID="{B7308604-C952-46F7-9E76-86F5677B38A5}" presName="FiveNodes_3" presStyleLbl="node1" presStyleIdx="2" presStyleCnt="5">
        <dgm:presLayoutVars>
          <dgm:bulletEnabled val="1"/>
        </dgm:presLayoutVars>
      </dgm:prSet>
      <dgm:spPr/>
    </dgm:pt>
    <dgm:pt modelId="{C059528D-2CF8-4F82-B774-8E5287739786}" type="pres">
      <dgm:prSet presAssocID="{B7308604-C952-46F7-9E76-86F5677B38A5}" presName="FiveNodes_4" presStyleLbl="node1" presStyleIdx="3" presStyleCnt="5">
        <dgm:presLayoutVars>
          <dgm:bulletEnabled val="1"/>
        </dgm:presLayoutVars>
      </dgm:prSet>
      <dgm:spPr/>
    </dgm:pt>
    <dgm:pt modelId="{1A3A172D-0313-4EA3-AA47-2F3F5A07B958}" type="pres">
      <dgm:prSet presAssocID="{B7308604-C952-46F7-9E76-86F5677B38A5}" presName="FiveNodes_5" presStyleLbl="node1" presStyleIdx="4" presStyleCnt="5">
        <dgm:presLayoutVars>
          <dgm:bulletEnabled val="1"/>
        </dgm:presLayoutVars>
      </dgm:prSet>
      <dgm:spPr/>
    </dgm:pt>
    <dgm:pt modelId="{2F04C9CE-38D2-467F-B861-9E33E8536A28}" type="pres">
      <dgm:prSet presAssocID="{B7308604-C952-46F7-9E76-86F5677B38A5}" presName="FiveConn_1-2" presStyleLbl="fgAccFollowNode1" presStyleIdx="0" presStyleCnt="4">
        <dgm:presLayoutVars>
          <dgm:bulletEnabled val="1"/>
        </dgm:presLayoutVars>
      </dgm:prSet>
      <dgm:spPr/>
    </dgm:pt>
    <dgm:pt modelId="{4E34A6E1-0B1F-4D6A-A3CF-5EF7395B6DDB}" type="pres">
      <dgm:prSet presAssocID="{B7308604-C952-46F7-9E76-86F5677B38A5}" presName="FiveConn_2-3" presStyleLbl="fgAccFollowNode1" presStyleIdx="1" presStyleCnt="4">
        <dgm:presLayoutVars>
          <dgm:bulletEnabled val="1"/>
        </dgm:presLayoutVars>
      </dgm:prSet>
      <dgm:spPr/>
    </dgm:pt>
    <dgm:pt modelId="{E874B946-E819-4EAF-8940-92F620B3EBFD}" type="pres">
      <dgm:prSet presAssocID="{B7308604-C952-46F7-9E76-86F5677B38A5}" presName="FiveConn_3-4" presStyleLbl="fgAccFollowNode1" presStyleIdx="2" presStyleCnt="4">
        <dgm:presLayoutVars>
          <dgm:bulletEnabled val="1"/>
        </dgm:presLayoutVars>
      </dgm:prSet>
      <dgm:spPr/>
    </dgm:pt>
    <dgm:pt modelId="{73485C43-907A-40B7-A0A4-5DBB4C11606D}" type="pres">
      <dgm:prSet presAssocID="{B7308604-C952-46F7-9E76-86F5677B38A5}" presName="FiveConn_4-5" presStyleLbl="fgAccFollowNode1" presStyleIdx="3" presStyleCnt="4">
        <dgm:presLayoutVars>
          <dgm:bulletEnabled val="1"/>
        </dgm:presLayoutVars>
      </dgm:prSet>
      <dgm:spPr/>
    </dgm:pt>
    <dgm:pt modelId="{9365631C-436E-43AF-8017-EBE91E91ED21}" type="pres">
      <dgm:prSet presAssocID="{B7308604-C952-46F7-9E76-86F5677B38A5}" presName="FiveNodes_1_text" presStyleLbl="node1" presStyleIdx="4" presStyleCnt="5">
        <dgm:presLayoutVars>
          <dgm:bulletEnabled val="1"/>
        </dgm:presLayoutVars>
      </dgm:prSet>
      <dgm:spPr/>
    </dgm:pt>
    <dgm:pt modelId="{29DAA2CA-FABB-4185-B73E-0EAE9443C42D}" type="pres">
      <dgm:prSet presAssocID="{B7308604-C952-46F7-9E76-86F5677B38A5}" presName="FiveNodes_2_text" presStyleLbl="node1" presStyleIdx="4" presStyleCnt="5">
        <dgm:presLayoutVars>
          <dgm:bulletEnabled val="1"/>
        </dgm:presLayoutVars>
      </dgm:prSet>
      <dgm:spPr/>
    </dgm:pt>
    <dgm:pt modelId="{866ED9A6-3F0F-449A-BF7E-1A22DE8A24C8}" type="pres">
      <dgm:prSet presAssocID="{B7308604-C952-46F7-9E76-86F5677B38A5}" presName="FiveNodes_3_text" presStyleLbl="node1" presStyleIdx="4" presStyleCnt="5">
        <dgm:presLayoutVars>
          <dgm:bulletEnabled val="1"/>
        </dgm:presLayoutVars>
      </dgm:prSet>
      <dgm:spPr/>
    </dgm:pt>
    <dgm:pt modelId="{67CD7F21-615A-42FF-9B82-0EC612067E43}" type="pres">
      <dgm:prSet presAssocID="{B7308604-C952-46F7-9E76-86F5677B38A5}" presName="FiveNodes_4_text" presStyleLbl="node1" presStyleIdx="4" presStyleCnt="5">
        <dgm:presLayoutVars>
          <dgm:bulletEnabled val="1"/>
        </dgm:presLayoutVars>
      </dgm:prSet>
      <dgm:spPr/>
    </dgm:pt>
    <dgm:pt modelId="{32C7764E-A021-4A61-AD78-AA35E0DBCFB1}" type="pres">
      <dgm:prSet presAssocID="{B7308604-C952-46F7-9E76-86F5677B38A5}" presName="FiveNodes_5_text" presStyleLbl="node1" presStyleIdx="4" presStyleCnt="5">
        <dgm:presLayoutVars>
          <dgm:bulletEnabled val="1"/>
        </dgm:presLayoutVars>
      </dgm:prSet>
      <dgm:spPr/>
    </dgm:pt>
  </dgm:ptLst>
  <dgm:cxnLst>
    <dgm:cxn modelId="{33928C06-024B-4543-8CC4-C3E48114821D}" type="presOf" srcId="{B0B3D16B-9DC6-45CF-84D1-F4CD6C816CD9}" destId="{29DAA2CA-FABB-4185-B73E-0EAE9443C42D}" srcOrd="1" destOrd="0" presId="urn:microsoft.com/office/officeart/2005/8/layout/vProcess5"/>
    <dgm:cxn modelId="{287DAF21-5F06-4F3F-8EB5-054ED517E7A8}" type="presOf" srcId="{B0B3D16B-9DC6-45CF-84D1-F4CD6C816CD9}" destId="{C4ADD366-6CE8-472A-B5C1-787EAFB6E454}" srcOrd="0" destOrd="0" presId="urn:microsoft.com/office/officeart/2005/8/layout/vProcess5"/>
    <dgm:cxn modelId="{8CD70B24-D2BA-49EB-8E6D-9FC9A4DFE990}" srcId="{B7308604-C952-46F7-9E76-86F5677B38A5}" destId="{B0B3D16B-9DC6-45CF-84D1-F4CD6C816CD9}" srcOrd="1" destOrd="0" parTransId="{6750E409-142A-4416-BCC3-78364D487E4B}" sibTransId="{833BEEF1-E7FA-470F-9814-D01DDD1AF0A6}"/>
    <dgm:cxn modelId="{8B47083A-6A27-41BF-9496-8224EC818790}" srcId="{B7308604-C952-46F7-9E76-86F5677B38A5}" destId="{BD0080FB-2BE6-4187-9F91-221EAF306B25}" srcOrd="0" destOrd="0" parTransId="{0CEA4C8D-170A-4C8D-826C-164F2D1E5B6D}" sibTransId="{25EA0774-E6D8-429B-871B-CE7A0F06785B}"/>
    <dgm:cxn modelId="{16536C5E-9507-468C-80CF-51E781DA651E}" type="presOf" srcId="{3F8851D6-56A0-46B9-BD44-2096160EDE9A}" destId="{C059528D-2CF8-4F82-B774-8E5287739786}" srcOrd="0" destOrd="0" presId="urn:microsoft.com/office/officeart/2005/8/layout/vProcess5"/>
    <dgm:cxn modelId="{658FD851-AD4F-46BA-BE11-F770ECBF085C}" type="presOf" srcId="{25EA0774-E6D8-429B-871B-CE7A0F06785B}" destId="{2F04C9CE-38D2-467F-B861-9E33E8536A28}" srcOrd="0" destOrd="0" presId="urn:microsoft.com/office/officeart/2005/8/layout/vProcess5"/>
    <dgm:cxn modelId="{D000F173-E516-4E82-A4B0-6221E3EF7EDC}" srcId="{B7308604-C952-46F7-9E76-86F5677B38A5}" destId="{AED45CB2-7463-495C-9BE6-25BB4913647D}" srcOrd="2" destOrd="0" parTransId="{A9722E29-C79D-4908-9424-D51A7F70C8EB}" sibTransId="{54FC268F-CBA2-43B2-8DCC-4000927A20C3}"/>
    <dgm:cxn modelId="{8EF31C79-1CEA-45C9-BA40-D1CD6F08FF03}" type="presOf" srcId="{BD0080FB-2BE6-4187-9F91-221EAF306B25}" destId="{9365631C-436E-43AF-8017-EBE91E91ED21}" srcOrd="1" destOrd="0" presId="urn:microsoft.com/office/officeart/2005/8/layout/vProcess5"/>
    <dgm:cxn modelId="{FC459079-DE28-4828-8903-A6C97BFBCFC2}" type="presOf" srcId="{B7308604-C952-46F7-9E76-86F5677B38A5}" destId="{698E0654-04C3-4F53-AB55-29C9886D752D}" srcOrd="0" destOrd="0" presId="urn:microsoft.com/office/officeart/2005/8/layout/vProcess5"/>
    <dgm:cxn modelId="{38988180-EE46-47E7-9155-EA1548CE8239}" type="presOf" srcId="{3F8851D6-56A0-46B9-BD44-2096160EDE9A}" destId="{67CD7F21-615A-42FF-9B82-0EC612067E43}" srcOrd="1" destOrd="0" presId="urn:microsoft.com/office/officeart/2005/8/layout/vProcess5"/>
    <dgm:cxn modelId="{601B9D81-CCDF-4497-B422-0E4FA52CC5C7}" type="presOf" srcId="{AED45CB2-7463-495C-9BE6-25BB4913647D}" destId="{D8908D22-6487-4187-B0A6-4D96F237A592}" srcOrd="0" destOrd="0" presId="urn:microsoft.com/office/officeart/2005/8/layout/vProcess5"/>
    <dgm:cxn modelId="{DE271487-0EEA-477D-8BB9-D17CB3F66F6A}" srcId="{B7308604-C952-46F7-9E76-86F5677B38A5}" destId="{3F8851D6-56A0-46B9-BD44-2096160EDE9A}" srcOrd="3" destOrd="0" parTransId="{CAEA94F9-D955-49F0-9C8B-A24030E27556}" sibTransId="{F30CED8F-744F-499D-AEC4-E2CF7F55D9E1}"/>
    <dgm:cxn modelId="{484DB08D-12FA-4F46-ABFA-7FDD0A141C1F}" type="presOf" srcId="{769D3E36-48D2-493F-864F-7F93B1950769}" destId="{32C7764E-A021-4A61-AD78-AA35E0DBCFB1}" srcOrd="1" destOrd="0" presId="urn:microsoft.com/office/officeart/2005/8/layout/vProcess5"/>
    <dgm:cxn modelId="{D335B2AC-5BA3-4C67-9759-761C54E05F3A}" type="presOf" srcId="{54FC268F-CBA2-43B2-8DCC-4000927A20C3}" destId="{E874B946-E819-4EAF-8940-92F620B3EBFD}" srcOrd="0" destOrd="0" presId="urn:microsoft.com/office/officeart/2005/8/layout/vProcess5"/>
    <dgm:cxn modelId="{4B17B3C0-AF13-4D5E-96C7-B05721C3EF26}" type="presOf" srcId="{F30CED8F-744F-499D-AEC4-E2CF7F55D9E1}" destId="{73485C43-907A-40B7-A0A4-5DBB4C11606D}" srcOrd="0" destOrd="0" presId="urn:microsoft.com/office/officeart/2005/8/layout/vProcess5"/>
    <dgm:cxn modelId="{23FCE5C0-E5A7-4010-8EF9-7418BC72885C}" srcId="{B7308604-C952-46F7-9E76-86F5677B38A5}" destId="{769D3E36-48D2-493F-864F-7F93B1950769}" srcOrd="4" destOrd="0" parTransId="{55C493DB-F416-4724-B276-2F297F77B129}" sibTransId="{CD9AF3E7-A9DE-4E21-86A9-69BB58635D5D}"/>
    <dgm:cxn modelId="{E52E37C9-AE43-49A3-B711-8402D3A629FE}" type="presOf" srcId="{AED45CB2-7463-495C-9BE6-25BB4913647D}" destId="{866ED9A6-3F0F-449A-BF7E-1A22DE8A24C8}" srcOrd="1" destOrd="0" presId="urn:microsoft.com/office/officeart/2005/8/layout/vProcess5"/>
    <dgm:cxn modelId="{847CD4C9-E36D-4016-8210-E5A0AAF2C4E8}" type="presOf" srcId="{833BEEF1-E7FA-470F-9814-D01DDD1AF0A6}" destId="{4E34A6E1-0B1F-4D6A-A3CF-5EF7395B6DDB}" srcOrd="0" destOrd="0" presId="urn:microsoft.com/office/officeart/2005/8/layout/vProcess5"/>
    <dgm:cxn modelId="{64B566E8-45DB-496F-84ED-545E74196E7E}" type="presOf" srcId="{769D3E36-48D2-493F-864F-7F93B1950769}" destId="{1A3A172D-0313-4EA3-AA47-2F3F5A07B958}" srcOrd="0" destOrd="0" presId="urn:microsoft.com/office/officeart/2005/8/layout/vProcess5"/>
    <dgm:cxn modelId="{175F5AF8-3367-42A0-823C-59B066018C9F}" type="presOf" srcId="{BD0080FB-2BE6-4187-9F91-221EAF306B25}" destId="{0CA900EF-DC41-4519-B548-DA014FBDBBF9}" srcOrd="0" destOrd="0" presId="urn:microsoft.com/office/officeart/2005/8/layout/vProcess5"/>
    <dgm:cxn modelId="{2496EC40-0E21-40E5-ACD8-561BB8022D5A}" type="presParOf" srcId="{698E0654-04C3-4F53-AB55-29C9886D752D}" destId="{0044DED3-5BAD-4E6A-808E-98D6E2F20770}" srcOrd="0" destOrd="0" presId="urn:microsoft.com/office/officeart/2005/8/layout/vProcess5"/>
    <dgm:cxn modelId="{29AD656B-D893-47AD-B3E1-2233BA79C3DB}" type="presParOf" srcId="{698E0654-04C3-4F53-AB55-29C9886D752D}" destId="{0CA900EF-DC41-4519-B548-DA014FBDBBF9}" srcOrd="1" destOrd="0" presId="urn:microsoft.com/office/officeart/2005/8/layout/vProcess5"/>
    <dgm:cxn modelId="{89D13006-95F9-40C3-9185-D0BB84087461}" type="presParOf" srcId="{698E0654-04C3-4F53-AB55-29C9886D752D}" destId="{C4ADD366-6CE8-472A-B5C1-787EAFB6E454}" srcOrd="2" destOrd="0" presId="urn:microsoft.com/office/officeart/2005/8/layout/vProcess5"/>
    <dgm:cxn modelId="{BB32FC6B-F5E7-4E70-86BF-5F4826DFA878}" type="presParOf" srcId="{698E0654-04C3-4F53-AB55-29C9886D752D}" destId="{D8908D22-6487-4187-B0A6-4D96F237A592}" srcOrd="3" destOrd="0" presId="urn:microsoft.com/office/officeart/2005/8/layout/vProcess5"/>
    <dgm:cxn modelId="{9B9DBD5E-07ED-4D35-9868-2A10C1E99880}" type="presParOf" srcId="{698E0654-04C3-4F53-AB55-29C9886D752D}" destId="{C059528D-2CF8-4F82-B774-8E5287739786}" srcOrd="4" destOrd="0" presId="urn:microsoft.com/office/officeart/2005/8/layout/vProcess5"/>
    <dgm:cxn modelId="{71BB38D7-D1D5-4730-8888-BDDD9C3E763D}" type="presParOf" srcId="{698E0654-04C3-4F53-AB55-29C9886D752D}" destId="{1A3A172D-0313-4EA3-AA47-2F3F5A07B958}" srcOrd="5" destOrd="0" presId="urn:microsoft.com/office/officeart/2005/8/layout/vProcess5"/>
    <dgm:cxn modelId="{01B21014-A6F8-4FDE-A788-3B24C4ED38F6}" type="presParOf" srcId="{698E0654-04C3-4F53-AB55-29C9886D752D}" destId="{2F04C9CE-38D2-467F-B861-9E33E8536A28}" srcOrd="6" destOrd="0" presId="urn:microsoft.com/office/officeart/2005/8/layout/vProcess5"/>
    <dgm:cxn modelId="{F5097BCC-E1E4-484F-906F-7453160AF5DC}" type="presParOf" srcId="{698E0654-04C3-4F53-AB55-29C9886D752D}" destId="{4E34A6E1-0B1F-4D6A-A3CF-5EF7395B6DDB}" srcOrd="7" destOrd="0" presId="urn:microsoft.com/office/officeart/2005/8/layout/vProcess5"/>
    <dgm:cxn modelId="{0CD36656-282B-481A-A97A-6F2DA083042A}" type="presParOf" srcId="{698E0654-04C3-4F53-AB55-29C9886D752D}" destId="{E874B946-E819-4EAF-8940-92F620B3EBFD}" srcOrd="8" destOrd="0" presId="urn:microsoft.com/office/officeart/2005/8/layout/vProcess5"/>
    <dgm:cxn modelId="{753DC6DA-652D-4C0C-A9FA-6588146570B2}" type="presParOf" srcId="{698E0654-04C3-4F53-AB55-29C9886D752D}" destId="{73485C43-907A-40B7-A0A4-5DBB4C11606D}" srcOrd="9" destOrd="0" presId="urn:microsoft.com/office/officeart/2005/8/layout/vProcess5"/>
    <dgm:cxn modelId="{8C9C37C8-83D1-49AD-A5EF-C44093387083}" type="presParOf" srcId="{698E0654-04C3-4F53-AB55-29C9886D752D}" destId="{9365631C-436E-43AF-8017-EBE91E91ED21}" srcOrd="10" destOrd="0" presId="urn:microsoft.com/office/officeart/2005/8/layout/vProcess5"/>
    <dgm:cxn modelId="{EBD5EDB7-E9C9-4E5F-88CD-CEFD2D1B49CC}" type="presParOf" srcId="{698E0654-04C3-4F53-AB55-29C9886D752D}" destId="{29DAA2CA-FABB-4185-B73E-0EAE9443C42D}" srcOrd="11" destOrd="0" presId="urn:microsoft.com/office/officeart/2005/8/layout/vProcess5"/>
    <dgm:cxn modelId="{22075694-A310-4106-A7AA-30F51F3E9EA5}" type="presParOf" srcId="{698E0654-04C3-4F53-AB55-29C9886D752D}" destId="{866ED9A6-3F0F-449A-BF7E-1A22DE8A24C8}" srcOrd="12" destOrd="0" presId="urn:microsoft.com/office/officeart/2005/8/layout/vProcess5"/>
    <dgm:cxn modelId="{FB12E00A-9BDC-45AE-B9A8-B0A3FA721C18}" type="presParOf" srcId="{698E0654-04C3-4F53-AB55-29C9886D752D}" destId="{67CD7F21-615A-42FF-9B82-0EC612067E43}" srcOrd="13" destOrd="0" presId="urn:microsoft.com/office/officeart/2005/8/layout/vProcess5"/>
    <dgm:cxn modelId="{F6C62EBE-44C7-485A-86CC-F2C362285FF5}" type="presParOf" srcId="{698E0654-04C3-4F53-AB55-29C9886D752D}" destId="{32C7764E-A021-4A61-AD78-AA35E0DBCFB1}"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A900EF-DC41-4519-B548-DA014FBDBBF9}">
      <dsp:nvSpPr>
        <dsp:cNvPr id="0" name=""/>
        <dsp:cNvSpPr/>
      </dsp:nvSpPr>
      <dsp:spPr>
        <a:xfrm>
          <a:off x="0" y="0"/>
          <a:ext cx="3762340" cy="676655"/>
        </a:xfrm>
        <a:prstGeom prst="roundRect">
          <a:avLst>
            <a:gd name="adj" fmla="val 10000"/>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Tokenization</a:t>
          </a:r>
        </a:p>
      </dsp:txBody>
      <dsp:txXfrm>
        <a:off x="19819" y="19819"/>
        <a:ext cx="2953006" cy="637017"/>
      </dsp:txXfrm>
    </dsp:sp>
    <dsp:sp modelId="{C4ADD366-6CE8-472A-B5C1-787EAFB6E454}">
      <dsp:nvSpPr>
        <dsp:cNvPr id="0" name=""/>
        <dsp:cNvSpPr/>
      </dsp:nvSpPr>
      <dsp:spPr>
        <a:xfrm>
          <a:off x="280953" y="770635"/>
          <a:ext cx="3762340" cy="676655"/>
        </a:xfrm>
        <a:prstGeom prst="roundRect">
          <a:avLst>
            <a:gd name="adj" fmla="val 10000"/>
          </a:avLst>
        </a:prstGeom>
        <a:gradFill rotWithShape="0">
          <a:gsLst>
            <a:gs pos="0">
              <a:schemeClr val="accent1">
                <a:shade val="80000"/>
                <a:hueOff val="76561"/>
                <a:satOff val="-1098"/>
                <a:lumOff val="6404"/>
                <a:alphaOff val="0"/>
                <a:shade val="51000"/>
                <a:satMod val="130000"/>
              </a:schemeClr>
            </a:gs>
            <a:gs pos="80000">
              <a:schemeClr val="accent1">
                <a:shade val="80000"/>
                <a:hueOff val="76561"/>
                <a:satOff val="-1098"/>
                <a:lumOff val="6404"/>
                <a:alphaOff val="0"/>
                <a:shade val="93000"/>
                <a:satMod val="130000"/>
              </a:schemeClr>
            </a:gs>
            <a:gs pos="100000">
              <a:schemeClr val="accent1">
                <a:shade val="80000"/>
                <a:hueOff val="76561"/>
                <a:satOff val="-1098"/>
                <a:lumOff val="6404"/>
                <a:alphaOff val="0"/>
                <a:shade val="94000"/>
                <a:satMod val="135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Stop Word &amp; Tweet Syntax Removal</a:t>
          </a:r>
        </a:p>
      </dsp:txBody>
      <dsp:txXfrm>
        <a:off x="300772" y="790454"/>
        <a:ext cx="3001921" cy="637017"/>
      </dsp:txXfrm>
    </dsp:sp>
    <dsp:sp modelId="{D8908D22-6487-4187-B0A6-4D96F237A592}">
      <dsp:nvSpPr>
        <dsp:cNvPr id="0" name=""/>
        <dsp:cNvSpPr/>
      </dsp:nvSpPr>
      <dsp:spPr>
        <a:xfrm>
          <a:off x="561907" y="1541271"/>
          <a:ext cx="3762340" cy="676655"/>
        </a:xfrm>
        <a:prstGeom prst="roundRect">
          <a:avLst>
            <a:gd name="adj" fmla="val 10000"/>
          </a:avLst>
        </a:prstGeom>
        <a:gradFill rotWithShape="0">
          <a:gsLst>
            <a:gs pos="0">
              <a:schemeClr val="accent1">
                <a:shade val="80000"/>
                <a:hueOff val="153123"/>
                <a:satOff val="-2196"/>
                <a:lumOff val="12807"/>
                <a:alphaOff val="0"/>
                <a:shade val="51000"/>
                <a:satMod val="130000"/>
              </a:schemeClr>
            </a:gs>
            <a:gs pos="80000">
              <a:schemeClr val="accent1">
                <a:shade val="80000"/>
                <a:hueOff val="153123"/>
                <a:satOff val="-2196"/>
                <a:lumOff val="12807"/>
                <a:alphaOff val="0"/>
                <a:shade val="93000"/>
                <a:satMod val="130000"/>
              </a:schemeClr>
            </a:gs>
            <a:gs pos="100000">
              <a:schemeClr val="accent1">
                <a:shade val="80000"/>
                <a:hueOff val="153123"/>
                <a:satOff val="-2196"/>
                <a:lumOff val="12807"/>
                <a:alphaOff val="0"/>
                <a:shade val="94000"/>
                <a:satMod val="135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Stemming 	</a:t>
          </a:r>
        </a:p>
      </dsp:txBody>
      <dsp:txXfrm>
        <a:off x="581726" y="1561090"/>
        <a:ext cx="3001921" cy="637017"/>
      </dsp:txXfrm>
    </dsp:sp>
    <dsp:sp modelId="{C059528D-2CF8-4F82-B774-8E5287739786}">
      <dsp:nvSpPr>
        <dsp:cNvPr id="0" name=""/>
        <dsp:cNvSpPr/>
      </dsp:nvSpPr>
      <dsp:spPr>
        <a:xfrm>
          <a:off x="842861" y="2311907"/>
          <a:ext cx="3762340" cy="676655"/>
        </a:xfrm>
        <a:prstGeom prst="roundRect">
          <a:avLst>
            <a:gd name="adj" fmla="val 10000"/>
          </a:avLst>
        </a:prstGeom>
        <a:gradFill rotWithShape="0">
          <a:gsLst>
            <a:gs pos="0">
              <a:schemeClr val="accent1">
                <a:shade val="80000"/>
                <a:hueOff val="229684"/>
                <a:satOff val="-3294"/>
                <a:lumOff val="19211"/>
                <a:alphaOff val="0"/>
                <a:shade val="51000"/>
                <a:satMod val="130000"/>
              </a:schemeClr>
            </a:gs>
            <a:gs pos="80000">
              <a:schemeClr val="accent1">
                <a:shade val="80000"/>
                <a:hueOff val="229684"/>
                <a:satOff val="-3294"/>
                <a:lumOff val="19211"/>
                <a:alphaOff val="0"/>
                <a:shade val="93000"/>
                <a:satMod val="130000"/>
              </a:schemeClr>
            </a:gs>
            <a:gs pos="100000">
              <a:schemeClr val="accent1">
                <a:shade val="80000"/>
                <a:hueOff val="229684"/>
                <a:satOff val="-3294"/>
                <a:lumOff val="19211"/>
                <a:alphaOff val="0"/>
                <a:shade val="94000"/>
                <a:satMod val="135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Feature Extraction (</a:t>
          </a:r>
          <a:r>
            <a:rPr lang="en-US" sz="1800" kern="1200" dirty="0" err="1"/>
            <a:t>BoW</a:t>
          </a:r>
          <a:r>
            <a:rPr lang="en-US" sz="1800" kern="1200" dirty="0"/>
            <a:t>, n-gram, TF-IDF</a:t>
          </a:r>
        </a:p>
      </dsp:txBody>
      <dsp:txXfrm>
        <a:off x="862680" y="2331726"/>
        <a:ext cx="3001921" cy="637017"/>
      </dsp:txXfrm>
    </dsp:sp>
    <dsp:sp modelId="{1A3A172D-0313-4EA3-AA47-2F3F5A07B958}">
      <dsp:nvSpPr>
        <dsp:cNvPr id="0" name=""/>
        <dsp:cNvSpPr/>
      </dsp:nvSpPr>
      <dsp:spPr>
        <a:xfrm>
          <a:off x="1123815" y="3082543"/>
          <a:ext cx="3762340" cy="676655"/>
        </a:xfrm>
        <a:prstGeom prst="roundRect">
          <a:avLst>
            <a:gd name="adj" fmla="val 10000"/>
          </a:avLst>
        </a:prstGeom>
        <a:gradFill rotWithShape="0">
          <a:gsLst>
            <a:gs pos="0">
              <a:schemeClr val="accent1">
                <a:shade val="80000"/>
                <a:hueOff val="306246"/>
                <a:satOff val="-4392"/>
                <a:lumOff val="25615"/>
                <a:alphaOff val="0"/>
                <a:shade val="51000"/>
                <a:satMod val="130000"/>
              </a:schemeClr>
            </a:gs>
            <a:gs pos="80000">
              <a:schemeClr val="accent1">
                <a:shade val="80000"/>
                <a:hueOff val="306246"/>
                <a:satOff val="-4392"/>
                <a:lumOff val="25615"/>
                <a:alphaOff val="0"/>
                <a:shade val="93000"/>
                <a:satMod val="130000"/>
              </a:schemeClr>
            </a:gs>
            <a:gs pos="100000">
              <a:schemeClr val="accent1">
                <a:shade val="80000"/>
                <a:hueOff val="306246"/>
                <a:satOff val="-4392"/>
                <a:lumOff val="25615"/>
                <a:alphaOff val="0"/>
                <a:shade val="94000"/>
                <a:satMod val="135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Text Vector [0, 1, 0, …,1, n]</a:t>
          </a:r>
        </a:p>
      </dsp:txBody>
      <dsp:txXfrm>
        <a:off x="1143634" y="3102362"/>
        <a:ext cx="3001921" cy="637017"/>
      </dsp:txXfrm>
    </dsp:sp>
    <dsp:sp modelId="{2F04C9CE-38D2-467F-B861-9E33E8536A28}">
      <dsp:nvSpPr>
        <dsp:cNvPr id="0" name=""/>
        <dsp:cNvSpPr/>
      </dsp:nvSpPr>
      <dsp:spPr>
        <a:xfrm>
          <a:off x="3322513" y="494334"/>
          <a:ext cx="439826" cy="439826"/>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tx1">
              <a:alpha val="90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3421474" y="494334"/>
        <a:ext cx="241904" cy="330969"/>
      </dsp:txXfrm>
    </dsp:sp>
    <dsp:sp modelId="{4E34A6E1-0B1F-4D6A-A3CF-5EF7395B6DDB}">
      <dsp:nvSpPr>
        <dsp:cNvPr id="0" name=""/>
        <dsp:cNvSpPr/>
      </dsp:nvSpPr>
      <dsp:spPr>
        <a:xfrm>
          <a:off x="3603467" y="1264970"/>
          <a:ext cx="439826" cy="439826"/>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tx1">
              <a:alpha val="90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3702428" y="1264970"/>
        <a:ext cx="241904" cy="330969"/>
      </dsp:txXfrm>
    </dsp:sp>
    <dsp:sp modelId="{E874B946-E819-4EAF-8940-92F620B3EBFD}">
      <dsp:nvSpPr>
        <dsp:cNvPr id="0" name=""/>
        <dsp:cNvSpPr/>
      </dsp:nvSpPr>
      <dsp:spPr>
        <a:xfrm>
          <a:off x="3884421" y="2024328"/>
          <a:ext cx="439826" cy="439826"/>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tx1">
              <a:alpha val="90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3983382" y="2024328"/>
        <a:ext cx="241904" cy="330969"/>
      </dsp:txXfrm>
    </dsp:sp>
    <dsp:sp modelId="{73485C43-907A-40B7-A0A4-5DBB4C11606D}">
      <dsp:nvSpPr>
        <dsp:cNvPr id="0" name=""/>
        <dsp:cNvSpPr/>
      </dsp:nvSpPr>
      <dsp:spPr>
        <a:xfrm>
          <a:off x="4165375" y="2802482"/>
          <a:ext cx="439826" cy="439826"/>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4264336" y="2802482"/>
        <a:ext cx="241904" cy="33096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6F0EFA69-5B19-4D0D-A3C2-3F1175A469C2}" type="datetimeFigureOut">
              <a:rPr lang="en-US" smtClean="0"/>
              <a:t>8/19/2023</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A73FB260-5109-42BB-8951-C6C10B7A34B4}" type="slidenum">
              <a:rPr lang="en-US" smtClean="0"/>
              <a:t>‹#›</a:t>
            </a:fld>
            <a:endParaRPr lang="en-US"/>
          </a:p>
        </p:txBody>
      </p:sp>
    </p:spTree>
    <p:extLst>
      <p:ext uri="{BB962C8B-B14F-4D97-AF65-F5344CB8AC3E}">
        <p14:creationId xmlns:p14="http://schemas.microsoft.com/office/powerpoint/2010/main" val="3602174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1. Gradient Boosting Framework:</a:t>
            </a:r>
            <a:r>
              <a:rPr lang="en-US" b="0" i="0" dirty="0">
                <a:solidFill>
                  <a:srgbClr val="374151"/>
                </a:solidFill>
                <a:effectLst/>
                <a:latin typeface="Söhne"/>
              </a:rPr>
              <a:t> At its core, </a:t>
            </a:r>
            <a:r>
              <a:rPr lang="en-US" b="0" i="0" dirty="0" err="1">
                <a:solidFill>
                  <a:srgbClr val="374151"/>
                </a:solidFill>
                <a:effectLst/>
                <a:latin typeface="Söhne"/>
              </a:rPr>
              <a:t>XGBoost</a:t>
            </a:r>
            <a:r>
              <a:rPr lang="en-US" b="0" i="0" dirty="0">
                <a:solidFill>
                  <a:srgbClr val="374151"/>
                </a:solidFill>
                <a:effectLst/>
                <a:latin typeface="Söhne"/>
              </a:rPr>
              <a:t> is an implementation of gradient boosting. Gradient boosting is a machine learning technique that builds an ensemble of decision trees in a sequential manner. Each tree tries to correct the mistakes of the previous ones.</a:t>
            </a:r>
          </a:p>
          <a:p>
            <a:pPr algn="l"/>
            <a:r>
              <a:rPr lang="en-US" b="1" i="0" dirty="0">
                <a:solidFill>
                  <a:srgbClr val="374151"/>
                </a:solidFill>
                <a:effectLst/>
                <a:latin typeface="Söhne"/>
              </a:rPr>
              <a:t>2. How it Works: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Initially, a single model is trained on the data, and predictions are made.</a:t>
            </a:r>
          </a:p>
          <a:p>
            <a:pPr algn="l">
              <a:buFont typeface="Arial" panose="020B0604020202020204" pitchFamily="34" charset="0"/>
              <a:buChar char="•"/>
            </a:pPr>
            <a:r>
              <a:rPr lang="en-US" b="0" i="0" dirty="0">
                <a:solidFill>
                  <a:srgbClr val="374151"/>
                </a:solidFill>
                <a:effectLst/>
                <a:latin typeface="Söhne"/>
              </a:rPr>
              <a:t>The residuals (or errors) between the predictions and the actual values are calculated.</a:t>
            </a:r>
          </a:p>
          <a:p>
            <a:pPr algn="l">
              <a:buFont typeface="Arial" panose="020B0604020202020204" pitchFamily="34" charset="0"/>
              <a:buChar char="•"/>
            </a:pPr>
            <a:r>
              <a:rPr lang="en-US" b="0" i="0" dirty="0">
                <a:solidFill>
                  <a:srgbClr val="374151"/>
                </a:solidFill>
                <a:effectLst/>
                <a:latin typeface="Söhne"/>
              </a:rPr>
              <a:t>A new tree is then trained to predict these residuals.</a:t>
            </a:r>
          </a:p>
          <a:p>
            <a:pPr algn="l">
              <a:buFont typeface="Arial" panose="020B0604020202020204" pitchFamily="34" charset="0"/>
              <a:buChar char="•"/>
            </a:pPr>
            <a:r>
              <a:rPr lang="en-US" b="0" i="0" dirty="0">
                <a:solidFill>
                  <a:srgbClr val="374151"/>
                </a:solidFill>
                <a:effectLst/>
                <a:latin typeface="Söhne"/>
              </a:rPr>
              <a:t>This process is repeated, and each successive tree focuses on correcting the errors made by the ensemble of previous trees.</a:t>
            </a:r>
          </a:p>
          <a:p>
            <a:pPr algn="l"/>
            <a:r>
              <a:rPr lang="en-US" b="1" i="0" dirty="0">
                <a:solidFill>
                  <a:srgbClr val="374151"/>
                </a:solidFill>
                <a:effectLst/>
                <a:latin typeface="Söhne"/>
              </a:rPr>
              <a:t>3. Features of </a:t>
            </a:r>
            <a:r>
              <a:rPr lang="en-US" b="1" i="0" dirty="0" err="1">
                <a:solidFill>
                  <a:srgbClr val="374151"/>
                </a:solidFill>
                <a:effectLst/>
                <a:latin typeface="Söhne"/>
              </a:rPr>
              <a:t>XGBoost</a:t>
            </a:r>
            <a:r>
              <a:rPr lang="en-US" b="1" i="0" dirty="0">
                <a:solidFill>
                  <a:srgbClr val="374151"/>
                </a:solidFill>
                <a:effectLst/>
                <a:latin typeface="Söhne"/>
              </a:rPr>
              <a:t>:</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Regularization:</a:t>
            </a:r>
            <a:r>
              <a:rPr lang="en-US" b="0" i="0" dirty="0">
                <a:solidFill>
                  <a:srgbClr val="374151"/>
                </a:solidFill>
                <a:effectLst/>
                <a:latin typeface="Söhne"/>
              </a:rPr>
              <a:t> Unlike standard gradient boosting, </a:t>
            </a:r>
            <a:r>
              <a:rPr lang="en-US" b="0" i="0" dirty="0" err="1">
                <a:solidFill>
                  <a:srgbClr val="374151"/>
                </a:solidFill>
                <a:effectLst/>
                <a:latin typeface="Söhne"/>
              </a:rPr>
              <a:t>XGBoost</a:t>
            </a:r>
            <a:r>
              <a:rPr lang="en-US" b="0" i="0" dirty="0">
                <a:solidFill>
                  <a:srgbClr val="374151"/>
                </a:solidFill>
                <a:effectLst/>
                <a:latin typeface="Söhne"/>
              </a:rPr>
              <a:t> has L1 (Lasso Regression) and L2 (Ridge Regression) regularization which prevents overfitting.</a:t>
            </a:r>
          </a:p>
          <a:p>
            <a:pPr algn="l">
              <a:buFont typeface="Arial" panose="020B0604020202020204" pitchFamily="34" charset="0"/>
              <a:buChar char="•"/>
            </a:pPr>
            <a:r>
              <a:rPr lang="en-US" b="1" i="0" dirty="0">
                <a:solidFill>
                  <a:srgbClr val="374151"/>
                </a:solidFill>
                <a:effectLst/>
                <a:latin typeface="Söhne"/>
              </a:rPr>
              <a:t>Handling Missing Data:</a:t>
            </a:r>
            <a:r>
              <a:rPr lang="en-US" b="0" i="0" dirty="0">
                <a:solidFill>
                  <a:srgbClr val="374151"/>
                </a:solidFill>
                <a:effectLst/>
                <a:latin typeface="Söhne"/>
              </a:rPr>
              <a:t> </a:t>
            </a:r>
            <a:r>
              <a:rPr lang="en-US" b="0" i="0" dirty="0" err="1">
                <a:solidFill>
                  <a:srgbClr val="374151"/>
                </a:solidFill>
                <a:effectLst/>
                <a:latin typeface="Söhne"/>
              </a:rPr>
              <a:t>XGBoost</a:t>
            </a:r>
            <a:r>
              <a:rPr lang="en-US" b="0" i="0" dirty="0">
                <a:solidFill>
                  <a:srgbClr val="374151"/>
                </a:solidFill>
                <a:effectLst/>
                <a:latin typeface="Söhne"/>
              </a:rPr>
              <a:t> can handle missing values internally, without requiring explicit imputation.</a:t>
            </a:r>
          </a:p>
          <a:p>
            <a:pPr algn="l">
              <a:buFont typeface="Arial" panose="020B0604020202020204" pitchFamily="34" charset="0"/>
              <a:buChar char="•"/>
            </a:pPr>
            <a:r>
              <a:rPr lang="en-US" b="1" i="0" dirty="0">
                <a:solidFill>
                  <a:srgbClr val="374151"/>
                </a:solidFill>
                <a:effectLst/>
                <a:latin typeface="Söhne"/>
              </a:rPr>
              <a:t>Parallel and Distributed Processing:</a:t>
            </a:r>
            <a:r>
              <a:rPr lang="en-US" b="0" i="0" dirty="0">
                <a:solidFill>
                  <a:srgbClr val="374151"/>
                </a:solidFill>
                <a:effectLst/>
                <a:latin typeface="Söhne"/>
              </a:rPr>
              <a:t> </a:t>
            </a:r>
            <a:r>
              <a:rPr lang="en-US" b="0" i="0" dirty="0" err="1">
                <a:solidFill>
                  <a:srgbClr val="374151"/>
                </a:solidFill>
                <a:effectLst/>
                <a:latin typeface="Söhne"/>
              </a:rPr>
              <a:t>XGBoost</a:t>
            </a:r>
            <a:r>
              <a:rPr lang="en-US" b="0" i="0" dirty="0">
                <a:solidFill>
                  <a:srgbClr val="374151"/>
                </a:solidFill>
                <a:effectLst/>
                <a:latin typeface="Söhne"/>
              </a:rPr>
              <a:t> is optimized for both parallel and distributed computing, making it incredibly fast.</a:t>
            </a:r>
          </a:p>
          <a:p>
            <a:pPr algn="l">
              <a:buFont typeface="Arial" panose="020B0604020202020204" pitchFamily="34" charset="0"/>
              <a:buChar char="•"/>
            </a:pPr>
            <a:r>
              <a:rPr lang="en-US" b="1" i="0" dirty="0">
                <a:solidFill>
                  <a:srgbClr val="374151"/>
                </a:solidFill>
                <a:effectLst/>
                <a:latin typeface="Söhne"/>
              </a:rPr>
              <a:t>Tree Pruning:</a:t>
            </a:r>
            <a:r>
              <a:rPr lang="en-US" b="0" i="0" dirty="0">
                <a:solidFill>
                  <a:srgbClr val="374151"/>
                </a:solidFill>
                <a:effectLst/>
                <a:latin typeface="Söhne"/>
              </a:rPr>
              <a:t> While standard gradient boosting uses depth-first approach, </a:t>
            </a:r>
            <a:r>
              <a:rPr lang="en-US" b="0" i="0" dirty="0" err="1">
                <a:solidFill>
                  <a:srgbClr val="374151"/>
                </a:solidFill>
                <a:effectLst/>
                <a:latin typeface="Söhne"/>
              </a:rPr>
              <a:t>XGBoost</a:t>
            </a:r>
            <a:r>
              <a:rPr lang="en-US" b="0" i="0" dirty="0">
                <a:solidFill>
                  <a:srgbClr val="374151"/>
                </a:solidFill>
                <a:effectLst/>
                <a:latin typeface="Söhne"/>
              </a:rPr>
              <a:t> uses depth-wise pruning, leading to a more symmetric tree.</a:t>
            </a:r>
          </a:p>
          <a:p>
            <a:pPr algn="l">
              <a:buFont typeface="Arial" panose="020B0604020202020204" pitchFamily="34" charset="0"/>
              <a:buChar char="•"/>
            </a:pPr>
            <a:r>
              <a:rPr lang="en-US" b="1" i="0" dirty="0">
                <a:solidFill>
                  <a:srgbClr val="374151"/>
                </a:solidFill>
                <a:effectLst/>
                <a:latin typeface="Söhne"/>
              </a:rPr>
              <a:t>Cross-validation:</a:t>
            </a:r>
            <a:r>
              <a:rPr lang="en-US" b="0" i="0" dirty="0">
                <a:solidFill>
                  <a:srgbClr val="374151"/>
                </a:solidFill>
                <a:effectLst/>
                <a:latin typeface="Söhne"/>
              </a:rPr>
              <a:t> </a:t>
            </a:r>
            <a:r>
              <a:rPr lang="en-US" b="0" i="0" dirty="0" err="1">
                <a:solidFill>
                  <a:srgbClr val="374151"/>
                </a:solidFill>
                <a:effectLst/>
                <a:latin typeface="Söhne"/>
              </a:rPr>
              <a:t>XGBoost</a:t>
            </a:r>
            <a:r>
              <a:rPr lang="en-US" b="0" i="0" dirty="0">
                <a:solidFill>
                  <a:srgbClr val="374151"/>
                </a:solidFill>
                <a:effectLst/>
                <a:latin typeface="Söhne"/>
              </a:rPr>
              <a:t> has an in-built routine to run cross-validation at each iteration, making it easy to determine the optimal number of boosting rounds.</a:t>
            </a:r>
          </a:p>
          <a:p>
            <a:pPr algn="l">
              <a:buFont typeface="Arial" panose="020B0604020202020204" pitchFamily="34" charset="0"/>
              <a:buChar char="•"/>
            </a:pPr>
            <a:r>
              <a:rPr lang="en-US" b="1" i="0" dirty="0">
                <a:solidFill>
                  <a:srgbClr val="374151"/>
                </a:solidFill>
                <a:effectLst/>
                <a:latin typeface="Söhne"/>
              </a:rPr>
              <a:t>Flexibility:</a:t>
            </a:r>
            <a:r>
              <a:rPr lang="en-US" b="0" i="0" dirty="0">
                <a:solidFill>
                  <a:srgbClr val="374151"/>
                </a:solidFill>
                <a:effectLst/>
                <a:latin typeface="Söhne"/>
              </a:rPr>
              <a:t> It supports regression, classification, ranking, and user-defined prediction tasks.</a:t>
            </a:r>
          </a:p>
          <a:p>
            <a:pPr algn="l">
              <a:buFont typeface="Arial" panose="020B0604020202020204" pitchFamily="34" charset="0"/>
              <a:buChar char="•"/>
            </a:pPr>
            <a:r>
              <a:rPr lang="en-US" b="1" i="0" dirty="0">
                <a:solidFill>
                  <a:srgbClr val="374151"/>
                </a:solidFill>
                <a:effectLst/>
                <a:latin typeface="Söhne"/>
              </a:rPr>
              <a:t>Support for Custom Objective Functions:</a:t>
            </a:r>
            <a:r>
              <a:rPr lang="en-US" b="0" i="0" dirty="0">
                <a:solidFill>
                  <a:srgbClr val="374151"/>
                </a:solidFill>
                <a:effectLst/>
                <a:latin typeface="Söhne"/>
              </a:rPr>
              <a:t> Users can define and use their own criteria for splitting.</a:t>
            </a:r>
          </a:p>
          <a:p>
            <a:pPr algn="l"/>
            <a:r>
              <a:rPr lang="en-US" b="1" i="0" dirty="0">
                <a:solidFill>
                  <a:srgbClr val="374151"/>
                </a:solidFill>
                <a:effectLst/>
                <a:latin typeface="Söhne"/>
              </a:rPr>
              <a:t>4. Parameters:</a:t>
            </a:r>
            <a:r>
              <a:rPr lang="en-US" b="0" i="0" dirty="0">
                <a:solidFill>
                  <a:srgbClr val="374151"/>
                </a:solidFill>
                <a:effectLst/>
                <a:latin typeface="Söhne"/>
              </a:rPr>
              <a:t> </a:t>
            </a:r>
            <a:r>
              <a:rPr lang="en-US" b="0" i="0" dirty="0" err="1">
                <a:solidFill>
                  <a:srgbClr val="374151"/>
                </a:solidFill>
                <a:effectLst/>
                <a:latin typeface="Söhne"/>
              </a:rPr>
              <a:t>XGBoost</a:t>
            </a:r>
            <a:r>
              <a:rPr lang="en-US" b="0" i="0" dirty="0">
                <a:solidFill>
                  <a:srgbClr val="374151"/>
                </a:solidFill>
                <a:effectLst/>
                <a:latin typeface="Söhne"/>
              </a:rPr>
              <a:t> has a myriad of hyperparameters that can be tuned to optimize performance. Some of the important ones include:</a:t>
            </a:r>
          </a:p>
          <a:p>
            <a:pPr algn="l">
              <a:buFont typeface="Arial" panose="020B0604020202020204" pitchFamily="34" charset="0"/>
              <a:buChar char="•"/>
            </a:pPr>
            <a:r>
              <a:rPr lang="en-US" b="0" i="0" dirty="0" err="1">
                <a:solidFill>
                  <a:srgbClr val="374151"/>
                </a:solidFill>
                <a:effectLst/>
                <a:latin typeface="Söhne"/>
              </a:rPr>
              <a:t>learning_rate</a:t>
            </a:r>
            <a:r>
              <a:rPr lang="en-US" b="0" i="0" dirty="0">
                <a:solidFill>
                  <a:srgbClr val="374151"/>
                </a:solidFill>
                <a:effectLst/>
                <a:latin typeface="Söhne"/>
              </a:rPr>
              <a:t> (or eta): Controls the contribution of each tree in the ensemble.</a:t>
            </a:r>
          </a:p>
          <a:p>
            <a:pPr algn="l">
              <a:buFont typeface="Arial" panose="020B0604020202020204" pitchFamily="34" charset="0"/>
              <a:buChar char="•"/>
            </a:pPr>
            <a:r>
              <a:rPr lang="en-US" b="0" i="0" dirty="0" err="1">
                <a:solidFill>
                  <a:srgbClr val="374151"/>
                </a:solidFill>
                <a:effectLst/>
                <a:latin typeface="Söhne"/>
              </a:rPr>
              <a:t>max_depth</a:t>
            </a:r>
            <a:r>
              <a:rPr lang="en-US" b="0" i="0" dirty="0">
                <a:solidFill>
                  <a:srgbClr val="374151"/>
                </a:solidFill>
                <a:effectLst/>
                <a:latin typeface="Söhne"/>
              </a:rPr>
              <a:t>: Maximum depth of a tree.</a:t>
            </a:r>
          </a:p>
          <a:p>
            <a:pPr algn="l">
              <a:buFont typeface="Arial" panose="020B0604020202020204" pitchFamily="34" charset="0"/>
              <a:buChar char="•"/>
            </a:pPr>
            <a:r>
              <a:rPr lang="en-US" b="0" i="0" dirty="0">
                <a:solidFill>
                  <a:srgbClr val="374151"/>
                </a:solidFill>
                <a:effectLst/>
                <a:latin typeface="Söhne"/>
              </a:rPr>
              <a:t>subsample: Fraction of data used to train each tree.</a:t>
            </a:r>
          </a:p>
          <a:p>
            <a:pPr algn="l">
              <a:buFont typeface="Arial" panose="020B0604020202020204" pitchFamily="34" charset="0"/>
              <a:buChar char="•"/>
            </a:pPr>
            <a:r>
              <a:rPr lang="en-US" b="0" i="0" dirty="0" err="1">
                <a:solidFill>
                  <a:srgbClr val="374151"/>
                </a:solidFill>
                <a:effectLst/>
                <a:latin typeface="Söhne"/>
              </a:rPr>
              <a:t>colsample_bytree</a:t>
            </a:r>
            <a:r>
              <a:rPr lang="en-US" b="0" i="0" dirty="0">
                <a:solidFill>
                  <a:srgbClr val="374151"/>
                </a:solidFill>
                <a:effectLst/>
                <a:latin typeface="Söhne"/>
              </a:rPr>
              <a:t> and </a:t>
            </a:r>
            <a:r>
              <a:rPr lang="en-US" b="0" i="0" dirty="0" err="1">
                <a:solidFill>
                  <a:srgbClr val="374151"/>
                </a:solidFill>
                <a:effectLst/>
                <a:latin typeface="Söhne"/>
              </a:rPr>
              <a:t>colsample_bylevel</a:t>
            </a:r>
            <a:r>
              <a:rPr lang="en-US" b="0" i="0" dirty="0">
                <a:solidFill>
                  <a:srgbClr val="374151"/>
                </a:solidFill>
                <a:effectLst/>
                <a:latin typeface="Söhne"/>
              </a:rPr>
              <a:t>: Fraction of features used for constructing each tree/level.</a:t>
            </a:r>
          </a:p>
          <a:p>
            <a:pPr algn="l">
              <a:buFont typeface="Arial" panose="020B0604020202020204" pitchFamily="34" charset="0"/>
              <a:buChar char="•"/>
            </a:pPr>
            <a:r>
              <a:rPr lang="en-US" b="0" i="0" dirty="0">
                <a:solidFill>
                  <a:srgbClr val="374151"/>
                </a:solidFill>
                <a:effectLst/>
                <a:latin typeface="Söhne"/>
              </a:rPr>
              <a:t>gamma: Regularization on leaves.</a:t>
            </a:r>
          </a:p>
          <a:p>
            <a:pPr algn="l">
              <a:buFont typeface="Arial" panose="020B0604020202020204" pitchFamily="34" charset="0"/>
              <a:buChar char="•"/>
            </a:pPr>
            <a:r>
              <a:rPr lang="en-US" b="0" i="0" dirty="0">
                <a:solidFill>
                  <a:srgbClr val="374151"/>
                </a:solidFill>
                <a:effectLst/>
                <a:latin typeface="Söhne"/>
              </a:rPr>
              <a:t>lambda &amp; alpha: L2 and L1 regularization terms, respectively.</a:t>
            </a:r>
          </a:p>
          <a:p>
            <a:pPr algn="l"/>
            <a:r>
              <a:rPr lang="en-US" b="1" i="0" dirty="0">
                <a:solidFill>
                  <a:srgbClr val="374151"/>
                </a:solidFill>
                <a:effectLst/>
                <a:latin typeface="Söhne"/>
              </a:rPr>
              <a:t>5. Advantages: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High performance in terms of prediction accuracy.</a:t>
            </a:r>
          </a:p>
          <a:p>
            <a:pPr algn="l">
              <a:buFont typeface="Arial" panose="020B0604020202020204" pitchFamily="34" charset="0"/>
              <a:buChar char="•"/>
            </a:pPr>
            <a:r>
              <a:rPr lang="en-US" b="0" i="0" dirty="0">
                <a:solidFill>
                  <a:srgbClr val="374151"/>
                </a:solidFill>
                <a:effectLst/>
                <a:latin typeface="Söhne"/>
              </a:rPr>
              <a:t>Scalability and ability to run on distributed systems.</a:t>
            </a:r>
          </a:p>
          <a:p>
            <a:pPr algn="l">
              <a:buFont typeface="Arial" panose="020B0604020202020204" pitchFamily="34" charset="0"/>
              <a:buChar char="•"/>
            </a:pPr>
            <a:r>
              <a:rPr lang="en-US" b="0" i="0" dirty="0">
                <a:solidFill>
                  <a:srgbClr val="374151"/>
                </a:solidFill>
                <a:effectLst/>
                <a:latin typeface="Söhne"/>
              </a:rPr>
              <a:t>Flexibility in terms of objective functions and evaluation criteria.</a:t>
            </a:r>
          </a:p>
          <a:p>
            <a:pPr algn="l">
              <a:buFont typeface="Arial" panose="020B0604020202020204" pitchFamily="34" charset="0"/>
              <a:buChar char="•"/>
            </a:pPr>
            <a:r>
              <a:rPr lang="en-US" b="0" i="0" dirty="0">
                <a:solidFill>
                  <a:srgbClr val="374151"/>
                </a:solidFill>
                <a:effectLst/>
                <a:latin typeface="Söhne"/>
              </a:rPr>
              <a:t>Robust to outliers.</a:t>
            </a:r>
          </a:p>
          <a:p>
            <a:pPr algn="l"/>
            <a:r>
              <a:rPr lang="en-US" b="1" i="0" dirty="0">
                <a:solidFill>
                  <a:srgbClr val="374151"/>
                </a:solidFill>
                <a:effectLst/>
                <a:latin typeface="Söhne"/>
              </a:rPr>
              <a:t>6. Disadvantages: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Like all tree-based models, it might not work well with image, audio, or text data, where neural networks or other algorithms might be more suitable.</a:t>
            </a:r>
          </a:p>
          <a:p>
            <a:pPr algn="l">
              <a:buFont typeface="Arial" panose="020B0604020202020204" pitchFamily="34" charset="0"/>
              <a:buChar char="•"/>
            </a:pPr>
            <a:r>
              <a:rPr lang="en-US" b="0" i="0" dirty="0">
                <a:solidFill>
                  <a:srgbClr val="374151"/>
                </a:solidFill>
                <a:effectLst/>
                <a:latin typeface="Söhne"/>
              </a:rPr>
              <a:t>Requires careful tuning of hyperparameters for best performance.</a:t>
            </a:r>
          </a:p>
          <a:p>
            <a:endParaRPr lang="en-US" dirty="0"/>
          </a:p>
        </p:txBody>
      </p:sp>
      <p:sp>
        <p:nvSpPr>
          <p:cNvPr id="4" name="Slide Number Placeholder 3"/>
          <p:cNvSpPr>
            <a:spLocks noGrp="1"/>
          </p:cNvSpPr>
          <p:nvPr>
            <p:ph type="sldNum" sz="quarter" idx="5"/>
          </p:nvPr>
        </p:nvSpPr>
        <p:spPr/>
        <p:txBody>
          <a:bodyPr/>
          <a:lstStyle/>
          <a:p>
            <a:fld id="{A73FB260-5109-42BB-8951-C6C10B7A34B4}" type="slidenum">
              <a:rPr lang="en-US" smtClean="0"/>
              <a:t>4</a:t>
            </a:fld>
            <a:endParaRPr lang="en-US"/>
          </a:p>
        </p:txBody>
      </p:sp>
    </p:spTree>
    <p:extLst>
      <p:ext uri="{BB962C8B-B14F-4D97-AF65-F5344CB8AC3E}">
        <p14:creationId xmlns:p14="http://schemas.microsoft.com/office/powerpoint/2010/main" val="1064453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FB260-5109-42BB-8951-C6C10B7A34B4}" type="slidenum">
              <a:rPr lang="en-US" smtClean="0"/>
              <a:t>11</a:t>
            </a:fld>
            <a:endParaRPr lang="en-US"/>
          </a:p>
        </p:txBody>
      </p:sp>
    </p:spTree>
    <p:extLst>
      <p:ext uri="{BB962C8B-B14F-4D97-AF65-F5344CB8AC3E}">
        <p14:creationId xmlns:p14="http://schemas.microsoft.com/office/powerpoint/2010/main" val="3265353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6D4F8120-567D-49A3-A319-A648D9EA6E6B}"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endParaRPr lang="en-US" sz="3300" b="0" strike="noStrike" spc="-1">
              <a:solidFill>
                <a:srgbClr val="FFFFFF"/>
              </a:solidFill>
              <a:latin typeface="Arial"/>
            </a:endParaRPr>
          </a:p>
        </p:txBody>
      </p:sp>
      <p:sp>
        <p:nvSpPr>
          <p:cNvPr id="28" name="PlaceHolder 2"/>
          <p:cNvSpPr>
            <a:spLocks noGrp="1"/>
          </p:cNvSpPr>
          <p:nvPr>
            <p:ph/>
          </p:nvPr>
        </p:nvSpPr>
        <p:spPr>
          <a:xfrm>
            <a:off x="360000" y="1080000"/>
            <a:ext cx="936000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29" name="PlaceHolder 3"/>
          <p:cNvSpPr>
            <a:spLocks noGrp="1"/>
          </p:cNvSpPr>
          <p:nvPr>
            <p:ph/>
          </p:nvPr>
        </p:nvSpPr>
        <p:spPr>
          <a:xfrm>
            <a:off x="360000" y="2960280"/>
            <a:ext cx="936000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59319B55-BF97-41B9-8A44-FF0069E2B08E}"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endParaRPr lang="en-US" sz="3300" b="0" strike="noStrike" spc="-1">
              <a:solidFill>
                <a:srgbClr val="FFFFFF"/>
              </a:solidFill>
              <a:latin typeface="Arial"/>
            </a:endParaRPr>
          </a:p>
        </p:txBody>
      </p:sp>
      <p:sp>
        <p:nvSpPr>
          <p:cNvPr id="31" name="PlaceHolder 2"/>
          <p:cNvSpPr>
            <a:spLocks noGrp="1"/>
          </p:cNvSpPr>
          <p:nvPr>
            <p:ph/>
          </p:nvPr>
        </p:nvSpPr>
        <p:spPr>
          <a:xfrm>
            <a:off x="360000" y="1080000"/>
            <a:ext cx="456732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32" name="PlaceHolder 3"/>
          <p:cNvSpPr>
            <a:spLocks noGrp="1"/>
          </p:cNvSpPr>
          <p:nvPr>
            <p:ph/>
          </p:nvPr>
        </p:nvSpPr>
        <p:spPr>
          <a:xfrm>
            <a:off x="5155920" y="1080000"/>
            <a:ext cx="456732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33" name="PlaceHolder 4"/>
          <p:cNvSpPr>
            <a:spLocks noGrp="1"/>
          </p:cNvSpPr>
          <p:nvPr>
            <p:ph/>
          </p:nvPr>
        </p:nvSpPr>
        <p:spPr>
          <a:xfrm>
            <a:off x="360000" y="2960280"/>
            <a:ext cx="456732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34" name="PlaceHolder 5"/>
          <p:cNvSpPr>
            <a:spLocks noGrp="1"/>
          </p:cNvSpPr>
          <p:nvPr>
            <p:ph/>
          </p:nvPr>
        </p:nvSpPr>
        <p:spPr>
          <a:xfrm>
            <a:off x="5155920" y="2960280"/>
            <a:ext cx="456732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EFB4291E-4704-45AF-934F-1795B79697FE}"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endParaRPr lang="en-US" sz="3300" b="0" strike="noStrike" spc="-1">
              <a:solidFill>
                <a:srgbClr val="FFFFFF"/>
              </a:solidFill>
              <a:latin typeface="Arial"/>
            </a:endParaRPr>
          </a:p>
        </p:txBody>
      </p:sp>
      <p:sp>
        <p:nvSpPr>
          <p:cNvPr id="36" name="PlaceHolder 2"/>
          <p:cNvSpPr>
            <a:spLocks noGrp="1"/>
          </p:cNvSpPr>
          <p:nvPr>
            <p:ph/>
          </p:nvPr>
        </p:nvSpPr>
        <p:spPr>
          <a:xfrm>
            <a:off x="360000" y="1080000"/>
            <a:ext cx="301356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37" name="PlaceHolder 3"/>
          <p:cNvSpPr>
            <a:spLocks noGrp="1"/>
          </p:cNvSpPr>
          <p:nvPr>
            <p:ph/>
          </p:nvPr>
        </p:nvSpPr>
        <p:spPr>
          <a:xfrm>
            <a:off x="3524760" y="1080000"/>
            <a:ext cx="301356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38" name="PlaceHolder 4"/>
          <p:cNvSpPr>
            <a:spLocks noGrp="1"/>
          </p:cNvSpPr>
          <p:nvPr>
            <p:ph/>
          </p:nvPr>
        </p:nvSpPr>
        <p:spPr>
          <a:xfrm>
            <a:off x="6689160" y="1080000"/>
            <a:ext cx="301356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39" name="PlaceHolder 5"/>
          <p:cNvSpPr>
            <a:spLocks noGrp="1"/>
          </p:cNvSpPr>
          <p:nvPr>
            <p:ph/>
          </p:nvPr>
        </p:nvSpPr>
        <p:spPr>
          <a:xfrm>
            <a:off x="360000" y="2960280"/>
            <a:ext cx="301356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40" name="PlaceHolder 6"/>
          <p:cNvSpPr>
            <a:spLocks noGrp="1"/>
          </p:cNvSpPr>
          <p:nvPr>
            <p:ph/>
          </p:nvPr>
        </p:nvSpPr>
        <p:spPr>
          <a:xfrm>
            <a:off x="3524760" y="2960280"/>
            <a:ext cx="301356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41" name="PlaceHolder 7"/>
          <p:cNvSpPr>
            <a:spLocks noGrp="1"/>
          </p:cNvSpPr>
          <p:nvPr>
            <p:ph/>
          </p:nvPr>
        </p:nvSpPr>
        <p:spPr>
          <a:xfrm>
            <a:off x="6689160" y="2960280"/>
            <a:ext cx="301356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13167A21-337C-44D1-BA04-7A7D447DE206}"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E352FF2A-3D25-48B3-985A-53E45CCB5CBE}"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endParaRPr lang="en-US" sz="3300" b="0" strike="noStrike" spc="-1">
              <a:solidFill>
                <a:srgbClr val="FFFFFF"/>
              </a:solidFill>
              <a:latin typeface="Arial"/>
            </a:endParaRPr>
          </a:p>
        </p:txBody>
      </p:sp>
      <p:sp>
        <p:nvSpPr>
          <p:cNvPr id="50" name="PlaceHolder 2"/>
          <p:cNvSpPr>
            <a:spLocks noGrp="1"/>
          </p:cNvSpPr>
          <p:nvPr>
            <p:ph type="subTitle"/>
          </p:nvPr>
        </p:nvSpPr>
        <p:spPr>
          <a:xfrm>
            <a:off x="360000" y="1080000"/>
            <a:ext cx="9360000" cy="360000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highlight>
                <a:srgbClr val="FFFFFF"/>
              </a:highlight>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079803C9-6C94-463E-A559-C58FCFA067D1}"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endParaRPr lang="en-US" sz="3300" b="0" strike="noStrike" spc="-1">
              <a:solidFill>
                <a:srgbClr val="FFFFFF"/>
              </a:solidFill>
              <a:latin typeface="Arial"/>
            </a:endParaRPr>
          </a:p>
        </p:txBody>
      </p:sp>
      <p:sp>
        <p:nvSpPr>
          <p:cNvPr id="52" name="PlaceHolder 2"/>
          <p:cNvSpPr>
            <a:spLocks noGrp="1"/>
          </p:cNvSpPr>
          <p:nvPr>
            <p:ph/>
          </p:nvPr>
        </p:nvSpPr>
        <p:spPr>
          <a:xfrm>
            <a:off x="360000" y="1080000"/>
            <a:ext cx="9360000" cy="360000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CC76C965-C2DD-4B70-B85C-8F8245C9B3C3}"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endParaRPr lang="en-US" sz="3300" b="0" strike="noStrike" spc="-1">
              <a:solidFill>
                <a:srgbClr val="FFFFFF"/>
              </a:solidFill>
              <a:latin typeface="Arial"/>
            </a:endParaRPr>
          </a:p>
        </p:txBody>
      </p:sp>
      <p:sp>
        <p:nvSpPr>
          <p:cNvPr id="54" name="PlaceHolder 2"/>
          <p:cNvSpPr>
            <a:spLocks noGrp="1"/>
          </p:cNvSpPr>
          <p:nvPr>
            <p:ph/>
          </p:nvPr>
        </p:nvSpPr>
        <p:spPr>
          <a:xfrm>
            <a:off x="360000" y="1080000"/>
            <a:ext cx="4567320" cy="360000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55" name="PlaceHolder 3"/>
          <p:cNvSpPr>
            <a:spLocks noGrp="1"/>
          </p:cNvSpPr>
          <p:nvPr>
            <p:ph/>
          </p:nvPr>
        </p:nvSpPr>
        <p:spPr>
          <a:xfrm>
            <a:off x="5155920" y="1080000"/>
            <a:ext cx="4567320" cy="360000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82E4325B-B975-4FAC-ADE7-B4F4F2487B04}"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endParaRPr lang="en-US" sz="3300" b="0" strike="noStrike" spc="-1">
              <a:solidFill>
                <a:srgbClr val="FFFFFF"/>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AE704645-3780-4DCF-91EC-A463A7B9639F}"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360000" y="180000"/>
            <a:ext cx="9360000" cy="2217240"/>
          </a:xfrm>
          <a:prstGeom prst="rect">
            <a:avLst/>
          </a:prstGeom>
          <a:noFill/>
          <a:ln w="0">
            <a:noFill/>
          </a:ln>
        </p:spPr>
        <p:txBody>
          <a:bodyPr lIns="0" tIns="0" rIns="0" bIns="0" anchor="ctr">
            <a:noAutofit/>
          </a:bodyPr>
          <a:lstStyle/>
          <a:p>
            <a:pPr algn="ctr"/>
            <a:endParaRPr lang="en-US" sz="3200" b="0" strike="noStrike" spc="-1">
              <a:solidFill>
                <a:srgbClr val="000000"/>
              </a:solidFill>
              <a:highlight>
                <a:srgbClr val="FFFFFF"/>
              </a:highlight>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93D3CCBF-249A-47AE-B8E2-BFD4CED4CD58}"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endParaRPr lang="en-US" sz="3300" b="0" strike="noStrike" spc="-1">
              <a:solidFill>
                <a:srgbClr val="FFFFFF"/>
              </a:solidFill>
              <a:latin typeface="Arial"/>
            </a:endParaRPr>
          </a:p>
        </p:txBody>
      </p:sp>
      <p:sp>
        <p:nvSpPr>
          <p:cNvPr id="59" name="PlaceHolder 2"/>
          <p:cNvSpPr>
            <a:spLocks noGrp="1"/>
          </p:cNvSpPr>
          <p:nvPr>
            <p:ph/>
          </p:nvPr>
        </p:nvSpPr>
        <p:spPr>
          <a:xfrm>
            <a:off x="360000" y="1080000"/>
            <a:ext cx="456732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60" name="PlaceHolder 3"/>
          <p:cNvSpPr>
            <a:spLocks noGrp="1"/>
          </p:cNvSpPr>
          <p:nvPr>
            <p:ph/>
          </p:nvPr>
        </p:nvSpPr>
        <p:spPr>
          <a:xfrm>
            <a:off x="5155920" y="1080000"/>
            <a:ext cx="4567320" cy="360000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61" name="PlaceHolder 4"/>
          <p:cNvSpPr>
            <a:spLocks noGrp="1"/>
          </p:cNvSpPr>
          <p:nvPr>
            <p:ph/>
          </p:nvPr>
        </p:nvSpPr>
        <p:spPr>
          <a:xfrm>
            <a:off x="360000" y="2960280"/>
            <a:ext cx="456732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1DFD0F9-A15F-4982-8ECE-ADB5A4FA963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endParaRPr lang="en-US" sz="3300" b="0" strike="noStrike" spc="-1">
              <a:solidFill>
                <a:srgbClr val="FFFFFF"/>
              </a:solidFill>
              <a:latin typeface="Arial"/>
            </a:endParaRPr>
          </a:p>
        </p:txBody>
      </p:sp>
      <p:sp>
        <p:nvSpPr>
          <p:cNvPr id="7" name="PlaceHolder 2"/>
          <p:cNvSpPr>
            <a:spLocks noGrp="1"/>
          </p:cNvSpPr>
          <p:nvPr>
            <p:ph type="subTitle"/>
          </p:nvPr>
        </p:nvSpPr>
        <p:spPr>
          <a:xfrm>
            <a:off x="360000" y="1080000"/>
            <a:ext cx="9360000" cy="360000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highlight>
                <a:srgbClr val="FFFFFF"/>
              </a:highlight>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5C57ED0-AB43-42EF-B64B-7BFC467E311E}" type="slidenum">
              <a:t>‹#›</a:t>
            </a:fld>
            <a:endParaRPr/>
          </a:p>
        </p:txBody>
      </p:sp>
      <p:sp>
        <p:nvSpPr>
          <p:cNvPr id="2"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endParaRPr lang="en-US" sz="3300" b="0" strike="noStrike" spc="-1">
              <a:solidFill>
                <a:srgbClr val="FFFFFF"/>
              </a:solidFill>
              <a:latin typeface="Arial"/>
            </a:endParaRPr>
          </a:p>
        </p:txBody>
      </p:sp>
      <p:sp>
        <p:nvSpPr>
          <p:cNvPr id="63" name="PlaceHolder 2"/>
          <p:cNvSpPr>
            <a:spLocks noGrp="1"/>
          </p:cNvSpPr>
          <p:nvPr>
            <p:ph/>
          </p:nvPr>
        </p:nvSpPr>
        <p:spPr>
          <a:xfrm>
            <a:off x="360000" y="1080000"/>
            <a:ext cx="4567320" cy="360000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64" name="PlaceHolder 3"/>
          <p:cNvSpPr>
            <a:spLocks noGrp="1"/>
          </p:cNvSpPr>
          <p:nvPr>
            <p:ph/>
          </p:nvPr>
        </p:nvSpPr>
        <p:spPr>
          <a:xfrm>
            <a:off x="5155920" y="1080000"/>
            <a:ext cx="456732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65" name="PlaceHolder 4"/>
          <p:cNvSpPr>
            <a:spLocks noGrp="1"/>
          </p:cNvSpPr>
          <p:nvPr>
            <p:ph/>
          </p:nvPr>
        </p:nvSpPr>
        <p:spPr>
          <a:xfrm>
            <a:off x="5155920" y="2960280"/>
            <a:ext cx="456732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322C9AE2-D42E-48E5-92C3-5A0FB925C070}"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endParaRPr lang="en-US" sz="3300" b="0" strike="noStrike" spc="-1">
              <a:solidFill>
                <a:srgbClr val="FFFFFF"/>
              </a:solidFill>
              <a:latin typeface="Arial"/>
            </a:endParaRPr>
          </a:p>
        </p:txBody>
      </p:sp>
      <p:sp>
        <p:nvSpPr>
          <p:cNvPr id="67" name="PlaceHolder 2"/>
          <p:cNvSpPr>
            <a:spLocks noGrp="1"/>
          </p:cNvSpPr>
          <p:nvPr>
            <p:ph/>
          </p:nvPr>
        </p:nvSpPr>
        <p:spPr>
          <a:xfrm>
            <a:off x="360000" y="1080000"/>
            <a:ext cx="456732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68" name="PlaceHolder 3"/>
          <p:cNvSpPr>
            <a:spLocks noGrp="1"/>
          </p:cNvSpPr>
          <p:nvPr>
            <p:ph/>
          </p:nvPr>
        </p:nvSpPr>
        <p:spPr>
          <a:xfrm>
            <a:off x="5155920" y="1080000"/>
            <a:ext cx="456732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69" name="PlaceHolder 4"/>
          <p:cNvSpPr>
            <a:spLocks noGrp="1"/>
          </p:cNvSpPr>
          <p:nvPr>
            <p:ph/>
          </p:nvPr>
        </p:nvSpPr>
        <p:spPr>
          <a:xfrm>
            <a:off x="360000" y="2960280"/>
            <a:ext cx="936000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64F0042-9FC3-48E2-909B-DEB32C9261A3}"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endParaRPr lang="en-US" sz="3300" b="0" strike="noStrike" spc="-1">
              <a:solidFill>
                <a:srgbClr val="FFFFFF"/>
              </a:solidFill>
              <a:latin typeface="Arial"/>
            </a:endParaRPr>
          </a:p>
        </p:txBody>
      </p:sp>
      <p:sp>
        <p:nvSpPr>
          <p:cNvPr id="71" name="PlaceHolder 2"/>
          <p:cNvSpPr>
            <a:spLocks noGrp="1"/>
          </p:cNvSpPr>
          <p:nvPr>
            <p:ph/>
          </p:nvPr>
        </p:nvSpPr>
        <p:spPr>
          <a:xfrm>
            <a:off x="360000" y="1080000"/>
            <a:ext cx="936000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72" name="PlaceHolder 3"/>
          <p:cNvSpPr>
            <a:spLocks noGrp="1"/>
          </p:cNvSpPr>
          <p:nvPr>
            <p:ph/>
          </p:nvPr>
        </p:nvSpPr>
        <p:spPr>
          <a:xfrm>
            <a:off x="360000" y="2960280"/>
            <a:ext cx="936000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850BA34C-C255-4708-90FC-6C0DD248CAD7}"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endParaRPr lang="en-US" sz="3300" b="0" strike="noStrike" spc="-1">
              <a:solidFill>
                <a:srgbClr val="FFFFFF"/>
              </a:solidFill>
              <a:latin typeface="Arial"/>
            </a:endParaRPr>
          </a:p>
        </p:txBody>
      </p:sp>
      <p:sp>
        <p:nvSpPr>
          <p:cNvPr id="74" name="PlaceHolder 2"/>
          <p:cNvSpPr>
            <a:spLocks noGrp="1"/>
          </p:cNvSpPr>
          <p:nvPr>
            <p:ph/>
          </p:nvPr>
        </p:nvSpPr>
        <p:spPr>
          <a:xfrm>
            <a:off x="360000" y="1080000"/>
            <a:ext cx="456732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75" name="PlaceHolder 3"/>
          <p:cNvSpPr>
            <a:spLocks noGrp="1"/>
          </p:cNvSpPr>
          <p:nvPr>
            <p:ph/>
          </p:nvPr>
        </p:nvSpPr>
        <p:spPr>
          <a:xfrm>
            <a:off x="5155920" y="1080000"/>
            <a:ext cx="456732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76" name="PlaceHolder 4"/>
          <p:cNvSpPr>
            <a:spLocks noGrp="1"/>
          </p:cNvSpPr>
          <p:nvPr>
            <p:ph/>
          </p:nvPr>
        </p:nvSpPr>
        <p:spPr>
          <a:xfrm>
            <a:off x="360000" y="2960280"/>
            <a:ext cx="456732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77" name="PlaceHolder 5"/>
          <p:cNvSpPr>
            <a:spLocks noGrp="1"/>
          </p:cNvSpPr>
          <p:nvPr>
            <p:ph/>
          </p:nvPr>
        </p:nvSpPr>
        <p:spPr>
          <a:xfrm>
            <a:off x="5155920" y="2960280"/>
            <a:ext cx="456732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F770609D-2B92-4634-BCC0-4CA79D9BE975}"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endParaRPr lang="en-US" sz="3300" b="0" strike="noStrike" spc="-1">
              <a:solidFill>
                <a:srgbClr val="FFFFFF"/>
              </a:solidFill>
              <a:latin typeface="Arial"/>
            </a:endParaRPr>
          </a:p>
        </p:txBody>
      </p:sp>
      <p:sp>
        <p:nvSpPr>
          <p:cNvPr id="79" name="PlaceHolder 2"/>
          <p:cNvSpPr>
            <a:spLocks noGrp="1"/>
          </p:cNvSpPr>
          <p:nvPr>
            <p:ph/>
          </p:nvPr>
        </p:nvSpPr>
        <p:spPr>
          <a:xfrm>
            <a:off x="360000" y="1080000"/>
            <a:ext cx="301356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80" name="PlaceHolder 3"/>
          <p:cNvSpPr>
            <a:spLocks noGrp="1"/>
          </p:cNvSpPr>
          <p:nvPr>
            <p:ph/>
          </p:nvPr>
        </p:nvSpPr>
        <p:spPr>
          <a:xfrm>
            <a:off x="3524760" y="1080000"/>
            <a:ext cx="301356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81" name="PlaceHolder 4"/>
          <p:cNvSpPr>
            <a:spLocks noGrp="1"/>
          </p:cNvSpPr>
          <p:nvPr>
            <p:ph/>
          </p:nvPr>
        </p:nvSpPr>
        <p:spPr>
          <a:xfrm>
            <a:off x="6689160" y="1080000"/>
            <a:ext cx="301356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82" name="PlaceHolder 5"/>
          <p:cNvSpPr>
            <a:spLocks noGrp="1"/>
          </p:cNvSpPr>
          <p:nvPr>
            <p:ph/>
          </p:nvPr>
        </p:nvSpPr>
        <p:spPr>
          <a:xfrm>
            <a:off x="360000" y="2960280"/>
            <a:ext cx="301356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83" name="PlaceHolder 6"/>
          <p:cNvSpPr>
            <a:spLocks noGrp="1"/>
          </p:cNvSpPr>
          <p:nvPr>
            <p:ph/>
          </p:nvPr>
        </p:nvSpPr>
        <p:spPr>
          <a:xfrm>
            <a:off x="3524760" y="2960280"/>
            <a:ext cx="301356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84" name="PlaceHolder 7"/>
          <p:cNvSpPr>
            <a:spLocks noGrp="1"/>
          </p:cNvSpPr>
          <p:nvPr>
            <p:ph/>
          </p:nvPr>
        </p:nvSpPr>
        <p:spPr>
          <a:xfrm>
            <a:off x="6689160" y="2960280"/>
            <a:ext cx="301356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D899FAD8-A562-4F09-B647-A670B7C34518}"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BF1DD4CF-A91C-411B-9F0F-0B30534A5CEE}"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endParaRPr lang="en-US" sz="3300" b="0" strike="noStrike" spc="-1">
              <a:solidFill>
                <a:srgbClr val="FFFFFF"/>
              </a:solidFill>
              <a:latin typeface="Arial"/>
            </a:endParaRPr>
          </a:p>
        </p:txBody>
      </p:sp>
      <p:sp>
        <p:nvSpPr>
          <p:cNvPr id="93" name="PlaceHolder 2"/>
          <p:cNvSpPr>
            <a:spLocks noGrp="1"/>
          </p:cNvSpPr>
          <p:nvPr>
            <p:ph type="subTitle"/>
          </p:nvPr>
        </p:nvSpPr>
        <p:spPr>
          <a:xfrm>
            <a:off x="360000" y="1080000"/>
            <a:ext cx="9360000" cy="360000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highlight>
                <a:srgbClr val="FFFFFF"/>
              </a:highlight>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A9A40020-3FFA-4A92-A091-A95915CA5C78}"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endParaRPr lang="en-US" sz="3300" b="0" strike="noStrike" spc="-1">
              <a:solidFill>
                <a:srgbClr val="FFFFFF"/>
              </a:solidFill>
              <a:latin typeface="Arial"/>
            </a:endParaRPr>
          </a:p>
        </p:txBody>
      </p:sp>
      <p:sp>
        <p:nvSpPr>
          <p:cNvPr id="95" name="PlaceHolder 2"/>
          <p:cNvSpPr>
            <a:spLocks noGrp="1"/>
          </p:cNvSpPr>
          <p:nvPr>
            <p:ph/>
          </p:nvPr>
        </p:nvSpPr>
        <p:spPr>
          <a:xfrm>
            <a:off x="360000" y="1080000"/>
            <a:ext cx="9360000" cy="360000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DFDD0684-9D99-4F11-954E-8F043BFD630A}"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endParaRPr lang="en-US" sz="3300" b="0" strike="noStrike" spc="-1">
              <a:solidFill>
                <a:srgbClr val="FFFFFF"/>
              </a:solidFill>
              <a:latin typeface="Arial"/>
            </a:endParaRPr>
          </a:p>
        </p:txBody>
      </p:sp>
      <p:sp>
        <p:nvSpPr>
          <p:cNvPr id="97" name="PlaceHolder 2"/>
          <p:cNvSpPr>
            <a:spLocks noGrp="1"/>
          </p:cNvSpPr>
          <p:nvPr>
            <p:ph/>
          </p:nvPr>
        </p:nvSpPr>
        <p:spPr>
          <a:xfrm>
            <a:off x="360000" y="1080000"/>
            <a:ext cx="4567320" cy="360000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98" name="PlaceHolder 3"/>
          <p:cNvSpPr>
            <a:spLocks noGrp="1"/>
          </p:cNvSpPr>
          <p:nvPr>
            <p:ph/>
          </p:nvPr>
        </p:nvSpPr>
        <p:spPr>
          <a:xfrm>
            <a:off x="5155920" y="1080000"/>
            <a:ext cx="4567320" cy="360000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7F38B216-925D-4D16-8E26-4B1F1030A90E}"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endParaRPr lang="en-US" sz="3300" b="0" strike="noStrike" spc="-1">
              <a:solidFill>
                <a:srgbClr val="FFFFFF"/>
              </a:solidFill>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E43140A7-E7D4-4D17-BB02-A6F3F05C763F}"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endParaRPr lang="en-US" sz="3300" b="0" strike="noStrike" spc="-1">
              <a:solidFill>
                <a:srgbClr val="FFFFFF"/>
              </a:solidFill>
              <a:latin typeface="Arial"/>
            </a:endParaRPr>
          </a:p>
        </p:txBody>
      </p:sp>
      <p:sp>
        <p:nvSpPr>
          <p:cNvPr id="9" name="PlaceHolder 2"/>
          <p:cNvSpPr>
            <a:spLocks noGrp="1"/>
          </p:cNvSpPr>
          <p:nvPr>
            <p:ph/>
          </p:nvPr>
        </p:nvSpPr>
        <p:spPr>
          <a:xfrm>
            <a:off x="360000" y="1080000"/>
            <a:ext cx="9360000" cy="360000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F78E5788-4508-42E7-9E87-EB0CBF4C6A5D}"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360000" y="180000"/>
            <a:ext cx="9360000" cy="2217240"/>
          </a:xfrm>
          <a:prstGeom prst="rect">
            <a:avLst/>
          </a:prstGeom>
          <a:noFill/>
          <a:ln w="0">
            <a:noFill/>
          </a:ln>
        </p:spPr>
        <p:txBody>
          <a:bodyPr lIns="0" tIns="0" rIns="0" bIns="0" anchor="ctr">
            <a:noAutofit/>
          </a:bodyPr>
          <a:lstStyle/>
          <a:p>
            <a:pPr algn="ctr"/>
            <a:endParaRPr lang="en-US" sz="3200" b="0" strike="noStrike" spc="-1">
              <a:solidFill>
                <a:srgbClr val="000000"/>
              </a:solidFill>
              <a:highlight>
                <a:srgbClr val="FFFFFF"/>
              </a:highlight>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1FCBB4BC-8FA8-4D49-A3A3-ECDB64A47637}"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endParaRPr lang="en-US" sz="3300" b="0" strike="noStrike" spc="-1">
              <a:solidFill>
                <a:srgbClr val="FFFFFF"/>
              </a:solidFill>
              <a:latin typeface="Arial"/>
            </a:endParaRPr>
          </a:p>
        </p:txBody>
      </p:sp>
      <p:sp>
        <p:nvSpPr>
          <p:cNvPr id="102" name="PlaceHolder 2"/>
          <p:cNvSpPr>
            <a:spLocks noGrp="1"/>
          </p:cNvSpPr>
          <p:nvPr>
            <p:ph/>
          </p:nvPr>
        </p:nvSpPr>
        <p:spPr>
          <a:xfrm>
            <a:off x="360000" y="1080000"/>
            <a:ext cx="456732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103" name="PlaceHolder 3"/>
          <p:cNvSpPr>
            <a:spLocks noGrp="1"/>
          </p:cNvSpPr>
          <p:nvPr>
            <p:ph/>
          </p:nvPr>
        </p:nvSpPr>
        <p:spPr>
          <a:xfrm>
            <a:off x="5155920" y="1080000"/>
            <a:ext cx="4567320" cy="360000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104" name="PlaceHolder 4"/>
          <p:cNvSpPr>
            <a:spLocks noGrp="1"/>
          </p:cNvSpPr>
          <p:nvPr>
            <p:ph/>
          </p:nvPr>
        </p:nvSpPr>
        <p:spPr>
          <a:xfrm>
            <a:off x="360000" y="2960280"/>
            <a:ext cx="456732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B8FAE5BE-40C2-4588-84D2-03F3E198430B}"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endParaRPr lang="en-US" sz="3300" b="0" strike="noStrike" spc="-1">
              <a:solidFill>
                <a:srgbClr val="FFFFFF"/>
              </a:solidFill>
              <a:latin typeface="Arial"/>
            </a:endParaRPr>
          </a:p>
        </p:txBody>
      </p:sp>
      <p:sp>
        <p:nvSpPr>
          <p:cNvPr id="106" name="PlaceHolder 2"/>
          <p:cNvSpPr>
            <a:spLocks noGrp="1"/>
          </p:cNvSpPr>
          <p:nvPr>
            <p:ph/>
          </p:nvPr>
        </p:nvSpPr>
        <p:spPr>
          <a:xfrm>
            <a:off x="360000" y="1080000"/>
            <a:ext cx="4567320" cy="360000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107" name="PlaceHolder 3"/>
          <p:cNvSpPr>
            <a:spLocks noGrp="1"/>
          </p:cNvSpPr>
          <p:nvPr>
            <p:ph/>
          </p:nvPr>
        </p:nvSpPr>
        <p:spPr>
          <a:xfrm>
            <a:off x="5155920" y="1080000"/>
            <a:ext cx="456732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108" name="PlaceHolder 4"/>
          <p:cNvSpPr>
            <a:spLocks noGrp="1"/>
          </p:cNvSpPr>
          <p:nvPr>
            <p:ph/>
          </p:nvPr>
        </p:nvSpPr>
        <p:spPr>
          <a:xfrm>
            <a:off x="5155920" y="2960280"/>
            <a:ext cx="456732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35956EC5-24FE-4641-9D58-E66D8E7B5CE9}"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endParaRPr lang="en-US" sz="3300" b="0" strike="noStrike" spc="-1">
              <a:solidFill>
                <a:srgbClr val="FFFFFF"/>
              </a:solidFill>
              <a:latin typeface="Arial"/>
            </a:endParaRPr>
          </a:p>
        </p:txBody>
      </p:sp>
      <p:sp>
        <p:nvSpPr>
          <p:cNvPr id="110" name="PlaceHolder 2"/>
          <p:cNvSpPr>
            <a:spLocks noGrp="1"/>
          </p:cNvSpPr>
          <p:nvPr>
            <p:ph/>
          </p:nvPr>
        </p:nvSpPr>
        <p:spPr>
          <a:xfrm>
            <a:off x="360000" y="1080000"/>
            <a:ext cx="456732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111" name="PlaceHolder 3"/>
          <p:cNvSpPr>
            <a:spLocks noGrp="1"/>
          </p:cNvSpPr>
          <p:nvPr>
            <p:ph/>
          </p:nvPr>
        </p:nvSpPr>
        <p:spPr>
          <a:xfrm>
            <a:off x="5155920" y="1080000"/>
            <a:ext cx="456732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112" name="PlaceHolder 4"/>
          <p:cNvSpPr>
            <a:spLocks noGrp="1"/>
          </p:cNvSpPr>
          <p:nvPr>
            <p:ph/>
          </p:nvPr>
        </p:nvSpPr>
        <p:spPr>
          <a:xfrm>
            <a:off x="360000" y="2960280"/>
            <a:ext cx="936000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7177B8A4-F6EB-4F4A-8146-29A458E2CBA9}"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endParaRPr lang="en-US" sz="3300" b="0" strike="noStrike" spc="-1">
              <a:solidFill>
                <a:srgbClr val="FFFFFF"/>
              </a:solidFill>
              <a:latin typeface="Arial"/>
            </a:endParaRPr>
          </a:p>
        </p:txBody>
      </p:sp>
      <p:sp>
        <p:nvSpPr>
          <p:cNvPr id="114" name="PlaceHolder 2"/>
          <p:cNvSpPr>
            <a:spLocks noGrp="1"/>
          </p:cNvSpPr>
          <p:nvPr>
            <p:ph/>
          </p:nvPr>
        </p:nvSpPr>
        <p:spPr>
          <a:xfrm>
            <a:off x="360000" y="1080000"/>
            <a:ext cx="936000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115" name="PlaceHolder 3"/>
          <p:cNvSpPr>
            <a:spLocks noGrp="1"/>
          </p:cNvSpPr>
          <p:nvPr>
            <p:ph/>
          </p:nvPr>
        </p:nvSpPr>
        <p:spPr>
          <a:xfrm>
            <a:off x="360000" y="2960280"/>
            <a:ext cx="936000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20163530-0528-4F02-9EAD-BCDE310D20F8}"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endParaRPr lang="en-US" sz="3300" b="0" strike="noStrike" spc="-1">
              <a:solidFill>
                <a:srgbClr val="FFFFFF"/>
              </a:solidFill>
              <a:latin typeface="Arial"/>
            </a:endParaRPr>
          </a:p>
        </p:txBody>
      </p:sp>
      <p:sp>
        <p:nvSpPr>
          <p:cNvPr id="117" name="PlaceHolder 2"/>
          <p:cNvSpPr>
            <a:spLocks noGrp="1"/>
          </p:cNvSpPr>
          <p:nvPr>
            <p:ph/>
          </p:nvPr>
        </p:nvSpPr>
        <p:spPr>
          <a:xfrm>
            <a:off x="360000" y="1080000"/>
            <a:ext cx="456732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118" name="PlaceHolder 3"/>
          <p:cNvSpPr>
            <a:spLocks noGrp="1"/>
          </p:cNvSpPr>
          <p:nvPr>
            <p:ph/>
          </p:nvPr>
        </p:nvSpPr>
        <p:spPr>
          <a:xfrm>
            <a:off x="5155920" y="1080000"/>
            <a:ext cx="456732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119" name="PlaceHolder 4"/>
          <p:cNvSpPr>
            <a:spLocks noGrp="1"/>
          </p:cNvSpPr>
          <p:nvPr>
            <p:ph/>
          </p:nvPr>
        </p:nvSpPr>
        <p:spPr>
          <a:xfrm>
            <a:off x="360000" y="2960280"/>
            <a:ext cx="456732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120" name="PlaceHolder 5"/>
          <p:cNvSpPr>
            <a:spLocks noGrp="1"/>
          </p:cNvSpPr>
          <p:nvPr>
            <p:ph/>
          </p:nvPr>
        </p:nvSpPr>
        <p:spPr>
          <a:xfrm>
            <a:off x="5155920" y="2960280"/>
            <a:ext cx="456732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23CBED19-C618-40FA-AA4A-565413500C1C}" type="slidenum">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endParaRPr lang="en-US" sz="3300" b="0" strike="noStrike" spc="-1">
              <a:solidFill>
                <a:srgbClr val="FFFFFF"/>
              </a:solidFill>
              <a:latin typeface="Arial"/>
            </a:endParaRPr>
          </a:p>
        </p:txBody>
      </p:sp>
      <p:sp>
        <p:nvSpPr>
          <p:cNvPr id="122" name="PlaceHolder 2"/>
          <p:cNvSpPr>
            <a:spLocks noGrp="1"/>
          </p:cNvSpPr>
          <p:nvPr>
            <p:ph/>
          </p:nvPr>
        </p:nvSpPr>
        <p:spPr>
          <a:xfrm>
            <a:off x="360000" y="1080000"/>
            <a:ext cx="301356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123" name="PlaceHolder 3"/>
          <p:cNvSpPr>
            <a:spLocks noGrp="1"/>
          </p:cNvSpPr>
          <p:nvPr>
            <p:ph/>
          </p:nvPr>
        </p:nvSpPr>
        <p:spPr>
          <a:xfrm>
            <a:off x="3524760" y="1080000"/>
            <a:ext cx="301356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124" name="PlaceHolder 4"/>
          <p:cNvSpPr>
            <a:spLocks noGrp="1"/>
          </p:cNvSpPr>
          <p:nvPr>
            <p:ph/>
          </p:nvPr>
        </p:nvSpPr>
        <p:spPr>
          <a:xfrm>
            <a:off x="6689160" y="1080000"/>
            <a:ext cx="301356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125" name="PlaceHolder 5"/>
          <p:cNvSpPr>
            <a:spLocks noGrp="1"/>
          </p:cNvSpPr>
          <p:nvPr>
            <p:ph/>
          </p:nvPr>
        </p:nvSpPr>
        <p:spPr>
          <a:xfrm>
            <a:off x="360000" y="2960280"/>
            <a:ext cx="301356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126" name="PlaceHolder 6"/>
          <p:cNvSpPr>
            <a:spLocks noGrp="1"/>
          </p:cNvSpPr>
          <p:nvPr>
            <p:ph/>
          </p:nvPr>
        </p:nvSpPr>
        <p:spPr>
          <a:xfrm>
            <a:off x="3524760" y="2960280"/>
            <a:ext cx="301356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127" name="PlaceHolder 7"/>
          <p:cNvSpPr>
            <a:spLocks noGrp="1"/>
          </p:cNvSpPr>
          <p:nvPr>
            <p:ph/>
          </p:nvPr>
        </p:nvSpPr>
        <p:spPr>
          <a:xfrm>
            <a:off x="6689160" y="2960280"/>
            <a:ext cx="301356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6389618C-59D0-484D-A056-CE7EC4F20811}" type="slidenum">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endParaRPr lang="en-US" sz="3300" b="0" strike="noStrike" spc="-1">
              <a:solidFill>
                <a:srgbClr val="FFFFFF"/>
              </a:solidFill>
              <a:latin typeface="Arial"/>
            </a:endParaRPr>
          </a:p>
        </p:txBody>
      </p:sp>
      <p:sp>
        <p:nvSpPr>
          <p:cNvPr id="11" name="PlaceHolder 2"/>
          <p:cNvSpPr>
            <a:spLocks noGrp="1"/>
          </p:cNvSpPr>
          <p:nvPr>
            <p:ph/>
          </p:nvPr>
        </p:nvSpPr>
        <p:spPr>
          <a:xfrm>
            <a:off x="360000" y="1080000"/>
            <a:ext cx="4567320" cy="360000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12" name="PlaceHolder 3"/>
          <p:cNvSpPr>
            <a:spLocks noGrp="1"/>
          </p:cNvSpPr>
          <p:nvPr>
            <p:ph/>
          </p:nvPr>
        </p:nvSpPr>
        <p:spPr>
          <a:xfrm>
            <a:off x="5155920" y="1080000"/>
            <a:ext cx="4567320" cy="360000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4C67E627-1B3D-4D86-93AB-FB7CB7A854FB}"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endParaRPr lang="en-US" sz="3300" b="0" strike="noStrike" spc="-1">
              <a:solidFill>
                <a:srgbClr val="FFFFFF"/>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E46797C1-A156-4FE4-A937-7BE8A17B5226}"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60000" y="180000"/>
            <a:ext cx="9360000" cy="2217240"/>
          </a:xfrm>
          <a:prstGeom prst="rect">
            <a:avLst/>
          </a:prstGeom>
          <a:noFill/>
          <a:ln w="0">
            <a:noFill/>
          </a:ln>
        </p:spPr>
        <p:txBody>
          <a:bodyPr lIns="0" tIns="0" rIns="0" bIns="0" anchor="ctr">
            <a:noAutofit/>
          </a:bodyPr>
          <a:lstStyle/>
          <a:p>
            <a:pPr algn="ctr"/>
            <a:endParaRPr lang="en-US" sz="3200" b="0" strike="noStrike" spc="-1">
              <a:solidFill>
                <a:srgbClr val="000000"/>
              </a:solidFill>
              <a:highlight>
                <a:srgbClr val="FFFFFF"/>
              </a:highlight>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855B192D-5A1F-4F62-A669-1B523747B289}"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endParaRPr lang="en-US" sz="3300" b="0" strike="noStrike" spc="-1">
              <a:solidFill>
                <a:srgbClr val="FFFFFF"/>
              </a:solidFill>
              <a:latin typeface="Arial"/>
            </a:endParaRPr>
          </a:p>
        </p:txBody>
      </p:sp>
      <p:sp>
        <p:nvSpPr>
          <p:cNvPr id="16" name="PlaceHolder 2"/>
          <p:cNvSpPr>
            <a:spLocks noGrp="1"/>
          </p:cNvSpPr>
          <p:nvPr>
            <p:ph/>
          </p:nvPr>
        </p:nvSpPr>
        <p:spPr>
          <a:xfrm>
            <a:off x="360000" y="1080000"/>
            <a:ext cx="456732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17" name="PlaceHolder 3"/>
          <p:cNvSpPr>
            <a:spLocks noGrp="1"/>
          </p:cNvSpPr>
          <p:nvPr>
            <p:ph/>
          </p:nvPr>
        </p:nvSpPr>
        <p:spPr>
          <a:xfrm>
            <a:off x="5155920" y="1080000"/>
            <a:ext cx="4567320" cy="360000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18" name="PlaceHolder 4"/>
          <p:cNvSpPr>
            <a:spLocks noGrp="1"/>
          </p:cNvSpPr>
          <p:nvPr>
            <p:ph/>
          </p:nvPr>
        </p:nvSpPr>
        <p:spPr>
          <a:xfrm>
            <a:off x="360000" y="2960280"/>
            <a:ext cx="456732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F076CA7-E05E-4C0D-A60C-88EC41ACB7C7}"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endParaRPr lang="en-US" sz="3300" b="0" strike="noStrike" spc="-1">
              <a:solidFill>
                <a:srgbClr val="FFFFFF"/>
              </a:solidFill>
              <a:latin typeface="Arial"/>
            </a:endParaRPr>
          </a:p>
        </p:txBody>
      </p:sp>
      <p:sp>
        <p:nvSpPr>
          <p:cNvPr id="20" name="PlaceHolder 2"/>
          <p:cNvSpPr>
            <a:spLocks noGrp="1"/>
          </p:cNvSpPr>
          <p:nvPr>
            <p:ph/>
          </p:nvPr>
        </p:nvSpPr>
        <p:spPr>
          <a:xfrm>
            <a:off x="360000" y="1080000"/>
            <a:ext cx="4567320" cy="360000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21" name="PlaceHolder 3"/>
          <p:cNvSpPr>
            <a:spLocks noGrp="1"/>
          </p:cNvSpPr>
          <p:nvPr>
            <p:ph/>
          </p:nvPr>
        </p:nvSpPr>
        <p:spPr>
          <a:xfrm>
            <a:off x="5155920" y="1080000"/>
            <a:ext cx="456732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22" name="PlaceHolder 4"/>
          <p:cNvSpPr>
            <a:spLocks noGrp="1"/>
          </p:cNvSpPr>
          <p:nvPr>
            <p:ph/>
          </p:nvPr>
        </p:nvSpPr>
        <p:spPr>
          <a:xfrm>
            <a:off x="5155920" y="2960280"/>
            <a:ext cx="456732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D24B4B3F-8FA0-4580-AC0F-65AAA62455A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endParaRPr lang="en-US" sz="3300" b="0" strike="noStrike" spc="-1">
              <a:solidFill>
                <a:srgbClr val="FFFFFF"/>
              </a:solidFill>
              <a:latin typeface="Arial"/>
            </a:endParaRPr>
          </a:p>
        </p:txBody>
      </p:sp>
      <p:sp>
        <p:nvSpPr>
          <p:cNvPr id="24" name="PlaceHolder 2"/>
          <p:cNvSpPr>
            <a:spLocks noGrp="1"/>
          </p:cNvSpPr>
          <p:nvPr>
            <p:ph/>
          </p:nvPr>
        </p:nvSpPr>
        <p:spPr>
          <a:xfrm>
            <a:off x="360000" y="1080000"/>
            <a:ext cx="456732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25" name="PlaceHolder 3"/>
          <p:cNvSpPr>
            <a:spLocks noGrp="1"/>
          </p:cNvSpPr>
          <p:nvPr>
            <p:ph/>
          </p:nvPr>
        </p:nvSpPr>
        <p:spPr>
          <a:xfrm>
            <a:off x="5155920" y="1080000"/>
            <a:ext cx="456732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26" name="PlaceHolder 4"/>
          <p:cNvSpPr>
            <a:spLocks noGrp="1"/>
          </p:cNvSpPr>
          <p:nvPr>
            <p:ph/>
          </p:nvPr>
        </p:nvSpPr>
        <p:spPr>
          <a:xfrm>
            <a:off x="360000" y="2960280"/>
            <a:ext cx="9360000" cy="1716840"/>
          </a:xfrm>
          <a:prstGeom prst="rect">
            <a:avLst/>
          </a:prstGeom>
          <a:noFill/>
          <a:ln w="0">
            <a:noFill/>
          </a:ln>
        </p:spPr>
        <p:txBody>
          <a:bodyPr lIns="0" tIns="0" rIns="0" bIns="0" anchor="t">
            <a:noAutofit/>
          </a:bodyPr>
          <a:lstStyle/>
          <a:p>
            <a:pPr indent="0">
              <a:spcBef>
                <a:spcPts val="1060"/>
              </a:spcBef>
              <a:buNone/>
            </a:pPr>
            <a:endParaRPr lang="en-US" sz="2400" b="0" strike="noStrike" spc="-1">
              <a:solidFill>
                <a:srgbClr val="009BDD"/>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B5F3982-A422-41CD-AE24-484EF96D5A3B}"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lowchart: Document 5"/>
          <p:cNvSpPr/>
          <p:nvPr/>
        </p:nvSpPr>
        <p:spPr>
          <a:xfrm flipH="1" flipV="1">
            <a:off x="0" y="4500000"/>
            <a:ext cx="10080000" cy="1170000"/>
          </a:xfrm>
          <a:prstGeom prst="flowChartDocument">
            <a:avLst/>
          </a:prstGeom>
          <a:gradFill rotWithShape="0">
            <a:gsLst>
              <a:gs pos="0">
                <a:srgbClr val="77CAEE"/>
              </a:gs>
              <a:gs pos="100000">
                <a:srgbClr val="009BDD"/>
              </a:gs>
            </a:gsLst>
            <a:lin ang="10800000"/>
          </a:gradFill>
          <a:ln w="18000">
            <a:noFill/>
          </a:ln>
          <a:effectLst>
            <a:outerShdw dist="10800" dir="5400000" rotWithShape="0">
              <a:srgbClr val="009BDD"/>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Arial"/>
            </a:endParaRPr>
          </a:p>
        </p:txBody>
      </p:sp>
      <p:sp>
        <p:nvSpPr>
          <p:cNvPr id="7" name="PlaceHolder 1"/>
          <p:cNvSpPr>
            <a:spLocks noGrp="1"/>
          </p:cNvSpPr>
          <p:nvPr>
            <p:ph type="title"/>
          </p:nvPr>
        </p:nvSpPr>
        <p:spPr>
          <a:xfrm>
            <a:off x="0" y="1620000"/>
            <a:ext cx="9000000" cy="1080000"/>
          </a:xfrm>
          <a:prstGeom prst="rect">
            <a:avLst/>
          </a:prstGeom>
          <a:noFill/>
          <a:ln w="0">
            <a:noFill/>
          </a:ln>
        </p:spPr>
        <p:txBody>
          <a:bodyPr lIns="0" tIns="0" rIns="0" bIns="0" anchor="ctr">
            <a:noAutofit/>
          </a:bodyPr>
          <a:lstStyle/>
          <a:p>
            <a:pPr indent="0" algn="ctr">
              <a:buNone/>
            </a:pPr>
            <a:r>
              <a:rPr lang="en-US" sz="3300" b="0" strike="noStrike" spc="-1">
                <a:solidFill>
                  <a:srgbClr val="DD4100"/>
                </a:solidFill>
                <a:latin typeface="Arial"/>
              </a:rPr>
              <a:t>Click to edit the title text format</a:t>
            </a:r>
          </a:p>
        </p:txBody>
      </p:sp>
      <p:sp>
        <p:nvSpPr>
          <p:cNvPr id="2" name="PlaceHolder 2"/>
          <p:cNvSpPr>
            <a:spLocks noGrp="1"/>
          </p:cNvSpPr>
          <p:nvPr>
            <p:ph type="body"/>
          </p:nvPr>
        </p:nvSpPr>
        <p:spPr>
          <a:xfrm>
            <a:off x="360000" y="2880000"/>
            <a:ext cx="9360000" cy="1620000"/>
          </a:xfrm>
          <a:prstGeom prst="rect">
            <a:avLst/>
          </a:prstGeom>
          <a:noFill/>
          <a:ln w="0">
            <a:noFill/>
          </a:ln>
        </p:spPr>
        <p:txBody>
          <a:bodyPr lIns="0" tIns="0" rIns="0" bIns="0" anchor="t">
            <a:normAutofit fontScale="80000"/>
          </a:bodyPr>
          <a:lstStyle/>
          <a:p>
            <a:pPr marL="345600" indent="-259200">
              <a:spcBef>
                <a:spcPts val="1060"/>
              </a:spcBef>
              <a:buClr>
                <a:srgbClr val="77CAEE"/>
              </a:buClr>
              <a:buSzPct val="45000"/>
              <a:buFont typeface="Wingdings" charset="2"/>
              <a:buChar char=""/>
            </a:pPr>
            <a:r>
              <a:rPr lang="en-US" sz="2400" b="0" strike="noStrike" spc="-1">
                <a:solidFill>
                  <a:srgbClr val="009BDD"/>
                </a:solidFill>
                <a:latin typeface="Arial"/>
              </a:rPr>
              <a:t>Click to edit the outline text format</a:t>
            </a:r>
          </a:p>
          <a:p>
            <a:pPr marL="691200" lvl="1" indent="-259200">
              <a:spcBef>
                <a:spcPts val="850"/>
              </a:spcBef>
              <a:buClr>
                <a:srgbClr val="77CAEE"/>
              </a:buClr>
              <a:buSzPct val="45000"/>
              <a:buFont typeface="Wingdings" charset="2"/>
              <a:buChar char=""/>
            </a:pPr>
            <a:r>
              <a:rPr lang="en-US" sz="2100" b="0" strike="noStrike" spc="-1">
                <a:solidFill>
                  <a:srgbClr val="009BDD"/>
                </a:solidFill>
                <a:latin typeface="Arial"/>
              </a:rPr>
              <a:t>Second Outline Level</a:t>
            </a:r>
          </a:p>
          <a:p>
            <a:pPr marL="1036800" lvl="2" indent="-230400">
              <a:spcBef>
                <a:spcPts val="635"/>
              </a:spcBef>
              <a:buClr>
                <a:srgbClr val="77CAEE"/>
              </a:buClr>
              <a:buSzPct val="45000"/>
              <a:buFont typeface="Wingdings" charset="2"/>
              <a:buChar char=""/>
            </a:pPr>
            <a:r>
              <a:rPr lang="en-US" sz="1800" b="0" strike="noStrike" spc="-1">
                <a:solidFill>
                  <a:srgbClr val="009BDD"/>
                </a:solidFill>
                <a:latin typeface="Arial"/>
              </a:rPr>
              <a:t>Third Outline Level</a:t>
            </a:r>
          </a:p>
          <a:p>
            <a:pPr marL="1382400" lvl="3" indent="-172800">
              <a:spcBef>
                <a:spcPts val="422"/>
              </a:spcBef>
              <a:buClr>
                <a:srgbClr val="77CAEE"/>
              </a:buClr>
              <a:buSzPct val="45000"/>
              <a:buFont typeface="Wingdings" charset="2"/>
              <a:buChar char=""/>
            </a:pPr>
            <a:r>
              <a:rPr lang="en-US" sz="1500" b="0" strike="noStrike" spc="-1">
                <a:solidFill>
                  <a:srgbClr val="009BDD"/>
                </a:solidFill>
                <a:latin typeface="Arial"/>
              </a:rPr>
              <a:t>Fourth Outline Level</a:t>
            </a:r>
          </a:p>
          <a:p>
            <a:pPr marL="1728000" lvl="4" indent="-172800">
              <a:spcBef>
                <a:spcPts val="210"/>
              </a:spcBef>
              <a:buClr>
                <a:srgbClr val="77CAEE"/>
              </a:buClr>
              <a:buSzPct val="45000"/>
              <a:buFont typeface="Wingdings" charset="2"/>
              <a:buChar char=""/>
            </a:pPr>
            <a:r>
              <a:rPr lang="en-US" sz="1500" b="0" strike="noStrike" spc="-1">
                <a:solidFill>
                  <a:srgbClr val="009BDD"/>
                </a:solidFill>
                <a:latin typeface="Arial"/>
              </a:rPr>
              <a:t>Fifth Outline Level</a:t>
            </a:r>
          </a:p>
          <a:p>
            <a:pPr marL="2073600" lvl="5" indent="-172800">
              <a:spcBef>
                <a:spcPts val="210"/>
              </a:spcBef>
              <a:buClr>
                <a:srgbClr val="77CAEE"/>
              </a:buClr>
              <a:buSzPct val="45000"/>
              <a:buFont typeface="Wingdings" charset="2"/>
              <a:buChar char=""/>
            </a:pPr>
            <a:r>
              <a:rPr lang="en-US" sz="1500" b="0" strike="noStrike" spc="-1">
                <a:solidFill>
                  <a:srgbClr val="009BDD"/>
                </a:solidFill>
                <a:latin typeface="Arial"/>
              </a:rPr>
              <a:t>Sixth Outline Level</a:t>
            </a:r>
          </a:p>
          <a:p>
            <a:pPr marL="2419200" lvl="6" indent="-172800">
              <a:spcBef>
                <a:spcPts val="210"/>
              </a:spcBef>
              <a:buClr>
                <a:srgbClr val="77CAEE"/>
              </a:buClr>
              <a:buSzPct val="45000"/>
              <a:buFont typeface="Wingdings" charset="2"/>
              <a:buChar char=""/>
            </a:pPr>
            <a:r>
              <a:rPr lang="en-US" sz="1500" b="0" strike="noStrike" spc="-1">
                <a:solidFill>
                  <a:srgbClr val="009BDD"/>
                </a:solidFill>
                <a:latin typeface="Arial"/>
              </a:rPr>
              <a:t>Seventh Outline Level</a:t>
            </a:r>
          </a:p>
        </p:txBody>
      </p:sp>
      <p:sp>
        <p:nvSpPr>
          <p:cNvPr id="3" name="PlaceHolder 3"/>
          <p:cNvSpPr>
            <a:spLocks noGrp="1"/>
          </p:cNvSpPr>
          <p:nvPr>
            <p:ph type="dt" idx="1"/>
          </p:nvPr>
        </p:nvSpPr>
        <p:spPr>
          <a:xfrm>
            <a:off x="360000" y="5220000"/>
            <a:ext cx="2340000" cy="360000"/>
          </a:xfrm>
          <a:prstGeom prst="rect">
            <a:avLst/>
          </a:prstGeom>
          <a:noFill/>
          <a:ln w="0">
            <a:noFill/>
          </a:ln>
        </p:spPr>
        <p:txBody>
          <a:bodyPr lIns="0" tIns="0" rIns="0" bIns="0" anchor="t">
            <a:noAutofit/>
          </a:bodyPr>
          <a:lstStyle>
            <a:lvl1pPr indent="0">
              <a:buNone/>
              <a:defRPr lang="en-US" sz="1400" b="0" strike="noStrike" spc="-1">
                <a:solidFill>
                  <a:srgbClr val="FFFFFF"/>
                </a:solidFill>
                <a:latin typeface="Arial"/>
              </a:defRPr>
            </a:lvl1pPr>
          </a:lstStyle>
          <a:p>
            <a:pPr indent="0">
              <a:buNone/>
            </a:pPr>
            <a:r>
              <a:rPr lang="en-US" sz="1400" b="0" strike="noStrike" spc="-1">
                <a:solidFill>
                  <a:srgbClr val="FFFFFF"/>
                </a:solidFill>
                <a:latin typeface="Arial"/>
              </a:rPr>
              <a:t>&lt;date/time&gt;</a:t>
            </a:r>
          </a:p>
        </p:txBody>
      </p:sp>
      <p:sp>
        <p:nvSpPr>
          <p:cNvPr id="4" name="PlaceHolder 4"/>
          <p:cNvSpPr>
            <a:spLocks noGrp="1"/>
          </p:cNvSpPr>
          <p:nvPr>
            <p:ph type="ftr" idx="2"/>
          </p:nvPr>
        </p:nvSpPr>
        <p:spPr>
          <a:xfrm>
            <a:off x="3420000" y="5220000"/>
            <a:ext cx="3240000" cy="360000"/>
          </a:xfrm>
          <a:prstGeom prst="rect">
            <a:avLst/>
          </a:prstGeom>
          <a:noFill/>
          <a:ln w="0">
            <a:noFill/>
          </a:ln>
        </p:spPr>
        <p:txBody>
          <a:bodyPr lIns="0" tIns="0" rIns="0" bIns="0" anchor="t">
            <a:noAutofit/>
          </a:bodyPr>
          <a:lstStyle>
            <a:lvl1pPr indent="0" algn="ctr">
              <a:buNone/>
              <a:defRPr lang="en-US" sz="1400" b="0" strike="noStrike" spc="-1">
                <a:solidFill>
                  <a:srgbClr val="FFFFFF"/>
                </a:solidFill>
                <a:latin typeface="Arial"/>
              </a:defRPr>
            </a:lvl1pPr>
          </a:lstStyle>
          <a:p>
            <a:pPr indent="0" algn="ctr">
              <a:buNone/>
            </a:pPr>
            <a:r>
              <a:rPr lang="en-US" sz="1400" b="0" strike="noStrike" spc="-1">
                <a:solidFill>
                  <a:srgbClr val="FFFFFF"/>
                </a:solidFill>
                <a:latin typeface="Arial"/>
              </a:rPr>
              <a:t>&lt;footer&gt;</a:t>
            </a:r>
          </a:p>
        </p:txBody>
      </p:sp>
      <p:sp>
        <p:nvSpPr>
          <p:cNvPr id="5" name="PlaceHolder 5"/>
          <p:cNvSpPr>
            <a:spLocks noGrp="1"/>
          </p:cNvSpPr>
          <p:nvPr>
            <p:ph type="sldNum" idx="3"/>
          </p:nvPr>
        </p:nvSpPr>
        <p:spPr>
          <a:xfrm>
            <a:off x="7380000" y="5220000"/>
            <a:ext cx="2340000" cy="360000"/>
          </a:xfrm>
          <a:prstGeom prst="rect">
            <a:avLst/>
          </a:prstGeom>
          <a:noFill/>
          <a:ln w="0">
            <a:noFill/>
          </a:ln>
        </p:spPr>
        <p:txBody>
          <a:bodyPr lIns="0" tIns="0" rIns="0" bIns="0" anchor="t">
            <a:noAutofit/>
          </a:bodyPr>
          <a:lstStyle>
            <a:lvl1pPr indent="0" algn="r">
              <a:buNone/>
              <a:defRPr lang="en-US" sz="1400" b="0" strike="noStrike" spc="-1">
                <a:solidFill>
                  <a:srgbClr val="FFFFFF"/>
                </a:solidFill>
                <a:latin typeface="Arial"/>
              </a:defRPr>
            </a:lvl1pPr>
          </a:lstStyle>
          <a:p>
            <a:pPr indent="0" algn="r">
              <a:buNone/>
            </a:pPr>
            <a:fld id="{D73AF0E8-782C-4265-BCDB-C9BE6AF3B74D}" type="slidenum">
              <a:rPr lang="en-US" sz="1400" b="0" strike="noStrike" spc="-1">
                <a:solidFill>
                  <a:srgbClr val="FFFFFF"/>
                </a:solidFill>
                <a:latin typeface="Arial"/>
              </a:rPr>
              <a:t>‹#›</a:t>
            </a:fld>
            <a:endParaRPr lang="en-US" sz="1400" b="0" strike="noStrike" spc="-1">
              <a:solidFill>
                <a:srgbClr val="FFFFFF"/>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Rectangle 41"/>
          <p:cNvSpPr/>
          <p:nvPr/>
        </p:nvSpPr>
        <p:spPr>
          <a:xfrm>
            <a:off x="0" y="0"/>
            <a:ext cx="10076760" cy="720000"/>
          </a:xfrm>
          <a:prstGeom prst="rect">
            <a:avLst/>
          </a:prstGeom>
          <a:gradFill rotWithShape="0">
            <a:gsLst>
              <a:gs pos="0">
                <a:srgbClr val="77CAEE"/>
              </a:gs>
              <a:gs pos="100000">
                <a:srgbClr val="009BDD"/>
              </a:gs>
            </a:gsLst>
            <a:lin ang="10800000"/>
          </a:gradFill>
          <a:ln w="18000">
            <a:noFill/>
          </a:ln>
          <a:effectLst>
            <a:outerShdw dist="10800" dir="5400000" rotWithShape="0">
              <a:srgbClr val="009BDD"/>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Arial"/>
            </a:endParaRPr>
          </a:p>
        </p:txBody>
      </p:sp>
      <p:sp>
        <p:nvSpPr>
          <p:cNvPr id="43" name="Rectangle 42"/>
          <p:cNvSpPr/>
          <p:nvPr/>
        </p:nvSpPr>
        <p:spPr>
          <a:xfrm>
            <a:off x="3240" y="5040000"/>
            <a:ext cx="10076760" cy="631440"/>
          </a:xfrm>
          <a:prstGeom prst="rect">
            <a:avLst/>
          </a:prstGeom>
          <a:gradFill rotWithShape="0">
            <a:gsLst>
              <a:gs pos="0">
                <a:srgbClr val="77CAEE"/>
              </a:gs>
              <a:gs pos="100000">
                <a:srgbClr val="009BDD"/>
              </a:gs>
            </a:gsLst>
            <a:lin ang="10800000"/>
          </a:gradFill>
          <a:ln w="18000">
            <a:noFill/>
          </a:ln>
          <a:effectLst>
            <a:outerShdw dist="10800" dir="5400000" rotWithShape="0">
              <a:srgbClr val="009BDD"/>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Arial"/>
            </a:endParaRPr>
          </a:p>
        </p:txBody>
      </p:sp>
      <p:sp>
        <p:nvSpPr>
          <p:cNvPr id="44"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r>
              <a:rPr lang="en-US" sz="3300" b="0" strike="noStrike" spc="-1">
                <a:solidFill>
                  <a:srgbClr val="FFFFFF"/>
                </a:solidFill>
                <a:latin typeface="Arial"/>
              </a:rPr>
              <a:t>Click to edit the title text format</a:t>
            </a:r>
          </a:p>
        </p:txBody>
      </p:sp>
      <p:sp>
        <p:nvSpPr>
          <p:cNvPr id="45" name="PlaceHolder 2"/>
          <p:cNvSpPr>
            <a:spLocks noGrp="1"/>
          </p:cNvSpPr>
          <p:nvPr>
            <p:ph type="body"/>
          </p:nvPr>
        </p:nvSpPr>
        <p:spPr>
          <a:xfrm>
            <a:off x="360000" y="1080000"/>
            <a:ext cx="9360000" cy="3600000"/>
          </a:xfrm>
          <a:prstGeom prst="rect">
            <a:avLst/>
          </a:prstGeom>
          <a:noFill/>
          <a:ln w="0">
            <a:noFill/>
          </a:ln>
        </p:spPr>
        <p:txBody>
          <a:bodyPr lIns="0" tIns="0" rIns="0" bIns="0" anchor="t">
            <a:noAutofit/>
          </a:bodyPr>
          <a:lstStyle/>
          <a:p>
            <a:pPr marL="432000" indent="-324000">
              <a:spcBef>
                <a:spcPts val="1060"/>
              </a:spcBef>
              <a:buClr>
                <a:srgbClr val="77CAEE"/>
              </a:buClr>
              <a:buSzPct val="45000"/>
              <a:buFont typeface="Wingdings" charset="2"/>
              <a:buChar char=""/>
            </a:pPr>
            <a:r>
              <a:rPr lang="en-US" sz="2400" b="0" strike="noStrike" spc="-1">
                <a:solidFill>
                  <a:srgbClr val="009BDD"/>
                </a:solidFill>
                <a:latin typeface="Arial"/>
              </a:rPr>
              <a:t>Click to edit the outline text format</a:t>
            </a:r>
          </a:p>
          <a:p>
            <a:pPr marL="864000" lvl="1" indent="-324000">
              <a:spcBef>
                <a:spcPts val="850"/>
              </a:spcBef>
              <a:buClr>
                <a:srgbClr val="77CAEE"/>
              </a:buClr>
              <a:buSzPct val="45000"/>
              <a:buFont typeface="Wingdings" charset="2"/>
              <a:buChar char=""/>
            </a:pPr>
            <a:r>
              <a:rPr lang="en-US" sz="2100" b="0" strike="noStrike" spc="-1">
                <a:solidFill>
                  <a:srgbClr val="009BDD"/>
                </a:solidFill>
                <a:latin typeface="Arial"/>
              </a:rPr>
              <a:t>Second Outline Level</a:t>
            </a:r>
          </a:p>
          <a:p>
            <a:pPr marL="1296000" lvl="2" indent="-288000">
              <a:spcBef>
                <a:spcPts val="635"/>
              </a:spcBef>
              <a:buClr>
                <a:srgbClr val="77CAEE"/>
              </a:buClr>
              <a:buSzPct val="45000"/>
              <a:buFont typeface="Wingdings" charset="2"/>
              <a:buChar char=""/>
            </a:pPr>
            <a:r>
              <a:rPr lang="en-US" sz="1800" b="0" strike="noStrike" spc="-1">
                <a:solidFill>
                  <a:srgbClr val="009BDD"/>
                </a:solidFill>
                <a:latin typeface="Arial"/>
              </a:rPr>
              <a:t>Third Outline Level</a:t>
            </a:r>
          </a:p>
          <a:p>
            <a:pPr marL="1728000" lvl="3" indent="-216000">
              <a:spcBef>
                <a:spcPts val="422"/>
              </a:spcBef>
              <a:buClr>
                <a:srgbClr val="77CAEE"/>
              </a:buClr>
              <a:buSzPct val="45000"/>
              <a:buFont typeface="Wingdings" charset="2"/>
              <a:buChar char=""/>
            </a:pPr>
            <a:r>
              <a:rPr lang="en-US" sz="1500" b="0" strike="noStrike" spc="-1">
                <a:solidFill>
                  <a:srgbClr val="009BDD"/>
                </a:solidFill>
                <a:latin typeface="Arial"/>
              </a:rPr>
              <a:t>Fourth Outline Level</a:t>
            </a:r>
          </a:p>
          <a:p>
            <a:pPr marL="2160000" lvl="4" indent="-216000">
              <a:spcBef>
                <a:spcPts val="210"/>
              </a:spcBef>
              <a:buClr>
                <a:srgbClr val="77CAEE"/>
              </a:buClr>
              <a:buSzPct val="45000"/>
              <a:buFont typeface="Wingdings" charset="2"/>
              <a:buChar char=""/>
            </a:pPr>
            <a:r>
              <a:rPr lang="en-US" sz="1500" b="0" strike="noStrike" spc="-1">
                <a:solidFill>
                  <a:srgbClr val="009BDD"/>
                </a:solidFill>
                <a:latin typeface="Arial"/>
              </a:rPr>
              <a:t>Fifth Outline Level</a:t>
            </a:r>
          </a:p>
          <a:p>
            <a:pPr marL="2592000" lvl="5" indent="-216000">
              <a:spcBef>
                <a:spcPts val="210"/>
              </a:spcBef>
              <a:buClr>
                <a:srgbClr val="77CAEE"/>
              </a:buClr>
              <a:buSzPct val="45000"/>
              <a:buFont typeface="Wingdings" charset="2"/>
              <a:buChar char=""/>
            </a:pPr>
            <a:r>
              <a:rPr lang="en-US" sz="1500" b="0" strike="noStrike" spc="-1">
                <a:solidFill>
                  <a:srgbClr val="009BDD"/>
                </a:solidFill>
                <a:latin typeface="Arial"/>
              </a:rPr>
              <a:t>Sixth Outline Level</a:t>
            </a:r>
          </a:p>
          <a:p>
            <a:pPr marL="3024000" lvl="6" indent="-216000">
              <a:spcBef>
                <a:spcPts val="210"/>
              </a:spcBef>
              <a:buClr>
                <a:srgbClr val="77CAEE"/>
              </a:buClr>
              <a:buSzPct val="45000"/>
              <a:buFont typeface="Wingdings" charset="2"/>
              <a:buChar char=""/>
            </a:pPr>
            <a:r>
              <a:rPr lang="en-US" sz="1500" b="0" strike="noStrike" spc="-1">
                <a:solidFill>
                  <a:srgbClr val="009BDD"/>
                </a:solidFill>
                <a:latin typeface="Arial"/>
              </a:rPr>
              <a:t>Seventh Outline Level</a:t>
            </a:r>
          </a:p>
        </p:txBody>
      </p:sp>
      <p:sp>
        <p:nvSpPr>
          <p:cNvPr id="46" name="PlaceHolder 3"/>
          <p:cNvSpPr>
            <a:spLocks noGrp="1"/>
          </p:cNvSpPr>
          <p:nvPr>
            <p:ph type="dt" idx="4"/>
          </p:nvPr>
        </p:nvSpPr>
        <p:spPr>
          <a:xfrm>
            <a:off x="360000" y="5220000"/>
            <a:ext cx="2340000" cy="360000"/>
          </a:xfrm>
          <a:prstGeom prst="rect">
            <a:avLst/>
          </a:prstGeom>
          <a:noFill/>
          <a:ln w="0">
            <a:noFill/>
          </a:ln>
        </p:spPr>
        <p:txBody>
          <a:bodyPr lIns="0" tIns="0" rIns="0" bIns="0" anchor="t">
            <a:noAutofit/>
          </a:bodyPr>
          <a:lstStyle>
            <a:lvl1pPr indent="0">
              <a:buNone/>
              <a:defRPr lang="en-US" sz="1400" b="0" strike="noStrike" spc="-1">
                <a:solidFill>
                  <a:srgbClr val="FFFFFF"/>
                </a:solidFill>
                <a:latin typeface="Arial"/>
              </a:defRPr>
            </a:lvl1pPr>
          </a:lstStyle>
          <a:p>
            <a:pPr indent="0">
              <a:buNone/>
            </a:pPr>
            <a:r>
              <a:rPr lang="en-US" sz="1400" b="0" strike="noStrike" spc="-1">
                <a:solidFill>
                  <a:srgbClr val="FFFFFF"/>
                </a:solidFill>
                <a:latin typeface="Arial"/>
              </a:rPr>
              <a:t>&lt;date/time&gt;</a:t>
            </a:r>
          </a:p>
        </p:txBody>
      </p:sp>
      <p:sp>
        <p:nvSpPr>
          <p:cNvPr id="47" name="PlaceHolder 4"/>
          <p:cNvSpPr>
            <a:spLocks noGrp="1"/>
          </p:cNvSpPr>
          <p:nvPr>
            <p:ph type="ftr" idx="5"/>
          </p:nvPr>
        </p:nvSpPr>
        <p:spPr>
          <a:xfrm>
            <a:off x="3420000" y="5220000"/>
            <a:ext cx="3240000" cy="360000"/>
          </a:xfrm>
          <a:prstGeom prst="rect">
            <a:avLst/>
          </a:prstGeom>
          <a:noFill/>
          <a:ln w="0">
            <a:noFill/>
          </a:ln>
        </p:spPr>
        <p:txBody>
          <a:bodyPr lIns="0" tIns="0" rIns="0" bIns="0" anchor="t">
            <a:noAutofit/>
          </a:bodyPr>
          <a:lstStyle>
            <a:lvl1pPr indent="0" algn="ctr">
              <a:buNone/>
              <a:defRPr lang="en-US" sz="1400" b="0" strike="noStrike" spc="-1">
                <a:solidFill>
                  <a:srgbClr val="FFFFFF"/>
                </a:solidFill>
                <a:latin typeface="Arial"/>
              </a:defRPr>
            </a:lvl1pPr>
          </a:lstStyle>
          <a:p>
            <a:pPr indent="0" algn="ctr">
              <a:buNone/>
            </a:pPr>
            <a:r>
              <a:rPr lang="en-US" sz="1400" b="0" strike="noStrike" spc="-1">
                <a:solidFill>
                  <a:srgbClr val="FFFFFF"/>
                </a:solidFill>
                <a:latin typeface="Arial"/>
              </a:rPr>
              <a:t>&lt;footer&gt;</a:t>
            </a:r>
          </a:p>
        </p:txBody>
      </p:sp>
      <p:sp>
        <p:nvSpPr>
          <p:cNvPr id="48" name="PlaceHolder 5"/>
          <p:cNvSpPr>
            <a:spLocks noGrp="1"/>
          </p:cNvSpPr>
          <p:nvPr>
            <p:ph type="sldNum" idx="6"/>
          </p:nvPr>
        </p:nvSpPr>
        <p:spPr>
          <a:xfrm>
            <a:off x="7380000" y="5220000"/>
            <a:ext cx="2340000" cy="360000"/>
          </a:xfrm>
          <a:prstGeom prst="rect">
            <a:avLst/>
          </a:prstGeom>
          <a:noFill/>
          <a:ln w="0">
            <a:noFill/>
          </a:ln>
        </p:spPr>
        <p:txBody>
          <a:bodyPr lIns="0" tIns="0" rIns="0" bIns="0" anchor="t">
            <a:noAutofit/>
          </a:bodyPr>
          <a:lstStyle>
            <a:lvl1pPr indent="0" algn="r">
              <a:buNone/>
              <a:defRPr lang="en-US" sz="1400" b="0" strike="noStrike" spc="-1">
                <a:solidFill>
                  <a:srgbClr val="FFFFFF"/>
                </a:solidFill>
                <a:latin typeface="Arial"/>
              </a:defRPr>
            </a:lvl1pPr>
          </a:lstStyle>
          <a:p>
            <a:pPr indent="0" algn="r">
              <a:buNone/>
            </a:pPr>
            <a:fld id="{35474ECE-56A6-4CA1-BF09-D92B847BA4FD}" type="slidenum">
              <a:rPr lang="en-US" sz="1400" b="0" strike="noStrike" spc="-1">
                <a:solidFill>
                  <a:srgbClr val="FFFFFF"/>
                </a:solidFill>
                <a:latin typeface="Arial"/>
              </a:rPr>
              <a:t>‹#›</a:t>
            </a:fld>
            <a:endParaRPr lang="en-US" sz="1400" b="0" strike="noStrike" spc="-1">
              <a:solidFill>
                <a:srgbClr val="FFFFFF"/>
              </a:solidFill>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5" name="Rectangle 84"/>
          <p:cNvSpPr/>
          <p:nvPr/>
        </p:nvSpPr>
        <p:spPr>
          <a:xfrm>
            <a:off x="0" y="0"/>
            <a:ext cx="10076760" cy="720000"/>
          </a:xfrm>
          <a:prstGeom prst="rect">
            <a:avLst/>
          </a:prstGeom>
          <a:gradFill rotWithShape="0">
            <a:gsLst>
              <a:gs pos="0">
                <a:srgbClr val="77CAEE"/>
              </a:gs>
              <a:gs pos="100000">
                <a:srgbClr val="009BDD"/>
              </a:gs>
            </a:gsLst>
            <a:lin ang="10800000"/>
          </a:gradFill>
          <a:ln w="18000">
            <a:noFill/>
          </a:ln>
          <a:effectLst>
            <a:outerShdw dist="10800" dir="5400000" rotWithShape="0">
              <a:srgbClr val="009BDD"/>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Arial"/>
            </a:endParaRPr>
          </a:p>
        </p:txBody>
      </p:sp>
      <p:sp>
        <p:nvSpPr>
          <p:cNvPr id="86" name="Rectangle 85"/>
          <p:cNvSpPr/>
          <p:nvPr/>
        </p:nvSpPr>
        <p:spPr>
          <a:xfrm>
            <a:off x="3240" y="5040000"/>
            <a:ext cx="10076760" cy="631440"/>
          </a:xfrm>
          <a:prstGeom prst="rect">
            <a:avLst/>
          </a:prstGeom>
          <a:gradFill rotWithShape="0">
            <a:gsLst>
              <a:gs pos="0">
                <a:srgbClr val="77CAEE"/>
              </a:gs>
              <a:gs pos="100000">
                <a:srgbClr val="009BDD"/>
              </a:gs>
            </a:gsLst>
            <a:lin ang="10800000"/>
          </a:gradFill>
          <a:ln w="18000">
            <a:noFill/>
          </a:ln>
          <a:effectLst>
            <a:outerShdw dist="10800" dir="5400000" rotWithShape="0">
              <a:srgbClr val="009BDD"/>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Arial"/>
            </a:endParaRPr>
          </a:p>
        </p:txBody>
      </p:sp>
      <p:sp>
        <p:nvSpPr>
          <p:cNvPr id="87"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r>
              <a:rPr lang="en-US" sz="3300" b="0" strike="noStrike" spc="-1">
                <a:solidFill>
                  <a:srgbClr val="FFFFFF"/>
                </a:solidFill>
                <a:latin typeface="Arial"/>
              </a:rPr>
              <a:t>Click to edit the title text format</a:t>
            </a:r>
          </a:p>
        </p:txBody>
      </p:sp>
      <p:sp>
        <p:nvSpPr>
          <p:cNvPr id="88" name="PlaceHolder 2"/>
          <p:cNvSpPr>
            <a:spLocks noGrp="1"/>
          </p:cNvSpPr>
          <p:nvPr>
            <p:ph type="body"/>
          </p:nvPr>
        </p:nvSpPr>
        <p:spPr>
          <a:xfrm>
            <a:off x="360000" y="1080000"/>
            <a:ext cx="9360000" cy="3600000"/>
          </a:xfrm>
          <a:prstGeom prst="rect">
            <a:avLst/>
          </a:prstGeom>
          <a:noFill/>
          <a:ln w="0">
            <a:noFill/>
          </a:ln>
        </p:spPr>
        <p:txBody>
          <a:bodyPr lIns="0" tIns="0" rIns="0" bIns="0" anchor="t">
            <a:noAutofit/>
          </a:bodyPr>
          <a:lstStyle/>
          <a:p>
            <a:pPr marL="432000" indent="-324000">
              <a:spcBef>
                <a:spcPts val="1060"/>
              </a:spcBef>
              <a:buClr>
                <a:srgbClr val="77CAEE"/>
              </a:buClr>
              <a:buSzPct val="45000"/>
              <a:buFont typeface="Wingdings" charset="2"/>
              <a:buChar char=""/>
            </a:pPr>
            <a:r>
              <a:rPr lang="en-US" sz="2400" b="0" strike="noStrike" spc="-1">
                <a:solidFill>
                  <a:srgbClr val="009BDD"/>
                </a:solidFill>
                <a:latin typeface="Arial"/>
              </a:rPr>
              <a:t>Click to edit the outline text format</a:t>
            </a:r>
          </a:p>
          <a:p>
            <a:pPr marL="864000" lvl="1" indent="-324000">
              <a:spcBef>
                <a:spcPts val="850"/>
              </a:spcBef>
              <a:buClr>
                <a:srgbClr val="77CAEE"/>
              </a:buClr>
              <a:buSzPct val="45000"/>
              <a:buFont typeface="Wingdings" charset="2"/>
              <a:buChar char=""/>
            </a:pPr>
            <a:r>
              <a:rPr lang="en-US" sz="2100" b="0" strike="noStrike" spc="-1">
                <a:solidFill>
                  <a:srgbClr val="009BDD"/>
                </a:solidFill>
                <a:latin typeface="Arial"/>
              </a:rPr>
              <a:t>Second Outline Level</a:t>
            </a:r>
          </a:p>
          <a:p>
            <a:pPr marL="1296000" lvl="2" indent="-288000">
              <a:spcBef>
                <a:spcPts val="635"/>
              </a:spcBef>
              <a:buClr>
                <a:srgbClr val="77CAEE"/>
              </a:buClr>
              <a:buSzPct val="45000"/>
              <a:buFont typeface="Wingdings" charset="2"/>
              <a:buChar char=""/>
            </a:pPr>
            <a:r>
              <a:rPr lang="en-US" sz="1800" b="0" strike="noStrike" spc="-1">
                <a:solidFill>
                  <a:srgbClr val="009BDD"/>
                </a:solidFill>
                <a:latin typeface="Arial"/>
              </a:rPr>
              <a:t>Third Outline Level</a:t>
            </a:r>
          </a:p>
          <a:p>
            <a:pPr marL="1728000" lvl="3" indent="-216000">
              <a:spcBef>
                <a:spcPts val="422"/>
              </a:spcBef>
              <a:buClr>
                <a:srgbClr val="77CAEE"/>
              </a:buClr>
              <a:buSzPct val="45000"/>
              <a:buFont typeface="Wingdings" charset="2"/>
              <a:buChar char=""/>
            </a:pPr>
            <a:r>
              <a:rPr lang="en-US" sz="1500" b="0" strike="noStrike" spc="-1">
                <a:solidFill>
                  <a:srgbClr val="009BDD"/>
                </a:solidFill>
                <a:latin typeface="Arial"/>
              </a:rPr>
              <a:t>Fourth Outline Level</a:t>
            </a:r>
          </a:p>
          <a:p>
            <a:pPr marL="2160000" lvl="4" indent="-216000">
              <a:spcBef>
                <a:spcPts val="210"/>
              </a:spcBef>
              <a:buClr>
                <a:srgbClr val="77CAEE"/>
              </a:buClr>
              <a:buSzPct val="45000"/>
              <a:buFont typeface="Wingdings" charset="2"/>
              <a:buChar char=""/>
            </a:pPr>
            <a:r>
              <a:rPr lang="en-US" sz="1500" b="0" strike="noStrike" spc="-1">
                <a:solidFill>
                  <a:srgbClr val="009BDD"/>
                </a:solidFill>
                <a:latin typeface="Arial"/>
              </a:rPr>
              <a:t>Fifth Outline Level</a:t>
            </a:r>
          </a:p>
          <a:p>
            <a:pPr marL="2592000" lvl="5" indent="-216000">
              <a:spcBef>
                <a:spcPts val="210"/>
              </a:spcBef>
              <a:buClr>
                <a:srgbClr val="77CAEE"/>
              </a:buClr>
              <a:buSzPct val="45000"/>
              <a:buFont typeface="Wingdings" charset="2"/>
              <a:buChar char=""/>
            </a:pPr>
            <a:r>
              <a:rPr lang="en-US" sz="1500" b="0" strike="noStrike" spc="-1">
                <a:solidFill>
                  <a:srgbClr val="009BDD"/>
                </a:solidFill>
                <a:latin typeface="Arial"/>
              </a:rPr>
              <a:t>Sixth Outline Level</a:t>
            </a:r>
          </a:p>
          <a:p>
            <a:pPr marL="3024000" lvl="6" indent="-216000">
              <a:spcBef>
                <a:spcPts val="210"/>
              </a:spcBef>
              <a:buClr>
                <a:srgbClr val="77CAEE"/>
              </a:buClr>
              <a:buSzPct val="45000"/>
              <a:buFont typeface="Wingdings" charset="2"/>
              <a:buChar char=""/>
            </a:pPr>
            <a:r>
              <a:rPr lang="en-US" sz="1500" b="0" strike="noStrike" spc="-1">
                <a:solidFill>
                  <a:srgbClr val="009BDD"/>
                </a:solidFill>
                <a:latin typeface="Arial"/>
              </a:rPr>
              <a:t>Seventh Outline Level</a:t>
            </a:r>
          </a:p>
        </p:txBody>
      </p:sp>
      <p:sp>
        <p:nvSpPr>
          <p:cNvPr id="89" name="PlaceHolder 3"/>
          <p:cNvSpPr>
            <a:spLocks noGrp="1"/>
          </p:cNvSpPr>
          <p:nvPr>
            <p:ph type="dt" idx="7"/>
          </p:nvPr>
        </p:nvSpPr>
        <p:spPr>
          <a:xfrm>
            <a:off x="360000" y="5220000"/>
            <a:ext cx="2340000" cy="360000"/>
          </a:xfrm>
          <a:prstGeom prst="rect">
            <a:avLst/>
          </a:prstGeom>
          <a:noFill/>
          <a:ln w="0">
            <a:noFill/>
          </a:ln>
        </p:spPr>
        <p:txBody>
          <a:bodyPr lIns="0" tIns="0" rIns="0" bIns="0" anchor="t">
            <a:noAutofit/>
          </a:bodyPr>
          <a:lstStyle>
            <a:lvl1pPr indent="0">
              <a:buNone/>
              <a:defRPr lang="en-US" sz="1400" b="0" strike="noStrike" spc="-1">
                <a:solidFill>
                  <a:srgbClr val="FFFFFF"/>
                </a:solidFill>
                <a:latin typeface="Arial"/>
              </a:defRPr>
            </a:lvl1pPr>
          </a:lstStyle>
          <a:p>
            <a:pPr indent="0">
              <a:buNone/>
            </a:pPr>
            <a:r>
              <a:rPr lang="en-US" sz="1400" b="0" strike="noStrike" spc="-1">
                <a:solidFill>
                  <a:srgbClr val="FFFFFF"/>
                </a:solidFill>
                <a:latin typeface="Arial"/>
              </a:rPr>
              <a:t>&lt;date/time&gt;</a:t>
            </a:r>
          </a:p>
        </p:txBody>
      </p:sp>
      <p:sp>
        <p:nvSpPr>
          <p:cNvPr id="90" name="PlaceHolder 4"/>
          <p:cNvSpPr>
            <a:spLocks noGrp="1"/>
          </p:cNvSpPr>
          <p:nvPr>
            <p:ph type="ftr" idx="8"/>
          </p:nvPr>
        </p:nvSpPr>
        <p:spPr>
          <a:xfrm>
            <a:off x="3420000" y="5220000"/>
            <a:ext cx="3240000" cy="360000"/>
          </a:xfrm>
          <a:prstGeom prst="rect">
            <a:avLst/>
          </a:prstGeom>
          <a:noFill/>
          <a:ln w="0">
            <a:noFill/>
          </a:ln>
        </p:spPr>
        <p:txBody>
          <a:bodyPr lIns="0" tIns="0" rIns="0" bIns="0" anchor="t">
            <a:noAutofit/>
          </a:bodyPr>
          <a:lstStyle>
            <a:lvl1pPr indent="0" algn="ctr">
              <a:buNone/>
              <a:defRPr lang="en-US" sz="1400" b="0" strike="noStrike" spc="-1">
                <a:solidFill>
                  <a:srgbClr val="FFFFFF"/>
                </a:solidFill>
                <a:latin typeface="Arial"/>
              </a:defRPr>
            </a:lvl1pPr>
          </a:lstStyle>
          <a:p>
            <a:pPr indent="0" algn="ctr">
              <a:buNone/>
            </a:pPr>
            <a:r>
              <a:rPr lang="en-US" sz="1400" b="0" strike="noStrike" spc="-1">
                <a:solidFill>
                  <a:srgbClr val="FFFFFF"/>
                </a:solidFill>
                <a:latin typeface="Arial"/>
              </a:rPr>
              <a:t>&lt;footer&gt;</a:t>
            </a:r>
          </a:p>
        </p:txBody>
      </p:sp>
      <p:sp>
        <p:nvSpPr>
          <p:cNvPr id="91" name="PlaceHolder 5"/>
          <p:cNvSpPr>
            <a:spLocks noGrp="1"/>
          </p:cNvSpPr>
          <p:nvPr>
            <p:ph type="sldNum" idx="9"/>
          </p:nvPr>
        </p:nvSpPr>
        <p:spPr>
          <a:xfrm>
            <a:off x="7380000" y="5220000"/>
            <a:ext cx="2340000" cy="360000"/>
          </a:xfrm>
          <a:prstGeom prst="rect">
            <a:avLst/>
          </a:prstGeom>
          <a:noFill/>
          <a:ln w="0">
            <a:noFill/>
          </a:ln>
        </p:spPr>
        <p:txBody>
          <a:bodyPr lIns="0" tIns="0" rIns="0" bIns="0" anchor="t">
            <a:noAutofit/>
          </a:bodyPr>
          <a:lstStyle>
            <a:lvl1pPr indent="0" algn="r">
              <a:buNone/>
              <a:defRPr lang="en-US" sz="1400" b="0" strike="noStrike" spc="-1">
                <a:solidFill>
                  <a:srgbClr val="FFFFFF"/>
                </a:solidFill>
                <a:latin typeface="Arial"/>
              </a:defRPr>
            </a:lvl1pPr>
          </a:lstStyle>
          <a:p>
            <a:pPr indent="0" algn="r">
              <a:buNone/>
            </a:pPr>
            <a:fld id="{58679816-054B-4673-911F-91BAA316601B}" type="slidenum">
              <a:rPr lang="en-US" sz="1400" b="0" strike="noStrike" spc="-1">
                <a:solidFill>
                  <a:srgbClr val="FFFFFF"/>
                </a:solidFill>
                <a:latin typeface="Arial"/>
              </a:rPr>
              <a:t>‹#›</a:t>
            </a:fld>
            <a:endParaRPr lang="en-US" sz="1400" b="0" strike="noStrike" spc="-1">
              <a:solidFill>
                <a:srgbClr val="FFFFFF"/>
              </a:solidFill>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540000" y="1748880"/>
            <a:ext cx="9000000" cy="2172240"/>
          </a:xfrm>
          <a:prstGeom prst="rect">
            <a:avLst/>
          </a:prstGeom>
          <a:noFill/>
          <a:ln w="0">
            <a:noFill/>
          </a:ln>
        </p:spPr>
        <p:txBody>
          <a:bodyPr lIns="0" tIns="0" rIns="0" bIns="0" anchor="ctr">
            <a:noAutofit/>
          </a:bodyPr>
          <a:lstStyle/>
          <a:p>
            <a:pPr indent="0" algn="ctr">
              <a:buNone/>
            </a:pPr>
            <a:r>
              <a:rPr lang="en-US" sz="3300" b="0" strike="noStrike" spc="-1" dirty="0">
                <a:solidFill>
                  <a:schemeClr val="tx2"/>
                </a:solidFill>
                <a:effectLst>
                  <a:outerShdw blurRad="38100" dist="38100" dir="2700000" algn="tl">
                    <a:srgbClr val="000000">
                      <a:alpha val="43137"/>
                    </a:srgbClr>
                  </a:outerShdw>
                </a:effectLst>
                <a:latin typeface="Arial"/>
              </a:rPr>
              <a:t>Explainable Sentiment Analysis through Large Language Models in Ensemble Methods</a:t>
            </a:r>
            <a:br>
              <a:rPr sz="3300" dirty="0"/>
            </a:br>
            <a:br>
              <a:rPr sz="3300" dirty="0"/>
            </a:br>
            <a:r>
              <a:rPr lang="en-US" sz="1800" b="0" strike="noStrike" spc="-1" dirty="0">
                <a:solidFill>
                  <a:srgbClr val="3465A4"/>
                </a:solidFill>
                <a:latin typeface="Arial"/>
              </a:rPr>
              <a:t>Joshua Gompert</a:t>
            </a:r>
            <a:br>
              <a:rPr sz="1800" dirty="0"/>
            </a:br>
            <a:r>
              <a:rPr lang="en-US" sz="1800" b="0" strike="noStrike" spc="-1" dirty="0">
                <a:solidFill>
                  <a:srgbClr val="3465A4"/>
                </a:solidFill>
                <a:latin typeface="Arial"/>
              </a:rPr>
              <a:t>Johns Hopkins University</a:t>
            </a:r>
            <a:br>
              <a:rPr sz="1800" dirty="0"/>
            </a:br>
            <a:r>
              <a:rPr lang="en-US" sz="1800" b="0" strike="noStrike" spc="-1" dirty="0">
                <a:solidFill>
                  <a:srgbClr val="3465A4"/>
                </a:solidFill>
                <a:latin typeface="Arial"/>
              </a:rPr>
              <a:t>Advanced Machine Learning</a:t>
            </a:r>
            <a:endParaRPr lang="en-US" sz="18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r>
              <a:rPr lang="en-US" sz="3300" b="0" strike="noStrike" spc="-1" dirty="0">
                <a:solidFill>
                  <a:srgbClr val="FFFFFF"/>
                </a:solidFill>
                <a:latin typeface="Arial"/>
              </a:rPr>
              <a:t>Hypothesis 1 – Results &amp; Discussion </a:t>
            </a:r>
          </a:p>
        </p:txBody>
      </p:sp>
      <p:sp>
        <p:nvSpPr>
          <p:cNvPr id="4" name="PlaceHolder 3"/>
          <p:cNvSpPr>
            <a:spLocks noGrp="1"/>
          </p:cNvSpPr>
          <p:nvPr>
            <p:ph type="sldNum" idx="9"/>
          </p:nvPr>
        </p:nvSpPr>
        <p:spPr/>
        <p:txBody>
          <a:bodyPr/>
          <a:lstStyle/>
          <a:p>
            <a:fld id="{100CCA64-EE92-4C73-A070-E356B39F2A98}" type="slidenum">
              <a:rPr/>
              <a:t>10</a:t>
            </a:fld>
            <a:endParaRPr/>
          </a:p>
        </p:txBody>
      </p:sp>
      <p:sp>
        <p:nvSpPr>
          <p:cNvPr id="5" name="PlaceHolder 4"/>
          <p:cNvSpPr>
            <a:spLocks noGrp="1"/>
          </p:cNvSpPr>
          <p:nvPr>
            <p:ph type="dt" idx="7"/>
          </p:nvPr>
        </p:nvSpPr>
        <p:spPr/>
        <p:txBody>
          <a:bodyPr/>
          <a:lstStyle/>
          <a:p>
            <a:fld id="{E4BDBF28-D29C-490C-B319-FD23243012D8}" type="datetime1">
              <a:rPr lang="en-US"/>
              <a:t>8/19/2023</a:t>
            </a:fld>
            <a:endParaRPr lang="en-US"/>
          </a:p>
        </p:txBody>
      </p:sp>
      <p:sp>
        <p:nvSpPr>
          <p:cNvPr id="3" name="TextBox 2">
            <a:extLst>
              <a:ext uri="{FF2B5EF4-FFF2-40B4-BE49-F238E27FC236}">
                <a16:creationId xmlns:a16="http://schemas.microsoft.com/office/drawing/2014/main" id="{7FFA13AC-B1A3-2B19-10A1-30C83467C1C3}"/>
              </a:ext>
            </a:extLst>
          </p:cNvPr>
          <p:cNvSpPr txBox="1"/>
          <p:nvPr/>
        </p:nvSpPr>
        <p:spPr>
          <a:xfrm>
            <a:off x="-1726" y="736415"/>
            <a:ext cx="10172860" cy="646331"/>
          </a:xfrm>
          <a:prstGeom prst="rect">
            <a:avLst/>
          </a:prstGeom>
          <a:noFill/>
        </p:spPr>
        <p:txBody>
          <a:bodyPr wrap="square">
            <a:spAutoFit/>
          </a:bodyPr>
          <a:lstStyle/>
          <a:p>
            <a:pPr marL="342900" indent="-342900">
              <a:spcBef>
                <a:spcPts val="1060"/>
              </a:spcBef>
              <a:buFont typeface="Wingdings" panose="05000000000000000000" pitchFamily="2" charset="2"/>
              <a:buChar char="ü"/>
            </a:pPr>
            <a:r>
              <a:rPr lang="en-US" sz="1800" b="1" u="sng" spc="-1" dirty="0">
                <a:solidFill>
                  <a:srgbClr val="00B050"/>
                </a:solidFill>
                <a:latin typeface="Arial"/>
              </a:rPr>
              <a:t>Hypothesis 1</a:t>
            </a:r>
            <a:r>
              <a:rPr lang="en-US" sz="1800" spc="-1" dirty="0">
                <a:solidFill>
                  <a:schemeClr val="tx2"/>
                </a:solidFill>
                <a:latin typeface="Arial"/>
              </a:rPr>
              <a:t>: </a:t>
            </a:r>
            <a:r>
              <a:rPr lang="en-US" sz="1800" spc="-1" dirty="0">
                <a:latin typeface="Arial"/>
              </a:rPr>
              <a:t>Incorporating GPT-3.5-Turbo within the classifier ensemble will bolster the transparency and explainability of its output.</a:t>
            </a:r>
          </a:p>
        </p:txBody>
      </p:sp>
      <p:cxnSp>
        <p:nvCxnSpPr>
          <p:cNvPr id="6" name="Straight Connector 5">
            <a:extLst>
              <a:ext uri="{FF2B5EF4-FFF2-40B4-BE49-F238E27FC236}">
                <a16:creationId xmlns:a16="http://schemas.microsoft.com/office/drawing/2014/main" id="{B3AB5B3C-9C58-8FC5-F2F6-455C50CD445B}"/>
              </a:ext>
            </a:extLst>
          </p:cNvPr>
          <p:cNvCxnSpPr>
            <a:cxnSpLocks/>
          </p:cNvCxnSpPr>
          <p:nvPr/>
        </p:nvCxnSpPr>
        <p:spPr>
          <a:xfrm>
            <a:off x="4308804" y="1543509"/>
            <a:ext cx="0" cy="3173068"/>
          </a:xfrm>
          <a:prstGeom prst="line">
            <a:avLst/>
          </a:prstGeom>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14E823BC-5BC8-80DD-36F1-9403E0736419}"/>
              </a:ext>
            </a:extLst>
          </p:cNvPr>
          <p:cNvSpPr txBox="1"/>
          <p:nvPr/>
        </p:nvSpPr>
        <p:spPr>
          <a:xfrm>
            <a:off x="-15902" y="1273141"/>
            <a:ext cx="4365265" cy="3754874"/>
          </a:xfrm>
          <a:prstGeom prst="rect">
            <a:avLst/>
          </a:prstGeom>
          <a:noFill/>
        </p:spPr>
        <p:txBody>
          <a:bodyPr wrap="square" rtlCol="0">
            <a:spAutoFit/>
          </a:bodyPr>
          <a:lstStyle/>
          <a:p>
            <a:r>
              <a:rPr lang="en-US" b="1" u="sng" dirty="0">
                <a:solidFill>
                  <a:schemeClr val="tx2"/>
                </a:solidFill>
              </a:rPr>
              <a:t>True Negatives</a:t>
            </a:r>
            <a:r>
              <a:rPr lang="en-US" b="1" dirty="0">
                <a:solidFill>
                  <a:schemeClr val="tx2"/>
                </a:solidFill>
              </a:rPr>
              <a:t>:</a:t>
            </a:r>
          </a:p>
          <a:p>
            <a:r>
              <a:rPr lang="en-US" sz="1000" b="1" dirty="0"/>
              <a:t>Sentence</a:t>
            </a:r>
            <a:r>
              <a:rPr lang="en-US" sz="1000" dirty="0"/>
              <a:t>: Lost all my Facebook data yesterday Need to start rebuilding today. </a:t>
            </a:r>
          </a:p>
          <a:p>
            <a:r>
              <a:rPr lang="en-US" sz="1000" b="1" dirty="0"/>
              <a:t>Explanation</a:t>
            </a:r>
            <a:r>
              <a:rPr lang="en-US" sz="1000" dirty="0"/>
              <a:t>: The sentiment score is slightly negative due to the user’s frustration and loss of Facebook data, despite mentioning the need to start rebuilding implying a negative experience. </a:t>
            </a:r>
          </a:p>
          <a:p>
            <a:endParaRPr lang="en-US" sz="1000" dirty="0"/>
          </a:p>
          <a:p>
            <a:r>
              <a:rPr lang="en-US" sz="1000" b="1" dirty="0"/>
              <a:t>Sentence</a:t>
            </a:r>
            <a:r>
              <a:rPr lang="en-US" sz="1000" dirty="0"/>
              <a:t>: A cheap and cheerless heist movie with poor characterization, lots of underbite style stoic emoting (think Chow Yun Fat in A Better Tomorrow) and some cheesy cliches thrown into an abandoned factory ready for a few poorly executed flying judo rolls a la John Woo. </a:t>
            </a:r>
          </a:p>
          <a:p>
            <a:r>
              <a:rPr lang="en-US" sz="1000" b="1" dirty="0"/>
              <a:t>Explanation</a:t>
            </a:r>
            <a:r>
              <a:rPr lang="en-US" sz="1000" dirty="0"/>
              <a:t>: The explanations indicate a clear negative sentiment towards the movie, highlighting the use of descriptive words such as “cheap,” “cheerless,” and “poor,” as well as criticisms of characterization and poorly executed action sequences. The mention of John Woo and Chow Yun Fat in a Better Tomorrow provides a slight hint of positivity, but overall the sentiment remains negative. </a:t>
            </a:r>
          </a:p>
          <a:p>
            <a:endParaRPr lang="en-US" sz="1000" dirty="0"/>
          </a:p>
          <a:p>
            <a:r>
              <a:rPr lang="en-US" sz="1000" b="1" dirty="0"/>
              <a:t>Sentence</a:t>
            </a:r>
            <a:r>
              <a:rPr lang="en-US" sz="1000" dirty="0"/>
              <a:t>: As for the “mains,” also uninspired. </a:t>
            </a:r>
          </a:p>
          <a:p>
            <a:r>
              <a:rPr lang="en-US" sz="1000" b="1" dirty="0"/>
              <a:t>Explanation</a:t>
            </a:r>
            <a:r>
              <a:rPr lang="en-US" sz="1000" dirty="0"/>
              <a:t>: The explanations indicate that the mention of ‘also uninspired’ expresses a negative sentiment towards the mains, suggesting dissatisfaction, disappointment, and a lack of creativity or excitement in a neutral user prompt.</a:t>
            </a:r>
            <a:endParaRPr lang="en-US" sz="1000" b="1" dirty="0">
              <a:solidFill>
                <a:schemeClr val="tx2"/>
              </a:solidFill>
            </a:endParaRPr>
          </a:p>
        </p:txBody>
      </p:sp>
      <p:sp>
        <p:nvSpPr>
          <p:cNvPr id="15" name="TextBox 14">
            <a:extLst>
              <a:ext uri="{FF2B5EF4-FFF2-40B4-BE49-F238E27FC236}">
                <a16:creationId xmlns:a16="http://schemas.microsoft.com/office/drawing/2014/main" id="{7D7ADCA1-F352-9FA1-72FF-0161DE92FF77}"/>
              </a:ext>
            </a:extLst>
          </p:cNvPr>
          <p:cNvSpPr txBox="1"/>
          <p:nvPr/>
        </p:nvSpPr>
        <p:spPr>
          <a:xfrm>
            <a:off x="4308804" y="1273140"/>
            <a:ext cx="5771819" cy="3600986"/>
          </a:xfrm>
          <a:prstGeom prst="rect">
            <a:avLst/>
          </a:prstGeom>
          <a:noFill/>
        </p:spPr>
        <p:txBody>
          <a:bodyPr wrap="square" rtlCol="0">
            <a:spAutoFit/>
          </a:bodyPr>
          <a:lstStyle/>
          <a:p>
            <a:r>
              <a:rPr lang="en-US" b="1" u="sng" dirty="0">
                <a:solidFill>
                  <a:schemeClr val="tx2"/>
                </a:solidFill>
              </a:rPr>
              <a:t>False Negatives</a:t>
            </a:r>
            <a:r>
              <a:rPr lang="en-US" b="1" dirty="0">
                <a:solidFill>
                  <a:schemeClr val="tx2"/>
                </a:solidFill>
              </a:rPr>
              <a:t>:</a:t>
            </a:r>
          </a:p>
          <a:p>
            <a:r>
              <a:rPr lang="en-US" sz="1000" b="1" dirty="0"/>
              <a:t>Sentence</a:t>
            </a:r>
            <a:r>
              <a:rPr lang="en-US" sz="1000" dirty="0"/>
              <a:t>: Much less than the jawbone I was going to replace it with. </a:t>
            </a:r>
          </a:p>
          <a:p>
            <a:r>
              <a:rPr lang="en-US" sz="1000" b="1" dirty="0"/>
              <a:t>Explanation</a:t>
            </a:r>
            <a:r>
              <a:rPr lang="en-US" sz="1000" dirty="0"/>
              <a:t>: The majority of the explanations highlight that the sentiment score is negative because the user expresses disappointment in the product by comparing it unfavorably to their desired alternative, which supports the high confidence rating and justification for the sentiment analysis. </a:t>
            </a:r>
          </a:p>
          <a:p>
            <a:endParaRPr lang="en-US" sz="1000" dirty="0"/>
          </a:p>
          <a:p>
            <a:r>
              <a:rPr lang="en-US" sz="1000" b="1" dirty="0"/>
              <a:t>Sentence</a:t>
            </a:r>
            <a:r>
              <a:rPr lang="en-US" sz="1000" dirty="0"/>
              <a:t>: All rockstars are back home: while ‘some of us’ freshen up, ‘others’ watch Magic/Lakers game, then we’ll celebrate Sweden Rock in Florida </a:t>
            </a:r>
          </a:p>
          <a:p>
            <a:r>
              <a:rPr lang="en-US" sz="1000" b="1" dirty="0"/>
              <a:t>Explanation</a:t>
            </a:r>
            <a:r>
              <a:rPr lang="en-US" sz="1000" dirty="0"/>
              <a:t>: The text overall has a positive sentiment, with mentions of rockstars being back home and celebrating Sweden Rock in Florida creating a joyful atmosphere, although there are some elements of neutrality due to possible divisions or exclusions. </a:t>
            </a:r>
          </a:p>
          <a:p>
            <a:endParaRPr lang="en-US" sz="1000" dirty="0"/>
          </a:p>
          <a:p>
            <a:r>
              <a:rPr lang="en-US" sz="1000" b="1" dirty="0"/>
              <a:t>Sentence</a:t>
            </a:r>
            <a:r>
              <a:rPr lang="en-US" sz="1000" dirty="0"/>
              <a:t>: PS the only scene in the movie that was cool is when the central character finds her room blown up. </a:t>
            </a:r>
          </a:p>
          <a:p>
            <a:r>
              <a:rPr lang="en-US" sz="1000" b="1" dirty="0"/>
              <a:t>Explanation</a:t>
            </a:r>
            <a:r>
              <a:rPr lang="en-US" sz="1000" dirty="0"/>
              <a:t>: The sentiment of the statement is slightly positive with a mention of a “cool” scene, resulting in a moderately clear and confident explanation that highlights the positive aspect of the scene. However, more specific details about why the scene was cool could improve the explanation.</a:t>
            </a:r>
          </a:p>
          <a:p>
            <a:endParaRPr lang="en-US" sz="1000" dirty="0"/>
          </a:p>
          <a:p>
            <a:r>
              <a:rPr lang="en-US" sz="1000" b="1" dirty="0"/>
              <a:t>Sentence</a:t>
            </a:r>
            <a:r>
              <a:rPr lang="en-US" sz="1000" dirty="0"/>
              <a:t>: Not a weekly haunt, but definitely a place to come back to every once in a while. </a:t>
            </a:r>
            <a:r>
              <a:rPr lang="en-US" sz="1000" b="1" dirty="0"/>
              <a:t>Explanation</a:t>
            </a:r>
            <a:r>
              <a:rPr lang="en-US" sz="1000" dirty="0"/>
              <a:t>: The overall sentiment of the explanations is slightly positive, indicating that the user finds the place enjoyable and worth revisiting occasionally.</a:t>
            </a:r>
          </a:p>
        </p:txBody>
      </p:sp>
      <p:sp>
        <p:nvSpPr>
          <p:cNvPr id="2" name="Rectangle 1">
            <a:extLst>
              <a:ext uri="{FF2B5EF4-FFF2-40B4-BE49-F238E27FC236}">
                <a16:creationId xmlns:a16="http://schemas.microsoft.com/office/drawing/2014/main" id="{D29F2C7E-09C6-74B3-9C12-65C7BE54BB4E}"/>
              </a:ext>
            </a:extLst>
          </p:cNvPr>
          <p:cNvSpPr/>
          <p:nvPr/>
        </p:nvSpPr>
        <p:spPr>
          <a:xfrm>
            <a:off x="1915450" y="4997743"/>
            <a:ext cx="6249725" cy="499533"/>
          </a:xfrm>
          <a:prstGeom prst="rect">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False negatives show discrepancies in the scores and explanations from the classifier; leading to some confusion in the model</a:t>
            </a:r>
          </a:p>
        </p:txBody>
      </p:sp>
    </p:spTree>
    <p:extLst>
      <p:ext uri="{BB962C8B-B14F-4D97-AF65-F5344CB8AC3E}">
        <p14:creationId xmlns:p14="http://schemas.microsoft.com/office/powerpoint/2010/main" val="2335337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r>
              <a:rPr lang="en-US" sz="3300" b="0" strike="noStrike" spc="-1">
                <a:solidFill>
                  <a:srgbClr val="FFFFFF"/>
                </a:solidFill>
                <a:latin typeface="Arial"/>
              </a:rPr>
              <a:t>Hypothesis 2 – Results &amp; Discussion </a:t>
            </a:r>
          </a:p>
        </p:txBody>
      </p:sp>
      <p:sp>
        <p:nvSpPr>
          <p:cNvPr id="4" name="PlaceHolder 3"/>
          <p:cNvSpPr>
            <a:spLocks noGrp="1"/>
          </p:cNvSpPr>
          <p:nvPr>
            <p:ph type="sldNum" idx="9"/>
          </p:nvPr>
        </p:nvSpPr>
        <p:spPr/>
        <p:txBody>
          <a:bodyPr/>
          <a:lstStyle/>
          <a:p>
            <a:fld id="{100CCA64-EE92-4C73-A070-E356B39F2A98}" type="slidenum">
              <a:rPr/>
              <a:t>11</a:t>
            </a:fld>
            <a:endParaRPr/>
          </a:p>
        </p:txBody>
      </p:sp>
      <p:sp>
        <p:nvSpPr>
          <p:cNvPr id="5" name="PlaceHolder 4"/>
          <p:cNvSpPr>
            <a:spLocks noGrp="1"/>
          </p:cNvSpPr>
          <p:nvPr>
            <p:ph type="dt" idx="7"/>
          </p:nvPr>
        </p:nvSpPr>
        <p:spPr/>
        <p:txBody>
          <a:bodyPr/>
          <a:lstStyle/>
          <a:p>
            <a:fld id="{E4BDBF28-D29C-490C-B319-FD23243012D8}" type="datetime1">
              <a:rPr lang="en-US"/>
              <a:t>8/19/2023</a:t>
            </a:fld>
            <a:endParaRPr lang="en-US"/>
          </a:p>
        </p:txBody>
      </p:sp>
      <p:sp>
        <p:nvSpPr>
          <p:cNvPr id="3" name="TextBox 2">
            <a:extLst>
              <a:ext uri="{FF2B5EF4-FFF2-40B4-BE49-F238E27FC236}">
                <a16:creationId xmlns:a16="http://schemas.microsoft.com/office/drawing/2014/main" id="{A2420BAB-0B4B-7B46-7A98-239DF65D3A1D}"/>
              </a:ext>
            </a:extLst>
          </p:cNvPr>
          <p:cNvSpPr txBox="1"/>
          <p:nvPr/>
        </p:nvSpPr>
        <p:spPr>
          <a:xfrm>
            <a:off x="288098" y="723048"/>
            <a:ext cx="9905262" cy="646331"/>
          </a:xfrm>
          <a:prstGeom prst="rect">
            <a:avLst/>
          </a:prstGeom>
          <a:noFill/>
        </p:spPr>
        <p:txBody>
          <a:bodyPr wrap="square">
            <a:spAutoFit/>
          </a:bodyPr>
          <a:lstStyle/>
          <a:p>
            <a:pPr>
              <a:spcBef>
                <a:spcPts val="1060"/>
              </a:spcBef>
            </a:pPr>
            <a:r>
              <a:rPr lang="en-US" sz="1800" b="1" u="sng" spc="-1" dirty="0">
                <a:solidFill>
                  <a:srgbClr val="C00000"/>
                </a:solidFill>
                <a:latin typeface="Arial"/>
              </a:rPr>
              <a:t>Hypothesis 2</a:t>
            </a:r>
            <a:r>
              <a:rPr lang="en-US" sz="1800" spc="-1" dirty="0">
                <a:solidFill>
                  <a:schemeClr val="tx2"/>
                </a:solidFill>
                <a:latin typeface="Arial"/>
              </a:rPr>
              <a:t>: </a:t>
            </a:r>
            <a:r>
              <a:rPr lang="en-US" sz="1800" spc="-1" dirty="0">
                <a:latin typeface="Arial"/>
              </a:rPr>
              <a:t>GPT-3.5-Turbo’s accuracy in sentiment categorization will directly correlate to the robustness of the provided explanations and the resultant confidence scores.</a:t>
            </a:r>
          </a:p>
        </p:txBody>
      </p:sp>
      <p:sp>
        <p:nvSpPr>
          <p:cNvPr id="6" name="TextBox 5">
            <a:extLst>
              <a:ext uri="{FF2B5EF4-FFF2-40B4-BE49-F238E27FC236}">
                <a16:creationId xmlns:a16="http://schemas.microsoft.com/office/drawing/2014/main" id="{418B3339-0791-5143-F5B6-895A6A604972}"/>
              </a:ext>
            </a:extLst>
          </p:cNvPr>
          <p:cNvSpPr txBox="1"/>
          <p:nvPr/>
        </p:nvSpPr>
        <p:spPr>
          <a:xfrm>
            <a:off x="3008" y="723048"/>
            <a:ext cx="713983" cy="369332"/>
          </a:xfrm>
          <a:prstGeom prst="rect">
            <a:avLst/>
          </a:prstGeom>
          <a:noFill/>
        </p:spPr>
        <p:txBody>
          <a:bodyPr wrap="square" rtlCol="0">
            <a:spAutoFit/>
          </a:bodyPr>
          <a:lstStyle/>
          <a:p>
            <a:r>
              <a:rPr lang="en-US" b="1" dirty="0">
                <a:solidFill>
                  <a:srgbClr val="C00000"/>
                </a:solidFill>
              </a:rPr>
              <a:t>X</a:t>
            </a:r>
          </a:p>
        </p:txBody>
      </p:sp>
      <p:pic>
        <p:nvPicPr>
          <p:cNvPr id="8" name="Picture 7" descr="A screen shot of a graph&#10;&#10;Description automatically generated">
            <a:extLst>
              <a:ext uri="{FF2B5EF4-FFF2-40B4-BE49-F238E27FC236}">
                <a16:creationId xmlns:a16="http://schemas.microsoft.com/office/drawing/2014/main" id="{2143FC2F-D1ED-5422-162A-79038C8138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65" y="1434347"/>
            <a:ext cx="5900156" cy="3540094"/>
          </a:xfrm>
          <a:prstGeom prst="rect">
            <a:avLst/>
          </a:prstGeom>
        </p:spPr>
      </p:pic>
      <p:pic>
        <p:nvPicPr>
          <p:cNvPr id="10" name="Picture 9" descr="A red blue and white squares&#10;&#10;Description automatically generated">
            <a:extLst>
              <a:ext uri="{FF2B5EF4-FFF2-40B4-BE49-F238E27FC236}">
                <a16:creationId xmlns:a16="http://schemas.microsoft.com/office/drawing/2014/main" id="{FA4D6C0A-FA65-BE58-EFD6-5C60395F5D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3263" y="1435264"/>
            <a:ext cx="4597362" cy="3512238"/>
          </a:xfrm>
          <a:prstGeom prst="rect">
            <a:avLst/>
          </a:prstGeom>
        </p:spPr>
      </p:pic>
      <p:sp>
        <p:nvSpPr>
          <p:cNvPr id="2" name="Rectangle 1">
            <a:extLst>
              <a:ext uri="{FF2B5EF4-FFF2-40B4-BE49-F238E27FC236}">
                <a16:creationId xmlns:a16="http://schemas.microsoft.com/office/drawing/2014/main" id="{12684806-C05D-3B1E-85C8-D58849A20208}"/>
              </a:ext>
            </a:extLst>
          </p:cNvPr>
          <p:cNvSpPr/>
          <p:nvPr/>
        </p:nvSpPr>
        <p:spPr>
          <a:xfrm>
            <a:off x="1915450" y="4957987"/>
            <a:ext cx="6576543" cy="499533"/>
          </a:xfrm>
          <a:prstGeom prst="rect">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No demonstrated correlation between CR, XS and Model Accuracy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r>
              <a:rPr lang="en-US" sz="3300" b="0" strike="noStrike" spc="-1" dirty="0">
                <a:solidFill>
                  <a:srgbClr val="FFFFFF"/>
                </a:solidFill>
                <a:latin typeface="Arial"/>
              </a:rPr>
              <a:t>Hypothesis 3 – Results &amp; Discussion </a:t>
            </a:r>
          </a:p>
        </p:txBody>
      </p:sp>
      <p:pic>
        <p:nvPicPr>
          <p:cNvPr id="141" name="Picture 140"/>
          <p:cNvPicPr/>
          <p:nvPr/>
        </p:nvPicPr>
        <p:blipFill>
          <a:blip r:embed="rId2"/>
          <a:stretch/>
        </p:blipFill>
        <p:spPr>
          <a:xfrm>
            <a:off x="4957200" y="1515960"/>
            <a:ext cx="5029200" cy="1676160"/>
          </a:xfrm>
          <a:prstGeom prst="rect">
            <a:avLst/>
          </a:prstGeom>
          <a:ln w="18000">
            <a:noFill/>
          </a:ln>
        </p:spPr>
      </p:pic>
      <p:pic>
        <p:nvPicPr>
          <p:cNvPr id="142" name="Picture 141"/>
          <p:cNvPicPr/>
          <p:nvPr/>
        </p:nvPicPr>
        <p:blipFill>
          <a:blip r:embed="rId3"/>
          <a:stretch/>
        </p:blipFill>
        <p:spPr>
          <a:xfrm>
            <a:off x="0" y="1515960"/>
            <a:ext cx="4957200" cy="1652040"/>
          </a:xfrm>
          <a:prstGeom prst="rect">
            <a:avLst/>
          </a:prstGeom>
          <a:ln w="18000">
            <a:noFill/>
          </a:ln>
        </p:spPr>
      </p:pic>
      <p:pic>
        <p:nvPicPr>
          <p:cNvPr id="143" name="Picture 142"/>
          <p:cNvPicPr/>
          <p:nvPr/>
        </p:nvPicPr>
        <p:blipFill>
          <a:blip r:embed="rId4"/>
          <a:stretch/>
        </p:blipFill>
        <p:spPr>
          <a:xfrm>
            <a:off x="2555772" y="3357567"/>
            <a:ext cx="4969080" cy="1656000"/>
          </a:xfrm>
          <a:prstGeom prst="rect">
            <a:avLst/>
          </a:prstGeom>
          <a:ln w="18000">
            <a:noFill/>
          </a:ln>
        </p:spPr>
      </p:pic>
      <p:sp>
        <p:nvSpPr>
          <p:cNvPr id="3" name="PlaceHolder 2"/>
          <p:cNvSpPr>
            <a:spLocks noGrp="1"/>
          </p:cNvSpPr>
          <p:nvPr>
            <p:ph type="sldNum" idx="9"/>
          </p:nvPr>
        </p:nvSpPr>
        <p:spPr/>
        <p:txBody>
          <a:bodyPr/>
          <a:lstStyle/>
          <a:p>
            <a:fld id="{F9510BF9-69D3-439B-B95C-D58F3CA807CE}" type="slidenum">
              <a:rPr/>
              <a:t>12</a:t>
            </a:fld>
            <a:endParaRPr/>
          </a:p>
        </p:txBody>
      </p:sp>
      <p:sp>
        <p:nvSpPr>
          <p:cNvPr id="4" name="PlaceHolder 3"/>
          <p:cNvSpPr>
            <a:spLocks noGrp="1"/>
          </p:cNvSpPr>
          <p:nvPr>
            <p:ph type="dt" idx="7"/>
          </p:nvPr>
        </p:nvSpPr>
        <p:spPr/>
        <p:txBody>
          <a:bodyPr/>
          <a:lstStyle/>
          <a:p>
            <a:fld id="{77AFB457-0DB4-42CC-A34A-0F36705A5087}" type="datetime1">
              <a:rPr lang="en-US"/>
              <a:t>8/19/2023</a:t>
            </a:fld>
            <a:endParaRPr lang="en-US"/>
          </a:p>
        </p:txBody>
      </p:sp>
      <p:sp>
        <p:nvSpPr>
          <p:cNvPr id="5" name="TextBox 4">
            <a:extLst>
              <a:ext uri="{FF2B5EF4-FFF2-40B4-BE49-F238E27FC236}">
                <a16:creationId xmlns:a16="http://schemas.microsoft.com/office/drawing/2014/main" id="{7E64F029-D39F-E04B-A594-85D07EA00390}"/>
              </a:ext>
            </a:extLst>
          </p:cNvPr>
          <p:cNvSpPr txBox="1"/>
          <p:nvPr/>
        </p:nvSpPr>
        <p:spPr>
          <a:xfrm>
            <a:off x="46800" y="786905"/>
            <a:ext cx="9986400" cy="646331"/>
          </a:xfrm>
          <a:prstGeom prst="rect">
            <a:avLst/>
          </a:prstGeom>
          <a:noFill/>
        </p:spPr>
        <p:txBody>
          <a:bodyPr wrap="square">
            <a:spAutoFit/>
          </a:bodyPr>
          <a:lstStyle/>
          <a:p>
            <a:pPr marL="285750" indent="-285750">
              <a:buFont typeface="Wingdings" panose="05000000000000000000" pitchFamily="2" charset="2"/>
              <a:buChar char="ü"/>
            </a:pPr>
            <a:r>
              <a:rPr lang="en-US" sz="1800" b="1" u="sng" strike="noStrike" spc="-1" dirty="0">
                <a:solidFill>
                  <a:srgbClr val="00B050"/>
                </a:solidFill>
                <a:latin typeface="Arial"/>
              </a:rPr>
              <a:t>Hypothesis 3</a:t>
            </a:r>
            <a:r>
              <a:rPr lang="en-US" sz="1800" b="0" strike="noStrike" spc="-1" dirty="0">
                <a:solidFill>
                  <a:schemeClr val="tx2"/>
                </a:solidFill>
                <a:latin typeface="Arial"/>
              </a:rPr>
              <a:t>: </a:t>
            </a:r>
            <a:r>
              <a:rPr lang="en-US" sz="1800" b="0" strike="noStrike" spc="-1" dirty="0">
                <a:latin typeface="Arial"/>
              </a:rPr>
              <a:t>Integrating the e</a:t>
            </a:r>
            <a:r>
              <a:rPr lang="en-US" sz="1800" strike="noStrike" spc="-1" dirty="0">
                <a:latin typeface="Arial"/>
              </a:rPr>
              <a:t>X</a:t>
            </a:r>
            <a:r>
              <a:rPr lang="en-US" sz="1800" b="0" strike="noStrike" spc="-1" dirty="0">
                <a:latin typeface="Arial"/>
              </a:rPr>
              <a:t>plainability </a:t>
            </a:r>
            <a:r>
              <a:rPr lang="en-US" sz="1800" strike="noStrike" spc="-1" dirty="0">
                <a:latin typeface="Arial"/>
              </a:rPr>
              <a:t>V</a:t>
            </a:r>
            <a:r>
              <a:rPr lang="en-US" sz="1800" b="0" strike="noStrike" spc="-1" dirty="0">
                <a:latin typeface="Arial"/>
              </a:rPr>
              <a:t>ector (XV) as an auxiliary feature vector will significantly enhance XSXGBoost’s overall performance</a:t>
            </a:r>
            <a:endParaRPr lang="en-US" dirty="0"/>
          </a:p>
        </p:txBody>
      </p:sp>
      <p:sp>
        <p:nvSpPr>
          <p:cNvPr id="2" name="Rectangle 1">
            <a:extLst>
              <a:ext uri="{FF2B5EF4-FFF2-40B4-BE49-F238E27FC236}">
                <a16:creationId xmlns:a16="http://schemas.microsoft.com/office/drawing/2014/main" id="{6095F0CD-B1D0-C7F2-3141-A6E7AC26D54C}"/>
              </a:ext>
            </a:extLst>
          </p:cNvPr>
          <p:cNvSpPr/>
          <p:nvPr/>
        </p:nvSpPr>
        <p:spPr>
          <a:xfrm>
            <a:off x="1287295" y="4997743"/>
            <a:ext cx="7919499" cy="499533"/>
          </a:xfrm>
          <a:prstGeom prst="rect">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XSXGBoost</a:t>
            </a:r>
            <a:r>
              <a:rPr lang="en-US" sz="1600" dirty="0">
                <a:solidFill>
                  <a:schemeClr val="tx1"/>
                </a:solidFill>
              </a:rPr>
              <a:t> outperformed all other classifiers on the Yelp, Amazon, and IMDB dataset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r>
              <a:rPr lang="en-US" sz="3300" b="0" strike="noStrike" spc="-1" dirty="0">
                <a:solidFill>
                  <a:srgbClr val="FFFFFF"/>
                </a:solidFill>
                <a:latin typeface="Arial"/>
              </a:rPr>
              <a:t>Hypothesis 3 – Results &amp; Discussion </a:t>
            </a:r>
          </a:p>
        </p:txBody>
      </p:sp>
      <p:sp>
        <p:nvSpPr>
          <p:cNvPr id="3" name="PlaceHolder 2"/>
          <p:cNvSpPr>
            <a:spLocks noGrp="1"/>
          </p:cNvSpPr>
          <p:nvPr>
            <p:ph type="sldNum" idx="9"/>
          </p:nvPr>
        </p:nvSpPr>
        <p:spPr/>
        <p:txBody>
          <a:bodyPr/>
          <a:lstStyle/>
          <a:p>
            <a:fld id="{F9510BF9-69D3-439B-B95C-D58F3CA807CE}" type="slidenum">
              <a:rPr/>
              <a:t>13</a:t>
            </a:fld>
            <a:endParaRPr/>
          </a:p>
        </p:txBody>
      </p:sp>
      <p:sp>
        <p:nvSpPr>
          <p:cNvPr id="4" name="PlaceHolder 3"/>
          <p:cNvSpPr>
            <a:spLocks noGrp="1"/>
          </p:cNvSpPr>
          <p:nvPr>
            <p:ph type="dt" idx="7"/>
          </p:nvPr>
        </p:nvSpPr>
        <p:spPr/>
        <p:txBody>
          <a:bodyPr/>
          <a:lstStyle/>
          <a:p>
            <a:fld id="{77AFB457-0DB4-42CC-A34A-0F36705A5087}" type="datetime1">
              <a:rPr lang="en-US"/>
              <a:t>8/19/2023</a:t>
            </a:fld>
            <a:endParaRPr lang="en-US"/>
          </a:p>
        </p:txBody>
      </p:sp>
      <p:sp>
        <p:nvSpPr>
          <p:cNvPr id="5" name="TextBox 4">
            <a:extLst>
              <a:ext uri="{FF2B5EF4-FFF2-40B4-BE49-F238E27FC236}">
                <a16:creationId xmlns:a16="http://schemas.microsoft.com/office/drawing/2014/main" id="{7E64F029-D39F-E04B-A594-85D07EA00390}"/>
              </a:ext>
            </a:extLst>
          </p:cNvPr>
          <p:cNvSpPr txBox="1"/>
          <p:nvPr/>
        </p:nvSpPr>
        <p:spPr>
          <a:xfrm>
            <a:off x="46800" y="786905"/>
            <a:ext cx="9986400" cy="646331"/>
          </a:xfrm>
          <a:prstGeom prst="rect">
            <a:avLst/>
          </a:prstGeom>
          <a:noFill/>
        </p:spPr>
        <p:txBody>
          <a:bodyPr wrap="square">
            <a:spAutoFit/>
          </a:bodyPr>
          <a:lstStyle/>
          <a:p>
            <a:pPr marL="285750" indent="-285750">
              <a:buFont typeface="Wingdings" panose="05000000000000000000" pitchFamily="2" charset="2"/>
              <a:buChar char="ü"/>
            </a:pPr>
            <a:r>
              <a:rPr lang="en-US" sz="1800" b="1" u="sng" strike="noStrike" spc="-1" dirty="0">
                <a:solidFill>
                  <a:srgbClr val="00B050"/>
                </a:solidFill>
                <a:latin typeface="Arial"/>
              </a:rPr>
              <a:t>Hypothesis 3</a:t>
            </a:r>
            <a:r>
              <a:rPr lang="en-US" sz="1800" b="0" strike="noStrike" spc="-1" dirty="0">
                <a:solidFill>
                  <a:schemeClr val="tx2"/>
                </a:solidFill>
                <a:latin typeface="Arial"/>
              </a:rPr>
              <a:t>: </a:t>
            </a:r>
            <a:r>
              <a:rPr lang="en-US" sz="1800" b="0" strike="noStrike" spc="-1" dirty="0">
                <a:latin typeface="Arial"/>
              </a:rPr>
              <a:t>Integrating the e</a:t>
            </a:r>
            <a:r>
              <a:rPr lang="en-US" sz="1800" strike="noStrike" spc="-1" dirty="0">
                <a:latin typeface="Arial"/>
              </a:rPr>
              <a:t>X</a:t>
            </a:r>
            <a:r>
              <a:rPr lang="en-US" sz="1800" b="0" strike="noStrike" spc="-1" dirty="0">
                <a:latin typeface="Arial"/>
              </a:rPr>
              <a:t>plainability </a:t>
            </a:r>
            <a:r>
              <a:rPr lang="en-US" sz="1800" strike="noStrike" spc="-1" dirty="0">
                <a:latin typeface="Arial"/>
              </a:rPr>
              <a:t>V</a:t>
            </a:r>
            <a:r>
              <a:rPr lang="en-US" sz="1800" b="0" strike="noStrike" spc="-1" dirty="0">
                <a:latin typeface="Arial"/>
              </a:rPr>
              <a:t>ector (XV) as an auxiliary feature vector will significantly enhance XSXGBoost’s overall performance</a:t>
            </a:r>
            <a:endParaRPr lang="en-US" dirty="0"/>
          </a:p>
        </p:txBody>
      </p:sp>
      <p:pic>
        <p:nvPicPr>
          <p:cNvPr id="6" name="Picture 5" descr="A diagram of a graph&#10;&#10;Description automatically generated with medium confidence">
            <a:extLst>
              <a:ext uri="{FF2B5EF4-FFF2-40B4-BE49-F238E27FC236}">
                <a16:creationId xmlns:a16="http://schemas.microsoft.com/office/drawing/2014/main" id="{79DCBEFE-6AC4-6BD6-9EC4-A61A6E9136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55588"/>
            <a:ext cx="5376756" cy="1792252"/>
          </a:xfrm>
          <a:prstGeom prst="rect">
            <a:avLst/>
          </a:prstGeom>
        </p:spPr>
      </p:pic>
      <p:pic>
        <p:nvPicPr>
          <p:cNvPr id="8" name="Picture 7" descr="A diagram of a diagram&#10;&#10;Description automatically generated with medium confidence">
            <a:extLst>
              <a:ext uri="{FF2B5EF4-FFF2-40B4-BE49-F238E27FC236}">
                <a16:creationId xmlns:a16="http://schemas.microsoft.com/office/drawing/2014/main" id="{B8A6925D-7AE3-0352-64C5-D8627702DE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868" y="3189610"/>
            <a:ext cx="5376756" cy="1792252"/>
          </a:xfrm>
          <a:prstGeom prst="rect">
            <a:avLst/>
          </a:prstGeom>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pic>
      <p:sp>
        <p:nvSpPr>
          <p:cNvPr id="2" name="Rectangle 1">
            <a:extLst>
              <a:ext uri="{FF2B5EF4-FFF2-40B4-BE49-F238E27FC236}">
                <a16:creationId xmlns:a16="http://schemas.microsoft.com/office/drawing/2014/main" id="{8CB4D257-532E-CE78-AA5E-F47730B38254}"/>
              </a:ext>
            </a:extLst>
          </p:cNvPr>
          <p:cNvSpPr/>
          <p:nvPr/>
        </p:nvSpPr>
        <p:spPr>
          <a:xfrm>
            <a:off x="1895162" y="5080467"/>
            <a:ext cx="6576543" cy="499533"/>
          </a:xfrm>
          <a:prstGeom prst="rect">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XSXGBoost</a:t>
            </a:r>
            <a:r>
              <a:rPr lang="en-US" sz="1600" dirty="0">
                <a:solidFill>
                  <a:schemeClr val="tx1"/>
                </a:solidFill>
              </a:rPr>
              <a:t>+ had mixed results; while GPT-3.5-Turbo outperformed all other classifiers on the Movie Review Dataset</a:t>
            </a:r>
          </a:p>
        </p:txBody>
      </p:sp>
    </p:spTree>
    <p:extLst>
      <p:ext uri="{BB962C8B-B14F-4D97-AF65-F5344CB8AC3E}">
        <p14:creationId xmlns:p14="http://schemas.microsoft.com/office/powerpoint/2010/main" val="233391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r>
              <a:rPr lang="en-US" sz="3300" b="0" strike="noStrike" spc="-1">
                <a:solidFill>
                  <a:srgbClr val="FFFFFF"/>
                </a:solidFill>
                <a:latin typeface="Arial"/>
              </a:rPr>
              <a:t>Conclusions</a:t>
            </a:r>
          </a:p>
        </p:txBody>
      </p:sp>
      <p:sp>
        <p:nvSpPr>
          <p:cNvPr id="153" name="PlaceHolder 2"/>
          <p:cNvSpPr>
            <a:spLocks noGrp="1"/>
          </p:cNvSpPr>
          <p:nvPr>
            <p:ph/>
          </p:nvPr>
        </p:nvSpPr>
        <p:spPr>
          <a:xfrm>
            <a:off x="360000" y="1080000"/>
            <a:ext cx="9360000" cy="3600000"/>
          </a:xfrm>
          <a:prstGeom prst="rect">
            <a:avLst/>
          </a:prstGeom>
          <a:noFill/>
          <a:ln w="0">
            <a:noFill/>
          </a:ln>
        </p:spPr>
        <p:txBody>
          <a:bodyPr lIns="0" tIns="0" rIns="0" bIns="0" anchor="t">
            <a:noAutofit/>
          </a:bodyPr>
          <a:lstStyle/>
          <a:p>
            <a:pPr marL="342900" indent="-342900">
              <a:spcBef>
                <a:spcPts val="1060"/>
              </a:spcBef>
              <a:buFont typeface="Arial" panose="020B0604020202020204" pitchFamily="34" charset="0"/>
              <a:buChar char="•"/>
            </a:pPr>
            <a:r>
              <a:rPr lang="en-US" sz="2400" b="0" strike="noStrike" spc="-1" dirty="0">
                <a:solidFill>
                  <a:schemeClr val="tx2"/>
                </a:solidFill>
                <a:latin typeface="Arial"/>
              </a:rPr>
              <a:t>The inclusion of XV </a:t>
            </a:r>
            <a:r>
              <a:rPr lang="en-US" sz="2400" spc="-1" dirty="0">
                <a:solidFill>
                  <a:schemeClr val="tx2"/>
                </a:solidFill>
                <a:latin typeface="Arial"/>
              </a:rPr>
              <a:t>significantly increased the performance and explanability of the </a:t>
            </a:r>
            <a:r>
              <a:rPr lang="en-US" sz="2400" spc="-1" dirty="0" err="1">
                <a:solidFill>
                  <a:schemeClr val="tx2"/>
                </a:solidFill>
                <a:latin typeface="Arial"/>
              </a:rPr>
              <a:t>XGBoost</a:t>
            </a:r>
            <a:r>
              <a:rPr lang="en-US" sz="2400" spc="-1" dirty="0">
                <a:solidFill>
                  <a:schemeClr val="tx2"/>
                </a:solidFill>
                <a:latin typeface="Arial"/>
              </a:rPr>
              <a:t> algorithm when applied to sentiment analysis.</a:t>
            </a:r>
          </a:p>
          <a:p>
            <a:pPr marL="342900" indent="-342900">
              <a:spcBef>
                <a:spcPts val="1060"/>
              </a:spcBef>
              <a:buFont typeface="Arial" panose="020B0604020202020204" pitchFamily="34" charset="0"/>
              <a:buChar char="•"/>
            </a:pPr>
            <a:r>
              <a:rPr lang="en-US" sz="2400" b="0" strike="noStrike" spc="-1" dirty="0">
                <a:solidFill>
                  <a:schemeClr val="tx2"/>
                </a:solidFill>
                <a:latin typeface="Arial"/>
              </a:rPr>
              <a:t>Context and nuance may lead to an upper bound on performance of sentiment analysis algorithms; the data matters. </a:t>
            </a:r>
          </a:p>
          <a:p>
            <a:pPr marL="342900" indent="-342900">
              <a:spcBef>
                <a:spcPts val="1060"/>
              </a:spcBef>
              <a:buFont typeface="Arial" panose="020B0604020202020204" pitchFamily="34" charset="0"/>
              <a:buChar char="•"/>
            </a:pPr>
            <a:r>
              <a:rPr lang="en-US" sz="2400" spc="-1" dirty="0">
                <a:solidFill>
                  <a:schemeClr val="tx2"/>
                </a:solidFill>
                <a:latin typeface="Arial"/>
              </a:rPr>
              <a:t>Even when wrong, the model produces an auditable explanation as to the why.</a:t>
            </a:r>
            <a:endParaRPr lang="en-US" sz="2400" b="0" strike="noStrike" spc="-1" dirty="0">
              <a:solidFill>
                <a:schemeClr val="tx2"/>
              </a:solidFill>
              <a:latin typeface="Arial"/>
            </a:endParaRPr>
          </a:p>
          <a:p>
            <a:pPr marL="342900" indent="-342900">
              <a:spcBef>
                <a:spcPts val="1060"/>
              </a:spcBef>
              <a:buFont typeface="Arial" panose="020B0604020202020204" pitchFamily="34" charset="0"/>
              <a:buChar char="•"/>
            </a:pPr>
            <a:r>
              <a:rPr lang="en-US" sz="2400" spc="-1" dirty="0">
                <a:solidFill>
                  <a:schemeClr val="tx2"/>
                </a:solidFill>
                <a:latin typeface="Arial"/>
              </a:rPr>
              <a:t>GPT-3.5-Turbo can not be relied upon to accurately grade its results and will consistently overestimate its confidence and explanations.</a:t>
            </a:r>
            <a:endParaRPr lang="en-US" sz="2400" b="0" strike="noStrike" spc="-1" dirty="0">
              <a:solidFill>
                <a:schemeClr val="tx2"/>
              </a:solidFill>
              <a:latin typeface="Arial"/>
            </a:endParaRPr>
          </a:p>
        </p:txBody>
      </p:sp>
      <p:sp>
        <p:nvSpPr>
          <p:cNvPr id="4" name="PlaceHolder 3"/>
          <p:cNvSpPr>
            <a:spLocks noGrp="1"/>
          </p:cNvSpPr>
          <p:nvPr>
            <p:ph type="sldNum" idx="9"/>
          </p:nvPr>
        </p:nvSpPr>
        <p:spPr/>
        <p:txBody>
          <a:bodyPr/>
          <a:lstStyle/>
          <a:p>
            <a:fld id="{D85EEE8D-563F-4F49-91A2-B312F1CB33AB}" type="slidenum">
              <a:rPr/>
              <a:t>14</a:t>
            </a:fld>
            <a:endParaRPr/>
          </a:p>
        </p:txBody>
      </p:sp>
      <p:sp>
        <p:nvSpPr>
          <p:cNvPr id="5" name="PlaceHolder 4"/>
          <p:cNvSpPr>
            <a:spLocks noGrp="1"/>
          </p:cNvSpPr>
          <p:nvPr>
            <p:ph type="dt" idx="7"/>
          </p:nvPr>
        </p:nvSpPr>
        <p:spPr/>
        <p:txBody>
          <a:bodyPr/>
          <a:lstStyle/>
          <a:p>
            <a:fld id="{0845272E-1FBA-472C-99A9-826685994C72}" type="datetime1">
              <a:rPr lang="en-US"/>
              <a:t>8/19/2023</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r>
              <a:rPr lang="en-US" sz="3300" b="0" strike="noStrike" spc="-1" dirty="0">
                <a:solidFill>
                  <a:srgbClr val="FFFFFF"/>
                </a:solidFill>
                <a:latin typeface="Arial"/>
              </a:rPr>
              <a:t>Potential Future Research</a:t>
            </a:r>
          </a:p>
        </p:txBody>
      </p:sp>
      <p:sp>
        <p:nvSpPr>
          <p:cNvPr id="155" name="PlaceHolder 2"/>
          <p:cNvSpPr>
            <a:spLocks noGrp="1"/>
          </p:cNvSpPr>
          <p:nvPr>
            <p:ph/>
          </p:nvPr>
        </p:nvSpPr>
        <p:spPr>
          <a:xfrm>
            <a:off x="360000" y="1035275"/>
            <a:ext cx="9360000" cy="3600000"/>
          </a:xfrm>
          <a:prstGeom prst="rect">
            <a:avLst/>
          </a:prstGeom>
          <a:noFill/>
          <a:ln w="0">
            <a:noFill/>
          </a:ln>
        </p:spPr>
        <p:txBody>
          <a:bodyPr lIns="0" tIns="0" rIns="0" bIns="0" anchor="t">
            <a:noAutofit/>
          </a:bodyPr>
          <a:lstStyle/>
          <a:p>
            <a:pPr marL="342900" indent="-342900">
              <a:spcBef>
                <a:spcPts val="1060"/>
              </a:spcBef>
              <a:buFont typeface="Arial" panose="020B0604020202020204" pitchFamily="34" charset="0"/>
              <a:buChar char="•"/>
            </a:pPr>
            <a:r>
              <a:rPr lang="en-US" sz="2400" b="0" strike="noStrike" spc="-1" dirty="0">
                <a:solidFill>
                  <a:schemeClr val="tx2"/>
                </a:solidFill>
                <a:latin typeface="Arial"/>
              </a:rPr>
              <a:t>Utilizing GPT-3.5-Turbo to label web scrapped datasets for semi-supervised learning.</a:t>
            </a:r>
          </a:p>
          <a:p>
            <a:pPr marL="342900" indent="-342900">
              <a:spcBef>
                <a:spcPts val="1060"/>
              </a:spcBef>
              <a:buFont typeface="Arial" panose="020B0604020202020204" pitchFamily="34" charset="0"/>
              <a:buChar char="•"/>
            </a:pPr>
            <a:r>
              <a:rPr lang="en-US" sz="2400" spc="-1" dirty="0">
                <a:solidFill>
                  <a:schemeClr val="tx2"/>
                </a:solidFill>
                <a:latin typeface="Arial"/>
              </a:rPr>
              <a:t>Comparing other LLM to GPT-3.5-Turbo as the base classifier / explanation model.</a:t>
            </a:r>
          </a:p>
          <a:p>
            <a:pPr marL="342900" indent="-342900">
              <a:spcBef>
                <a:spcPts val="1060"/>
              </a:spcBef>
              <a:buFont typeface="Arial" panose="020B0604020202020204" pitchFamily="34" charset="0"/>
              <a:buChar char="•"/>
            </a:pPr>
            <a:r>
              <a:rPr lang="en-US" sz="2400" b="0" strike="noStrike" spc="-1" dirty="0">
                <a:solidFill>
                  <a:schemeClr val="tx2"/>
                </a:solidFill>
                <a:latin typeface="Arial"/>
              </a:rPr>
              <a:t>Using</a:t>
            </a:r>
            <a:r>
              <a:rPr lang="en-US" sz="2400" spc="-1" dirty="0">
                <a:solidFill>
                  <a:schemeClr val="tx2"/>
                </a:solidFill>
                <a:latin typeface="Arial"/>
              </a:rPr>
              <a:t> two or more different LLM’s for quality control / grading results produced.</a:t>
            </a:r>
          </a:p>
          <a:p>
            <a:pPr marL="342900" indent="-342900">
              <a:spcBef>
                <a:spcPts val="1060"/>
              </a:spcBef>
              <a:buFont typeface="Arial" panose="020B0604020202020204" pitchFamily="34" charset="0"/>
              <a:buChar char="•"/>
            </a:pPr>
            <a:r>
              <a:rPr lang="en-US" sz="2400" b="0" strike="noStrike" spc="-1" dirty="0">
                <a:solidFill>
                  <a:schemeClr val="tx2"/>
                </a:solidFill>
                <a:latin typeface="Arial"/>
              </a:rPr>
              <a:t>Devel</a:t>
            </a:r>
            <a:r>
              <a:rPr lang="en-US" sz="2400" spc="-1" dirty="0">
                <a:solidFill>
                  <a:schemeClr val="tx2"/>
                </a:solidFill>
                <a:latin typeface="Arial"/>
              </a:rPr>
              <a:t>oping other metrics to grade the quality of the output from the LLM as opposed the self-graded CR and XS.</a:t>
            </a:r>
          </a:p>
          <a:p>
            <a:pPr marL="342900" indent="-342900">
              <a:spcBef>
                <a:spcPts val="1060"/>
              </a:spcBef>
              <a:buFont typeface="Arial" panose="020B0604020202020204" pitchFamily="34" charset="0"/>
              <a:buChar char="•"/>
            </a:pPr>
            <a:r>
              <a:rPr lang="en-US" sz="2400" b="0" strike="noStrike" spc="-1" dirty="0">
                <a:solidFill>
                  <a:schemeClr val="tx2"/>
                </a:solidFill>
                <a:latin typeface="Arial"/>
              </a:rPr>
              <a:t>Further experimentation in fine tuning the appropriate feature vector for the weak classifier in an ensemble method.</a:t>
            </a:r>
          </a:p>
        </p:txBody>
      </p:sp>
      <p:sp>
        <p:nvSpPr>
          <p:cNvPr id="4" name="PlaceHolder 3"/>
          <p:cNvSpPr>
            <a:spLocks noGrp="1"/>
          </p:cNvSpPr>
          <p:nvPr>
            <p:ph type="sldNum" idx="9"/>
          </p:nvPr>
        </p:nvSpPr>
        <p:spPr/>
        <p:txBody>
          <a:bodyPr/>
          <a:lstStyle/>
          <a:p>
            <a:fld id="{3CA9E45F-76C4-4B17-8FD5-990636B9D8A4}" type="slidenum">
              <a:rPr/>
              <a:t>15</a:t>
            </a:fld>
            <a:endParaRPr/>
          </a:p>
        </p:txBody>
      </p:sp>
      <p:sp>
        <p:nvSpPr>
          <p:cNvPr id="5" name="PlaceHolder 4"/>
          <p:cNvSpPr>
            <a:spLocks noGrp="1"/>
          </p:cNvSpPr>
          <p:nvPr>
            <p:ph type="dt" idx="7"/>
          </p:nvPr>
        </p:nvSpPr>
        <p:spPr/>
        <p:txBody>
          <a:bodyPr/>
          <a:lstStyle/>
          <a:p>
            <a:fld id="{64C20DBC-5A80-421C-A663-09E9A6147476}" type="datetime1">
              <a:rPr lang="en-US"/>
              <a:t>8/19/2023</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r>
              <a:rPr lang="en-US" sz="3300" b="0" strike="noStrike" spc="-1">
                <a:solidFill>
                  <a:srgbClr val="FFFFFF"/>
                </a:solidFill>
                <a:latin typeface="Arial"/>
              </a:rPr>
              <a:t>References</a:t>
            </a:r>
          </a:p>
        </p:txBody>
      </p:sp>
      <p:sp>
        <p:nvSpPr>
          <p:cNvPr id="157" name="PlaceHolder 2"/>
          <p:cNvSpPr>
            <a:spLocks noGrp="1"/>
          </p:cNvSpPr>
          <p:nvPr>
            <p:ph/>
          </p:nvPr>
        </p:nvSpPr>
        <p:spPr>
          <a:xfrm>
            <a:off x="144000" y="815400"/>
            <a:ext cx="4567320" cy="3600000"/>
          </a:xfrm>
          <a:prstGeom prst="rect">
            <a:avLst/>
          </a:prstGeom>
          <a:noFill/>
          <a:ln w="0">
            <a:noFill/>
          </a:ln>
        </p:spPr>
        <p:txBody>
          <a:bodyPr lIns="0" tIns="0" rIns="0" bIns="0" anchor="t">
            <a:noAutofit/>
          </a:bodyPr>
          <a:lstStyle/>
          <a:p>
            <a:pPr marL="171450" indent="-171450">
              <a:spcBef>
                <a:spcPts val="1060"/>
              </a:spcBef>
              <a:buFont typeface="Wingdings" panose="05000000000000000000" pitchFamily="2" charset="2"/>
              <a:buChar char="§"/>
            </a:pPr>
            <a:r>
              <a:rPr lang="en-US" sz="1000" b="0" strike="noStrike" spc="-1" dirty="0">
                <a:solidFill>
                  <a:srgbClr val="000000"/>
                </a:solidFill>
                <a:latin typeface="Arial"/>
              </a:rPr>
              <a:t>Belal, M., She, J., &amp; Wong, S. (2023). Leveraging ChatGPT as text annotation tool for sentiment analysis.</a:t>
            </a:r>
          </a:p>
          <a:p>
            <a:pPr marL="171450" indent="-171450">
              <a:spcBef>
                <a:spcPts val="1060"/>
              </a:spcBef>
              <a:buFont typeface="Wingdings" panose="05000000000000000000" pitchFamily="2" charset="2"/>
              <a:buChar char="§"/>
            </a:pPr>
            <a:r>
              <a:rPr lang="en-US" sz="1000" b="0" strike="noStrike" spc="-1" dirty="0">
                <a:solidFill>
                  <a:srgbClr val="000000"/>
                </a:solidFill>
                <a:latin typeface="Arial"/>
              </a:rPr>
              <a:t>Bird, Steven, E. L., &amp; </a:t>
            </a:r>
            <a:r>
              <a:rPr lang="en-US" sz="1000" b="0" strike="noStrike" spc="-1" dirty="0" err="1">
                <a:solidFill>
                  <a:srgbClr val="000000"/>
                </a:solidFill>
                <a:latin typeface="Arial"/>
              </a:rPr>
              <a:t>Klien</a:t>
            </a:r>
            <a:r>
              <a:rPr lang="en-US" sz="1000" b="0" strike="noStrike" spc="-1" dirty="0">
                <a:solidFill>
                  <a:srgbClr val="000000"/>
                </a:solidFill>
                <a:latin typeface="Arial"/>
              </a:rPr>
              <a:t>, E. (2009). Natural Language Processing with Python. O’Reilly Media Inc.</a:t>
            </a:r>
          </a:p>
          <a:p>
            <a:pPr marL="171450" indent="-171450">
              <a:spcBef>
                <a:spcPts val="1060"/>
              </a:spcBef>
              <a:buFont typeface="Wingdings" panose="05000000000000000000" pitchFamily="2" charset="2"/>
              <a:buChar char="§"/>
            </a:pPr>
            <a:r>
              <a:rPr lang="en-US" sz="1000" b="0" strike="noStrike" spc="-1" dirty="0">
                <a:solidFill>
                  <a:srgbClr val="000000"/>
                </a:solidFill>
                <a:latin typeface="Arial"/>
              </a:rPr>
              <a:t>Devlin, J., Chang, M.-W., Lee, K., &amp; Toutanova, K. (2019). BERT: Pre-training of deep bidirectional transformers for language understanding.</a:t>
            </a:r>
          </a:p>
          <a:p>
            <a:pPr marL="171450" indent="-171450">
              <a:spcBef>
                <a:spcPts val="1060"/>
              </a:spcBef>
              <a:buFont typeface="Wingdings" panose="05000000000000000000" pitchFamily="2" charset="2"/>
              <a:buChar char="§"/>
            </a:pPr>
            <a:r>
              <a:rPr lang="en-US" sz="1000" b="0" strike="noStrike" spc="-1" dirty="0">
                <a:solidFill>
                  <a:srgbClr val="000000"/>
                </a:solidFill>
                <a:latin typeface="Arial"/>
              </a:rPr>
              <a:t>Hama Aziz, R. H., &amp; </a:t>
            </a:r>
            <a:r>
              <a:rPr lang="en-US" sz="1000" b="0" strike="noStrike" spc="-1" dirty="0" err="1">
                <a:solidFill>
                  <a:srgbClr val="000000"/>
                </a:solidFill>
                <a:latin typeface="Arial"/>
              </a:rPr>
              <a:t>Dimililer</a:t>
            </a:r>
            <a:r>
              <a:rPr lang="en-US" sz="1000" b="0" strike="noStrike" spc="-1" dirty="0">
                <a:solidFill>
                  <a:srgbClr val="000000"/>
                </a:solidFill>
                <a:latin typeface="Arial"/>
              </a:rPr>
              <a:t>, N. (2021). </a:t>
            </a:r>
            <a:r>
              <a:rPr lang="en-US" sz="1000" b="0" strike="noStrike" spc="-1" dirty="0" err="1">
                <a:solidFill>
                  <a:srgbClr val="000000"/>
                </a:solidFill>
                <a:latin typeface="Arial"/>
              </a:rPr>
              <a:t>SentiXGBoost</a:t>
            </a:r>
            <a:r>
              <a:rPr lang="en-US" sz="1000" b="0" strike="noStrike" spc="-1" dirty="0">
                <a:solidFill>
                  <a:srgbClr val="000000"/>
                </a:solidFill>
                <a:latin typeface="Arial"/>
              </a:rPr>
              <a:t>: enhanced sentiment analysis in social media posts with ensemble </a:t>
            </a:r>
            <a:r>
              <a:rPr lang="en-US" sz="1000" b="0" strike="noStrike" spc="-1" dirty="0" err="1">
                <a:solidFill>
                  <a:srgbClr val="000000"/>
                </a:solidFill>
                <a:latin typeface="Arial"/>
              </a:rPr>
              <a:t>XGBoost</a:t>
            </a:r>
            <a:r>
              <a:rPr lang="en-US" sz="1000" b="0" strike="noStrike" spc="-1" dirty="0">
                <a:solidFill>
                  <a:srgbClr val="000000"/>
                </a:solidFill>
                <a:latin typeface="Arial"/>
              </a:rPr>
              <a:t> classifier. Journal of the Chinese Institute of Engineers, 44 (6), 562–572.</a:t>
            </a:r>
          </a:p>
          <a:p>
            <a:pPr marL="171450" indent="-171450">
              <a:spcBef>
                <a:spcPts val="1060"/>
              </a:spcBef>
              <a:buFont typeface="Wingdings" panose="05000000000000000000" pitchFamily="2" charset="2"/>
              <a:buChar char="§"/>
            </a:pPr>
            <a:r>
              <a:rPr lang="en-US" sz="1000" b="0" strike="noStrike" spc="-1" dirty="0" err="1">
                <a:solidFill>
                  <a:srgbClr val="000000"/>
                </a:solidFill>
                <a:latin typeface="Arial"/>
              </a:rPr>
              <a:t>Kanakaraj</a:t>
            </a:r>
            <a:r>
              <a:rPr lang="en-US" sz="1000" b="0" strike="noStrike" spc="-1" dirty="0">
                <a:solidFill>
                  <a:srgbClr val="000000"/>
                </a:solidFill>
                <a:latin typeface="Arial"/>
              </a:rPr>
              <a:t>, M., &amp; </a:t>
            </a:r>
            <a:r>
              <a:rPr lang="en-US" sz="1000" b="0" strike="noStrike" spc="-1" dirty="0" err="1">
                <a:solidFill>
                  <a:srgbClr val="000000"/>
                </a:solidFill>
                <a:latin typeface="Arial"/>
              </a:rPr>
              <a:t>Guddeti</a:t>
            </a:r>
            <a:r>
              <a:rPr lang="en-US" sz="1000" b="0" strike="noStrike" spc="-1" dirty="0">
                <a:solidFill>
                  <a:srgbClr val="000000"/>
                </a:solidFill>
                <a:latin typeface="Arial"/>
              </a:rPr>
              <a:t>, R. M. R. (2015). Performance analysis of ensemble methods of twitter sentiment analysis using </a:t>
            </a:r>
            <a:r>
              <a:rPr lang="en-US" sz="1000" b="0" strike="noStrike" spc="-1" dirty="0" err="1">
                <a:solidFill>
                  <a:srgbClr val="000000"/>
                </a:solidFill>
                <a:latin typeface="Arial"/>
              </a:rPr>
              <a:t>nlp</a:t>
            </a:r>
            <a:r>
              <a:rPr lang="en-US" sz="1000" b="0" strike="noStrike" spc="-1" dirty="0">
                <a:solidFill>
                  <a:srgbClr val="000000"/>
                </a:solidFill>
                <a:latin typeface="Arial"/>
              </a:rPr>
              <a:t> techniques. In Proceedings of the 2015 IEEE 9</a:t>
            </a:r>
            <a:r>
              <a:rPr lang="en-US" sz="1000" b="0" strike="noStrike" spc="-1" baseline="33000" dirty="0">
                <a:solidFill>
                  <a:srgbClr val="000000"/>
                </a:solidFill>
                <a:latin typeface="Arial"/>
              </a:rPr>
              <a:t>th</a:t>
            </a:r>
            <a:r>
              <a:rPr lang="en-US" sz="1000" b="0" strike="noStrike" spc="-1" dirty="0">
                <a:solidFill>
                  <a:srgbClr val="000000"/>
                </a:solidFill>
                <a:latin typeface="Arial"/>
              </a:rPr>
              <a:t> International Conference on Semantic Computing (IEEE ICSC 2015), pp. 169–170.</a:t>
            </a:r>
          </a:p>
          <a:p>
            <a:pPr marL="171450" indent="-171450">
              <a:spcBef>
                <a:spcPts val="1060"/>
              </a:spcBef>
              <a:buFont typeface="Wingdings" panose="05000000000000000000" pitchFamily="2" charset="2"/>
              <a:buChar char="§"/>
            </a:pPr>
            <a:r>
              <a:rPr lang="en-US" sz="1000" b="0" strike="noStrike" spc="-1" dirty="0">
                <a:solidFill>
                  <a:srgbClr val="000000"/>
                </a:solidFill>
                <a:latin typeface="Arial"/>
              </a:rPr>
              <a:t>Kora, R., &amp; Mohammed, A. (2023). An enhanced approach for sentiment analysis based on meta-ensemble deep learning. Social Network Analysis and Mining, 13 (1), 38.</a:t>
            </a:r>
          </a:p>
          <a:p>
            <a:pPr marL="171450" indent="-171450">
              <a:spcBef>
                <a:spcPts val="1060"/>
              </a:spcBef>
              <a:buFont typeface="Wingdings" panose="05000000000000000000" pitchFamily="2" charset="2"/>
              <a:buChar char="§"/>
            </a:pPr>
            <a:r>
              <a:rPr lang="en-US" sz="1000" b="0" strike="noStrike" spc="-1" dirty="0">
                <a:solidFill>
                  <a:srgbClr val="000000"/>
                </a:solidFill>
                <a:latin typeface="Arial"/>
              </a:rPr>
              <a:t>Liu, Y., Ott, M., Goyal, N., Du, J., Joshi, M., Chen, D., Levy, O., Lewis, M., </a:t>
            </a:r>
            <a:r>
              <a:rPr lang="en-US" sz="1000" b="0" strike="noStrike" spc="-1" dirty="0" err="1">
                <a:solidFill>
                  <a:srgbClr val="000000"/>
                </a:solidFill>
                <a:latin typeface="Arial"/>
              </a:rPr>
              <a:t>Zettlemoyer</a:t>
            </a:r>
            <a:r>
              <a:rPr lang="en-US" sz="1000" b="0" strike="noStrike" spc="-1" dirty="0">
                <a:solidFill>
                  <a:srgbClr val="000000"/>
                </a:solidFill>
                <a:latin typeface="Arial"/>
              </a:rPr>
              <a:t>, L., &amp; </a:t>
            </a:r>
            <a:r>
              <a:rPr lang="en-US" sz="1000" b="0" strike="noStrike" spc="-1" dirty="0" err="1">
                <a:solidFill>
                  <a:srgbClr val="000000"/>
                </a:solidFill>
                <a:latin typeface="Arial"/>
              </a:rPr>
              <a:t>Stoyanov</a:t>
            </a:r>
            <a:r>
              <a:rPr lang="en-US" sz="1000" b="0" strike="noStrike" spc="-1" dirty="0">
                <a:solidFill>
                  <a:srgbClr val="000000"/>
                </a:solidFill>
                <a:latin typeface="Arial"/>
              </a:rPr>
              <a:t>, V. (2019). Roberta: A robustly optimized </a:t>
            </a:r>
            <a:r>
              <a:rPr lang="en-US" sz="1000" b="0" strike="noStrike" spc="-1" dirty="0" err="1">
                <a:solidFill>
                  <a:srgbClr val="000000"/>
                </a:solidFill>
                <a:latin typeface="Arial"/>
              </a:rPr>
              <a:t>bert</a:t>
            </a:r>
            <a:r>
              <a:rPr lang="en-US" sz="1000" b="0" strike="noStrike" spc="-1" dirty="0">
                <a:solidFill>
                  <a:srgbClr val="000000"/>
                </a:solidFill>
                <a:latin typeface="Arial"/>
              </a:rPr>
              <a:t> pretraining approach.</a:t>
            </a:r>
          </a:p>
          <a:p>
            <a:pPr marL="171450" indent="-171450">
              <a:spcBef>
                <a:spcPts val="1060"/>
              </a:spcBef>
              <a:buFont typeface="Wingdings" panose="05000000000000000000" pitchFamily="2" charset="2"/>
              <a:buChar char="§"/>
            </a:pPr>
            <a:r>
              <a:rPr lang="en-US" sz="1100" b="0" strike="noStrike" spc="-1" dirty="0">
                <a:solidFill>
                  <a:srgbClr val="000000"/>
                </a:solidFill>
                <a:latin typeface="Arial"/>
              </a:rPr>
              <a:t>Pang, B., &amp; Lee, L. (2004). A sentimental education: Sentiment analysis using subjectivity summarization based on minimum cuts. In Proceedings of the ACL.</a:t>
            </a:r>
          </a:p>
        </p:txBody>
      </p:sp>
      <p:sp>
        <p:nvSpPr>
          <p:cNvPr id="158" name="PlaceHolder 3"/>
          <p:cNvSpPr>
            <a:spLocks noGrp="1"/>
          </p:cNvSpPr>
          <p:nvPr>
            <p:ph/>
          </p:nvPr>
        </p:nvSpPr>
        <p:spPr>
          <a:xfrm>
            <a:off x="5155920" y="550800"/>
            <a:ext cx="4567320" cy="3600000"/>
          </a:xfrm>
          <a:prstGeom prst="rect">
            <a:avLst/>
          </a:prstGeom>
          <a:noFill/>
          <a:ln w="0">
            <a:noFill/>
          </a:ln>
        </p:spPr>
        <p:txBody>
          <a:bodyPr lIns="0" tIns="0" rIns="0" bIns="0" anchor="t">
            <a:noAutofit/>
          </a:bodyPr>
          <a:lstStyle/>
          <a:p>
            <a:pPr indent="0">
              <a:spcBef>
                <a:spcPts val="1060"/>
              </a:spcBef>
              <a:buNone/>
            </a:pPr>
            <a:endParaRPr lang="en-US" sz="1000" b="0" strike="noStrike" spc="-1" dirty="0">
              <a:solidFill>
                <a:srgbClr val="009BDD"/>
              </a:solidFill>
              <a:latin typeface="Arial"/>
            </a:endParaRPr>
          </a:p>
          <a:p>
            <a:pPr marL="171450" indent="-171450">
              <a:spcBef>
                <a:spcPts val="1060"/>
              </a:spcBef>
              <a:buFont typeface="Arial" panose="020B0604020202020204" pitchFamily="34" charset="0"/>
              <a:buChar char="•"/>
            </a:pPr>
            <a:r>
              <a:rPr lang="en-US" sz="1000" b="0" strike="noStrike" spc="-1" dirty="0">
                <a:solidFill>
                  <a:srgbClr val="000000"/>
                </a:solidFill>
                <a:latin typeface="Arial"/>
              </a:rPr>
              <a:t>Pang, B., Lee, L., &amp; </a:t>
            </a:r>
            <a:r>
              <a:rPr lang="en-US" sz="1000" b="0" strike="noStrike" spc="-1" dirty="0" err="1">
                <a:solidFill>
                  <a:srgbClr val="000000"/>
                </a:solidFill>
                <a:latin typeface="Arial"/>
              </a:rPr>
              <a:t>Vaithyanathan</a:t>
            </a:r>
            <a:r>
              <a:rPr lang="en-US" sz="1000" b="0" strike="noStrike" spc="-1" dirty="0">
                <a:solidFill>
                  <a:srgbClr val="000000"/>
                </a:solidFill>
                <a:latin typeface="Arial"/>
              </a:rPr>
              <a:t>, S. (2002). Thumbs up? sentiment classification using machine learning techniques. </a:t>
            </a:r>
            <a:r>
              <a:rPr lang="en-US" sz="1000" b="0" strike="noStrike" spc="-1" dirty="0" err="1">
                <a:solidFill>
                  <a:srgbClr val="000000"/>
                </a:solidFill>
                <a:latin typeface="Arial"/>
              </a:rPr>
              <a:t>arXiv</a:t>
            </a:r>
            <a:r>
              <a:rPr lang="en-US" sz="1000" b="0" strike="noStrike" spc="-1" dirty="0">
                <a:solidFill>
                  <a:srgbClr val="000000"/>
                </a:solidFill>
                <a:latin typeface="Arial"/>
              </a:rPr>
              <a:t> preprint cs/0205070.</a:t>
            </a:r>
            <a:endParaRPr lang="en-US" sz="1000" b="0" strike="noStrike" spc="-1" dirty="0">
              <a:solidFill>
                <a:srgbClr val="009BDD"/>
              </a:solidFill>
              <a:latin typeface="Arial"/>
            </a:endParaRPr>
          </a:p>
          <a:p>
            <a:pPr marL="171450" indent="-171450">
              <a:spcBef>
                <a:spcPts val="1060"/>
              </a:spcBef>
              <a:buFont typeface="Arial" panose="020B0604020202020204" pitchFamily="34" charset="0"/>
              <a:buChar char="•"/>
            </a:pPr>
            <a:r>
              <a:rPr lang="en-US" sz="1000" b="0" strike="noStrike" spc="-1" dirty="0">
                <a:solidFill>
                  <a:srgbClr val="000000"/>
                </a:solidFill>
                <a:latin typeface="Arial"/>
              </a:rPr>
              <a:t>Qu, L., </a:t>
            </a:r>
            <a:r>
              <a:rPr lang="en-US" sz="1000" b="0" strike="noStrike" spc="-1" dirty="0" err="1">
                <a:solidFill>
                  <a:srgbClr val="000000"/>
                </a:solidFill>
                <a:latin typeface="Arial"/>
              </a:rPr>
              <a:t>Ifrim</a:t>
            </a:r>
            <a:r>
              <a:rPr lang="en-US" sz="1000" b="0" strike="noStrike" spc="-1" dirty="0">
                <a:solidFill>
                  <a:srgbClr val="000000"/>
                </a:solidFill>
                <a:latin typeface="Arial"/>
              </a:rPr>
              <a:t>, G., &amp; </a:t>
            </a:r>
            <a:r>
              <a:rPr lang="en-US" sz="1000" b="0" strike="noStrike" spc="-1" dirty="0" err="1">
                <a:solidFill>
                  <a:srgbClr val="000000"/>
                </a:solidFill>
                <a:latin typeface="Arial"/>
              </a:rPr>
              <a:t>Weikum</a:t>
            </a:r>
            <a:r>
              <a:rPr lang="en-US" sz="1000" b="0" strike="noStrike" spc="-1" dirty="0">
                <a:solidFill>
                  <a:srgbClr val="000000"/>
                </a:solidFill>
                <a:latin typeface="Arial"/>
              </a:rPr>
              <a:t>, G. (2010). The bag-of-opinions method for review rating pre-diction from sparse text patterns. In Proceedings of the 23rd international conference on computational linguistics (</a:t>
            </a:r>
            <a:r>
              <a:rPr lang="en-US" sz="1000" b="0" strike="noStrike" spc="-1" dirty="0" err="1">
                <a:solidFill>
                  <a:srgbClr val="000000"/>
                </a:solidFill>
                <a:latin typeface="Arial"/>
              </a:rPr>
              <a:t>Coling</a:t>
            </a:r>
            <a:r>
              <a:rPr lang="en-US" sz="1000" b="0" strike="noStrike" spc="-1" dirty="0">
                <a:solidFill>
                  <a:srgbClr val="000000"/>
                </a:solidFill>
                <a:latin typeface="Arial"/>
              </a:rPr>
              <a:t> 2010), pp. 913–921.</a:t>
            </a:r>
            <a:endParaRPr lang="en-US" sz="1000" b="0" strike="noStrike" spc="-1" dirty="0">
              <a:solidFill>
                <a:srgbClr val="009BDD"/>
              </a:solidFill>
              <a:latin typeface="Arial"/>
            </a:endParaRPr>
          </a:p>
          <a:p>
            <a:pPr marL="171450" indent="-171450">
              <a:spcBef>
                <a:spcPts val="1060"/>
              </a:spcBef>
              <a:buFont typeface="Arial" panose="020B0604020202020204" pitchFamily="34" charset="0"/>
              <a:buChar char="•"/>
            </a:pPr>
            <a:r>
              <a:rPr lang="en-US" sz="1000" b="0" strike="noStrike" spc="-1" dirty="0">
                <a:solidFill>
                  <a:srgbClr val="000000"/>
                </a:solidFill>
                <a:latin typeface="Arial"/>
              </a:rPr>
              <a:t>Reimers, N., &amp; </a:t>
            </a:r>
            <a:r>
              <a:rPr lang="en-US" sz="1000" b="0" strike="noStrike" spc="-1" dirty="0" err="1">
                <a:solidFill>
                  <a:srgbClr val="000000"/>
                </a:solidFill>
                <a:latin typeface="Arial"/>
              </a:rPr>
              <a:t>Gurevych</a:t>
            </a:r>
            <a:r>
              <a:rPr lang="en-US" sz="1000" b="0" strike="noStrike" spc="-1" dirty="0">
                <a:solidFill>
                  <a:srgbClr val="000000"/>
                </a:solidFill>
                <a:latin typeface="Arial"/>
              </a:rPr>
              <a:t>, I. (2019). Sentence-BERT: Sentence embeddings using </a:t>
            </a:r>
            <a:r>
              <a:rPr lang="en-US" sz="1000" b="0" strike="noStrike" spc="-1" dirty="0" err="1">
                <a:solidFill>
                  <a:srgbClr val="000000"/>
                </a:solidFill>
                <a:latin typeface="Arial"/>
              </a:rPr>
              <a:t>siamese</a:t>
            </a:r>
            <a:r>
              <a:rPr lang="en-US" sz="1000" b="0" strike="noStrike" spc="-1" dirty="0">
                <a:solidFill>
                  <a:srgbClr val="000000"/>
                </a:solidFill>
                <a:latin typeface="Arial"/>
              </a:rPr>
              <a:t> BERT-networks. </a:t>
            </a:r>
            <a:r>
              <a:rPr lang="en-US" sz="1000" b="0" strike="noStrike" spc="-1" dirty="0" err="1">
                <a:solidFill>
                  <a:srgbClr val="000000"/>
                </a:solidFill>
                <a:latin typeface="Arial"/>
              </a:rPr>
              <a:t>arXiv</a:t>
            </a:r>
            <a:r>
              <a:rPr lang="en-US" sz="1000" b="0" strike="noStrike" spc="-1" dirty="0">
                <a:solidFill>
                  <a:srgbClr val="000000"/>
                </a:solidFill>
                <a:latin typeface="Arial"/>
              </a:rPr>
              <a:t>.</a:t>
            </a:r>
            <a:endParaRPr lang="en-US" sz="1000" b="0" strike="noStrike" spc="-1" dirty="0">
              <a:solidFill>
                <a:srgbClr val="009BDD"/>
              </a:solidFill>
              <a:latin typeface="Arial"/>
            </a:endParaRPr>
          </a:p>
          <a:p>
            <a:pPr marL="171450" indent="-171450">
              <a:spcBef>
                <a:spcPts val="1060"/>
              </a:spcBef>
              <a:buFont typeface="Arial" panose="020B0604020202020204" pitchFamily="34" charset="0"/>
              <a:buChar char="•"/>
            </a:pPr>
            <a:r>
              <a:rPr lang="en-US" sz="1000" b="0" strike="noStrike" spc="-1" dirty="0">
                <a:solidFill>
                  <a:srgbClr val="000000"/>
                </a:solidFill>
                <a:latin typeface="Arial"/>
              </a:rPr>
              <a:t>Rosenthal, S., </a:t>
            </a:r>
            <a:r>
              <a:rPr lang="en-US" sz="1000" b="0" strike="noStrike" spc="-1" dirty="0" err="1">
                <a:solidFill>
                  <a:srgbClr val="000000"/>
                </a:solidFill>
                <a:latin typeface="Arial"/>
              </a:rPr>
              <a:t>Farra</a:t>
            </a:r>
            <a:r>
              <a:rPr lang="en-US" sz="1000" b="0" strike="noStrike" spc="-1" dirty="0">
                <a:solidFill>
                  <a:srgbClr val="000000"/>
                </a:solidFill>
                <a:latin typeface="Arial"/>
              </a:rPr>
              <a:t>, N., &amp; </a:t>
            </a:r>
            <a:r>
              <a:rPr lang="en-US" sz="1000" b="0" strike="noStrike" spc="-1" dirty="0" err="1">
                <a:solidFill>
                  <a:srgbClr val="000000"/>
                </a:solidFill>
                <a:latin typeface="Arial"/>
              </a:rPr>
              <a:t>Nakov</a:t>
            </a:r>
            <a:r>
              <a:rPr lang="en-US" sz="1000" b="0" strike="noStrike" spc="-1" dirty="0">
                <a:solidFill>
                  <a:srgbClr val="000000"/>
                </a:solidFill>
                <a:latin typeface="Arial"/>
              </a:rPr>
              <a:t>, P. (2017). Semeval-2017 task 4: Sentiment analysis in twitter. In Proceedings of the 11th International Workshop on Semantic Evaluation</a:t>
            </a:r>
            <a:endParaRPr lang="en-US" sz="1000" b="0" strike="noStrike" spc="-1" dirty="0">
              <a:solidFill>
                <a:srgbClr val="009BDD"/>
              </a:solidFill>
              <a:latin typeface="Arial"/>
            </a:endParaRPr>
          </a:p>
          <a:p>
            <a:pPr marL="171450" indent="-171450">
              <a:spcBef>
                <a:spcPts val="1060"/>
              </a:spcBef>
              <a:buFont typeface="Arial" panose="020B0604020202020204" pitchFamily="34" charset="0"/>
              <a:buChar char="•"/>
            </a:pPr>
            <a:r>
              <a:rPr lang="en-US" sz="1000" b="0" strike="noStrike" spc="-1" dirty="0">
                <a:solidFill>
                  <a:srgbClr val="000000"/>
                </a:solidFill>
                <a:latin typeface="Arial"/>
              </a:rPr>
              <a:t>(SemEval-2017), pp. 502–518, Vancouver, Canada. Association for Computational Linguistics.</a:t>
            </a:r>
            <a:endParaRPr lang="en-US" sz="1000" b="0" strike="noStrike" spc="-1" dirty="0">
              <a:solidFill>
                <a:srgbClr val="009BDD"/>
              </a:solidFill>
              <a:latin typeface="Arial"/>
            </a:endParaRPr>
          </a:p>
          <a:p>
            <a:pPr marL="171450" indent="-171450">
              <a:spcBef>
                <a:spcPts val="1060"/>
              </a:spcBef>
              <a:buFont typeface="Arial" panose="020B0604020202020204" pitchFamily="34" charset="0"/>
              <a:buChar char="•"/>
            </a:pPr>
            <a:r>
              <a:rPr lang="en-US" sz="1000" b="0" strike="noStrike" spc="-1" dirty="0" err="1">
                <a:solidFill>
                  <a:srgbClr val="000000"/>
                </a:solidFill>
                <a:latin typeface="Arial"/>
              </a:rPr>
              <a:t>Socher</a:t>
            </a:r>
            <a:r>
              <a:rPr lang="en-US" sz="1000" b="0" strike="noStrike" spc="-1" dirty="0">
                <a:solidFill>
                  <a:srgbClr val="000000"/>
                </a:solidFill>
                <a:latin typeface="Arial"/>
              </a:rPr>
              <a:t>, R., </a:t>
            </a:r>
            <a:r>
              <a:rPr lang="en-US" sz="1000" b="0" strike="noStrike" spc="-1" dirty="0" err="1">
                <a:solidFill>
                  <a:srgbClr val="000000"/>
                </a:solidFill>
                <a:latin typeface="Arial"/>
              </a:rPr>
              <a:t>Perelygin</a:t>
            </a:r>
            <a:r>
              <a:rPr lang="en-US" sz="1000" b="0" strike="noStrike" spc="-1" dirty="0">
                <a:solidFill>
                  <a:srgbClr val="000000"/>
                </a:solidFill>
                <a:latin typeface="Arial"/>
              </a:rPr>
              <a:t>, A., Wu, J., Chuang, J., Manning, C. D., Ng, A. Y., &amp; Potts, C. (2013). Recursive deep models for semantic compositionality over a sentiment tree-bank. In Proceedings of the 2013 conference on empirical methods in natural language processing, pp. 1631–1642.</a:t>
            </a:r>
            <a:endParaRPr lang="en-US" sz="1000" b="0" strike="noStrike" spc="-1" dirty="0">
              <a:solidFill>
                <a:srgbClr val="009BDD"/>
              </a:solidFill>
              <a:latin typeface="Arial"/>
            </a:endParaRPr>
          </a:p>
          <a:p>
            <a:pPr marL="171450" indent="-171450">
              <a:spcBef>
                <a:spcPts val="1060"/>
              </a:spcBef>
              <a:buFont typeface="Arial" panose="020B0604020202020204" pitchFamily="34" charset="0"/>
              <a:buChar char="•"/>
            </a:pPr>
            <a:r>
              <a:rPr lang="en-US" sz="1000" b="0" strike="noStrike" spc="-1" dirty="0">
                <a:solidFill>
                  <a:srgbClr val="000000"/>
                </a:solidFill>
                <a:latin typeface="Arial"/>
              </a:rPr>
              <a:t>Wang, T., Shi, H., Liu, W., &amp; Yan, X. (2022). A joint </a:t>
            </a:r>
            <a:r>
              <a:rPr lang="en-US" sz="1000" b="0" strike="noStrike" spc="-1" dirty="0" err="1">
                <a:solidFill>
                  <a:srgbClr val="000000"/>
                </a:solidFill>
                <a:latin typeface="Arial"/>
              </a:rPr>
              <a:t>framenet</a:t>
            </a:r>
            <a:r>
              <a:rPr lang="en-US" sz="1000" b="0" strike="noStrike" spc="-1" dirty="0">
                <a:solidFill>
                  <a:srgbClr val="000000"/>
                </a:solidFill>
                <a:latin typeface="Arial"/>
              </a:rPr>
              <a:t> and element </a:t>
            </a:r>
            <a:r>
              <a:rPr lang="en-US" sz="1000" b="0" strike="noStrike" spc="-1" dirty="0" err="1">
                <a:solidFill>
                  <a:srgbClr val="000000"/>
                </a:solidFill>
                <a:latin typeface="Arial"/>
              </a:rPr>
              <a:t>focusingsentence-bert</a:t>
            </a:r>
            <a:r>
              <a:rPr lang="en-US" sz="1000" b="0" strike="noStrike" spc="-1" dirty="0">
                <a:solidFill>
                  <a:srgbClr val="000000"/>
                </a:solidFill>
                <a:latin typeface="Arial"/>
              </a:rPr>
              <a:t> method of sentence similarity computation. Expert Systems with Applications, 200, 117084.</a:t>
            </a:r>
            <a:endParaRPr lang="en-US" sz="1000" b="0" strike="noStrike" spc="-1" dirty="0">
              <a:solidFill>
                <a:srgbClr val="009BDD"/>
              </a:solidFill>
              <a:latin typeface="Arial"/>
            </a:endParaRPr>
          </a:p>
          <a:p>
            <a:pPr marL="171450" indent="-171450">
              <a:spcBef>
                <a:spcPts val="1060"/>
              </a:spcBef>
              <a:buFont typeface="Arial" panose="020B0604020202020204" pitchFamily="34" charset="0"/>
              <a:buChar char="•"/>
            </a:pPr>
            <a:r>
              <a:rPr lang="en-US" sz="1000" b="0" strike="noStrike" spc="-1" dirty="0">
                <a:solidFill>
                  <a:srgbClr val="000000"/>
                </a:solidFill>
                <a:latin typeface="Arial"/>
              </a:rPr>
              <a:t>Yue, L., Chen, W., Li, X., </a:t>
            </a:r>
            <a:r>
              <a:rPr lang="en-US" sz="1000" b="0" strike="noStrike" spc="-1" dirty="0" err="1">
                <a:solidFill>
                  <a:srgbClr val="000000"/>
                </a:solidFill>
                <a:latin typeface="Arial"/>
              </a:rPr>
              <a:t>Zuo</a:t>
            </a:r>
            <a:r>
              <a:rPr lang="en-US" sz="1000" b="0" strike="noStrike" spc="-1" dirty="0">
                <a:solidFill>
                  <a:srgbClr val="000000"/>
                </a:solidFill>
                <a:latin typeface="Arial"/>
              </a:rPr>
              <a:t>, W., &amp; Yin, M. (2019). A survey of sentiment analysis in social media. Knowledge and Information Systems.</a:t>
            </a:r>
            <a:endParaRPr lang="en-US" sz="1000" b="0" strike="noStrike" spc="-1" dirty="0">
              <a:solidFill>
                <a:srgbClr val="009BDD"/>
              </a:solidFill>
              <a:latin typeface="Arial"/>
            </a:endParaRPr>
          </a:p>
        </p:txBody>
      </p:sp>
      <p:sp>
        <p:nvSpPr>
          <p:cNvPr id="5" name="PlaceHolder 4"/>
          <p:cNvSpPr>
            <a:spLocks noGrp="1"/>
          </p:cNvSpPr>
          <p:nvPr>
            <p:ph type="sldNum" idx="9"/>
          </p:nvPr>
        </p:nvSpPr>
        <p:spPr/>
        <p:txBody>
          <a:bodyPr/>
          <a:lstStyle/>
          <a:p>
            <a:fld id="{29147D47-CD0F-4188-BF86-114E5C422E1D}" type="slidenum">
              <a:rPr/>
              <a:t>16</a:t>
            </a:fld>
            <a:endParaRPr/>
          </a:p>
        </p:txBody>
      </p:sp>
      <p:sp>
        <p:nvSpPr>
          <p:cNvPr id="6" name="PlaceHolder 5"/>
          <p:cNvSpPr>
            <a:spLocks noGrp="1"/>
          </p:cNvSpPr>
          <p:nvPr>
            <p:ph type="dt" idx="7"/>
          </p:nvPr>
        </p:nvSpPr>
        <p:spPr/>
        <p:txBody>
          <a:bodyPr/>
          <a:lstStyle/>
          <a:p>
            <a:fld id="{4FD0826F-40CA-40D7-A66D-01BAF0F44761}" type="datetime1">
              <a:rPr lang="en-US"/>
              <a:t>8/19/2023</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r>
              <a:rPr lang="en-US" sz="3300" b="0" strike="noStrike" spc="-1" dirty="0">
                <a:solidFill>
                  <a:srgbClr val="FFFFFF"/>
                </a:solidFill>
                <a:latin typeface="Arial"/>
              </a:rPr>
              <a:t>Overview</a:t>
            </a:r>
          </a:p>
        </p:txBody>
      </p:sp>
      <p:sp>
        <p:nvSpPr>
          <p:cNvPr id="4" name="PlaceHolder 3"/>
          <p:cNvSpPr>
            <a:spLocks noGrp="1"/>
          </p:cNvSpPr>
          <p:nvPr>
            <p:ph type="sldNum" idx="6"/>
          </p:nvPr>
        </p:nvSpPr>
        <p:spPr/>
        <p:txBody>
          <a:bodyPr/>
          <a:lstStyle/>
          <a:p>
            <a:fld id="{FA9B6E55-3E59-4BD4-AB42-EC1901451E4C}" type="slidenum">
              <a:rPr/>
              <a:t>2</a:t>
            </a:fld>
            <a:endParaRPr/>
          </a:p>
        </p:txBody>
      </p:sp>
      <p:sp>
        <p:nvSpPr>
          <p:cNvPr id="5" name="PlaceHolder 4"/>
          <p:cNvSpPr>
            <a:spLocks noGrp="1"/>
          </p:cNvSpPr>
          <p:nvPr>
            <p:ph type="dt" idx="4"/>
          </p:nvPr>
        </p:nvSpPr>
        <p:spPr/>
        <p:txBody>
          <a:bodyPr/>
          <a:lstStyle/>
          <a:p>
            <a:fld id="{CBEFA4DD-E926-4148-BEA6-0A8B4F6C2765}" type="datetime1">
              <a:rPr lang="en-US"/>
              <a:t>8/19/2023</a:t>
            </a:fld>
            <a:endParaRPr lang="en-US"/>
          </a:p>
        </p:txBody>
      </p:sp>
      <p:grpSp>
        <p:nvGrpSpPr>
          <p:cNvPr id="6" name="Group 5">
            <a:extLst>
              <a:ext uri="{FF2B5EF4-FFF2-40B4-BE49-F238E27FC236}">
                <a16:creationId xmlns:a16="http://schemas.microsoft.com/office/drawing/2014/main" id="{78BF83B0-5D0D-3841-A196-812FA8CCAF97}"/>
              </a:ext>
            </a:extLst>
          </p:cNvPr>
          <p:cNvGrpSpPr/>
          <p:nvPr/>
        </p:nvGrpSpPr>
        <p:grpSpPr>
          <a:xfrm>
            <a:off x="279408" y="846180"/>
            <a:ext cx="9816283" cy="4185720"/>
            <a:chOff x="143936" y="846180"/>
            <a:chExt cx="9816283" cy="4185720"/>
          </a:xfrm>
        </p:grpSpPr>
        <p:sp>
          <p:nvSpPr>
            <p:cNvPr id="131" name="TextBox 130"/>
            <p:cNvSpPr txBox="1"/>
            <p:nvPr/>
          </p:nvSpPr>
          <p:spPr>
            <a:xfrm>
              <a:off x="143936" y="846180"/>
              <a:ext cx="4572000" cy="4185720"/>
            </a:xfrm>
            <a:prstGeom prst="rect">
              <a:avLst/>
            </a:prstGeom>
            <a:noFill/>
            <a:ln w="18000">
              <a:noFill/>
            </a:ln>
          </p:spPr>
          <p:txBody>
            <a:bodyPr lIns="90000" tIns="45000" rIns="90000" bIns="45000" anchor="t">
              <a:noAutofit/>
            </a:bodyPr>
            <a:lstStyle/>
            <a:p>
              <a:r>
                <a:rPr lang="en-US" sz="1800" b="1" u="sng" strike="noStrike" spc="-1" dirty="0">
                  <a:solidFill>
                    <a:schemeClr val="tx2"/>
                  </a:solidFill>
                  <a:uFillTx/>
                  <a:latin typeface="Arial"/>
                </a:rPr>
                <a:t>Problem Statement</a:t>
              </a:r>
              <a:r>
                <a:rPr lang="en-US" sz="1800" b="1" strike="noStrike" spc="-1" dirty="0">
                  <a:solidFill>
                    <a:schemeClr val="tx2"/>
                  </a:solidFill>
                  <a:latin typeface="Arial"/>
                </a:rPr>
                <a:t>:</a:t>
              </a:r>
              <a:r>
                <a:rPr lang="en-US" sz="1800" b="0" strike="noStrike" spc="-1" dirty="0">
                  <a:solidFill>
                    <a:srgbClr val="000000"/>
                  </a:solidFill>
                  <a:latin typeface="Arial"/>
                </a:rPr>
                <a:t>  How do we incorporate recent developments in large language models to increase explainability, interpretability, and trust in sentiment analysis while simultaneously enhancing performance of sentiment analysis algorithms?</a:t>
              </a:r>
            </a:p>
            <a:p>
              <a:endParaRPr lang="en-US" sz="1800" b="0" strike="noStrike" spc="-1" dirty="0">
                <a:solidFill>
                  <a:srgbClr val="000000"/>
                </a:solidFill>
                <a:latin typeface="Arial"/>
              </a:endParaRPr>
            </a:p>
            <a:p>
              <a:r>
                <a:rPr lang="en-US" sz="1800" b="1" u="sng" strike="noStrike" spc="-1" dirty="0">
                  <a:solidFill>
                    <a:schemeClr val="tx2"/>
                  </a:solidFill>
                  <a:uFillTx/>
                  <a:latin typeface="Arial"/>
                </a:rPr>
                <a:t>Background / Context</a:t>
              </a:r>
              <a:r>
                <a:rPr lang="en-US" sz="1800" b="1" strike="noStrike" spc="-1" dirty="0">
                  <a:solidFill>
                    <a:schemeClr val="tx2"/>
                  </a:solidFill>
                  <a:latin typeface="Arial"/>
                </a:rPr>
                <a:t>:</a:t>
              </a:r>
              <a:r>
                <a:rPr lang="en-US" sz="1800" b="1" strike="noStrike" spc="-1" dirty="0">
                  <a:solidFill>
                    <a:srgbClr val="000000"/>
                  </a:solidFill>
                  <a:latin typeface="Arial"/>
                </a:rPr>
                <a:t> </a:t>
              </a:r>
              <a:r>
                <a:rPr lang="en-US" sz="1800" b="0" strike="noStrike" spc="-1" dirty="0">
                  <a:solidFill>
                    <a:srgbClr val="000000"/>
                  </a:solidFill>
                  <a:latin typeface="Arial"/>
                </a:rPr>
                <a:t>Historical methods for sentiment analysis have struggled to provide reliable and explainable results.  The recent advances in large language models such as GPT-3.5-Turbo provide a potential solution to advance the field of sentiment analysis. </a:t>
              </a:r>
            </a:p>
            <a:p>
              <a:endParaRPr lang="en-US" sz="1800" b="0" strike="noStrike" spc="-1" dirty="0">
                <a:solidFill>
                  <a:srgbClr val="000000"/>
                </a:solidFill>
                <a:latin typeface="Arial"/>
              </a:endParaRPr>
            </a:p>
          </p:txBody>
        </p:sp>
        <p:sp>
          <p:nvSpPr>
            <p:cNvPr id="3" name="TextBox 2">
              <a:extLst>
                <a:ext uri="{FF2B5EF4-FFF2-40B4-BE49-F238E27FC236}">
                  <a16:creationId xmlns:a16="http://schemas.microsoft.com/office/drawing/2014/main" id="{FE70D6BA-1D69-32E2-EA9C-76657CF79E92}"/>
                </a:ext>
              </a:extLst>
            </p:cNvPr>
            <p:cNvSpPr txBox="1"/>
            <p:nvPr/>
          </p:nvSpPr>
          <p:spPr>
            <a:xfrm>
              <a:off x="4918319" y="1152654"/>
              <a:ext cx="5041900" cy="3572773"/>
            </a:xfrm>
            <a:prstGeom prst="rect">
              <a:avLst/>
            </a:prstGeom>
            <a:noFill/>
          </p:spPr>
          <p:txBody>
            <a:bodyPr wrap="square">
              <a:spAutoFit/>
            </a:bodyPr>
            <a:lstStyle/>
            <a:p>
              <a:pPr marL="108000">
                <a:spcBef>
                  <a:spcPts val="1060"/>
                </a:spcBef>
                <a:buSzPct val="45000"/>
              </a:pPr>
              <a:r>
                <a:rPr lang="en-US" sz="1800" b="1" u="sng" strike="noStrike" spc="-1" dirty="0">
                  <a:solidFill>
                    <a:schemeClr val="tx2"/>
                  </a:solidFill>
                  <a:latin typeface="Arial"/>
                </a:rPr>
                <a:t>Agenda</a:t>
              </a:r>
            </a:p>
            <a:p>
              <a:pPr marL="432000" indent="-324000">
                <a:spcBef>
                  <a:spcPts val="1060"/>
                </a:spcBef>
                <a:buSzPct val="45000"/>
                <a:buFont typeface="Wingdings" charset="2"/>
                <a:buChar char=""/>
              </a:pPr>
              <a:r>
                <a:rPr lang="en-US" sz="1800" b="0" strike="noStrike" spc="-1" dirty="0">
                  <a:latin typeface="Arial"/>
                </a:rPr>
                <a:t>Introduction</a:t>
              </a:r>
            </a:p>
            <a:p>
              <a:pPr marL="432000" indent="-324000">
                <a:spcBef>
                  <a:spcPts val="1060"/>
                </a:spcBef>
                <a:buSzPct val="45000"/>
                <a:buFont typeface="Wingdings" charset="2"/>
                <a:buChar char=""/>
              </a:pPr>
              <a:r>
                <a:rPr lang="en-US" sz="1800" b="0" strike="noStrike" spc="-1" dirty="0">
                  <a:latin typeface="Arial"/>
                </a:rPr>
                <a:t>Literature Review</a:t>
              </a:r>
            </a:p>
            <a:p>
              <a:pPr marL="432000" indent="-324000">
                <a:spcBef>
                  <a:spcPts val="1060"/>
                </a:spcBef>
                <a:buSzPct val="45000"/>
                <a:buFont typeface="Wingdings" charset="2"/>
                <a:buChar char=""/>
              </a:pPr>
              <a:r>
                <a:rPr lang="en-US" sz="1800" b="0" strike="noStrike" spc="-1" dirty="0">
                  <a:latin typeface="Arial"/>
                </a:rPr>
                <a:t>Methodology: Explainable Sentiment Extreme Gradient Boosting</a:t>
              </a:r>
            </a:p>
            <a:p>
              <a:pPr marL="432000" indent="-324000">
                <a:spcBef>
                  <a:spcPts val="1060"/>
                </a:spcBef>
                <a:buSzPct val="45000"/>
                <a:buFont typeface="Wingdings" charset="2"/>
                <a:buChar char=""/>
              </a:pPr>
              <a:r>
                <a:rPr lang="en-US" sz="1800" b="0" strike="noStrike" spc="-1" dirty="0">
                  <a:latin typeface="Arial"/>
                </a:rPr>
                <a:t>Results and Discussion</a:t>
              </a:r>
            </a:p>
            <a:p>
              <a:pPr marL="432000" indent="-324000">
                <a:spcBef>
                  <a:spcPts val="1060"/>
                </a:spcBef>
                <a:buSzPct val="45000"/>
                <a:buFont typeface="Wingdings" charset="2"/>
                <a:buChar char=""/>
              </a:pPr>
              <a:r>
                <a:rPr lang="en-US" sz="1800" b="0" strike="noStrike" spc="-1" dirty="0">
                  <a:latin typeface="Arial"/>
                </a:rPr>
                <a:t>Conclusions</a:t>
              </a:r>
            </a:p>
            <a:p>
              <a:pPr marL="432000" indent="-324000">
                <a:spcBef>
                  <a:spcPts val="1060"/>
                </a:spcBef>
                <a:buSzPct val="45000"/>
                <a:buFont typeface="Wingdings" charset="2"/>
                <a:buChar char=""/>
              </a:pPr>
              <a:r>
                <a:rPr lang="en-US" sz="1800" b="0" strike="noStrike" spc="-1" dirty="0">
                  <a:latin typeface="Arial"/>
                </a:rPr>
                <a:t>Future Works</a:t>
              </a:r>
            </a:p>
            <a:p>
              <a:pPr marL="432000" indent="-324000">
                <a:spcBef>
                  <a:spcPts val="1060"/>
                </a:spcBef>
                <a:buSzPct val="45000"/>
                <a:buFont typeface="Wingdings" charset="2"/>
                <a:buChar char=""/>
              </a:pPr>
              <a:r>
                <a:rPr lang="en-US" sz="1800" b="0" strike="noStrike" spc="-1" dirty="0">
                  <a:latin typeface="Arial"/>
                </a:rPr>
                <a:t>References</a:t>
              </a:r>
            </a:p>
          </p:txBody>
        </p:sp>
      </p:grpSp>
      <p:cxnSp>
        <p:nvCxnSpPr>
          <p:cNvPr id="8" name="Straight Connector 7">
            <a:extLst>
              <a:ext uri="{FF2B5EF4-FFF2-40B4-BE49-F238E27FC236}">
                <a16:creationId xmlns:a16="http://schemas.microsoft.com/office/drawing/2014/main" id="{40C7D2F0-83BA-956F-8C25-2DFD2C7C023C}"/>
              </a:ext>
            </a:extLst>
          </p:cNvPr>
          <p:cNvCxnSpPr>
            <a:cxnSpLocks/>
          </p:cNvCxnSpPr>
          <p:nvPr/>
        </p:nvCxnSpPr>
        <p:spPr>
          <a:xfrm>
            <a:off x="5040312" y="846180"/>
            <a:ext cx="0" cy="4005220"/>
          </a:xfrm>
          <a:prstGeom prst="line">
            <a:avLst/>
          </a:prstGeom>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r>
              <a:rPr lang="en-US" sz="3300" b="0" strike="noStrike" spc="-1">
                <a:solidFill>
                  <a:srgbClr val="FFFFFF"/>
                </a:solidFill>
                <a:latin typeface="Arial"/>
              </a:rPr>
              <a:t>Introduction</a:t>
            </a:r>
          </a:p>
        </p:txBody>
      </p:sp>
      <p:sp>
        <p:nvSpPr>
          <p:cNvPr id="133" name="PlaceHolder 2"/>
          <p:cNvSpPr>
            <a:spLocks noGrp="1"/>
          </p:cNvSpPr>
          <p:nvPr>
            <p:ph/>
          </p:nvPr>
        </p:nvSpPr>
        <p:spPr>
          <a:xfrm>
            <a:off x="156417" y="2356627"/>
            <a:ext cx="9767165" cy="3600000"/>
          </a:xfrm>
          <a:prstGeom prst="rect">
            <a:avLst/>
          </a:prstGeom>
          <a:noFill/>
          <a:ln w="0">
            <a:noFill/>
          </a:ln>
        </p:spPr>
        <p:txBody>
          <a:bodyPr lIns="0" tIns="0" rIns="0" bIns="0" anchor="t">
            <a:noAutofit/>
          </a:bodyPr>
          <a:lstStyle/>
          <a:p>
            <a:pPr marL="342900" indent="-342900">
              <a:spcBef>
                <a:spcPts val="1060"/>
              </a:spcBef>
              <a:buFont typeface="Wingdings" panose="05000000000000000000" pitchFamily="2" charset="2"/>
              <a:buChar char="q"/>
            </a:pPr>
            <a:r>
              <a:rPr lang="en-US" sz="1800" b="1" u="sng" spc="-1" dirty="0">
                <a:solidFill>
                  <a:schemeClr val="tx2"/>
                </a:solidFill>
                <a:latin typeface="Arial"/>
              </a:rPr>
              <a:t>Hypothesis 1</a:t>
            </a:r>
            <a:r>
              <a:rPr lang="en-US" sz="1800" spc="-1" dirty="0">
                <a:solidFill>
                  <a:schemeClr val="tx2"/>
                </a:solidFill>
                <a:latin typeface="Arial"/>
              </a:rPr>
              <a:t>: </a:t>
            </a:r>
            <a:r>
              <a:rPr lang="en-US" sz="1800" spc="-1" dirty="0">
                <a:latin typeface="Arial"/>
              </a:rPr>
              <a:t>Incorporating GPT-3.5-Turbo within the classifier ensemble will bolster the transparency and explainability of its output.</a:t>
            </a:r>
          </a:p>
          <a:p>
            <a:pPr marL="342900" indent="-342900">
              <a:spcBef>
                <a:spcPts val="1060"/>
              </a:spcBef>
              <a:buFont typeface="Wingdings" panose="05000000000000000000" pitchFamily="2" charset="2"/>
              <a:buChar char="q"/>
            </a:pPr>
            <a:endParaRPr lang="en-US" sz="1800" b="0" strike="noStrike" spc="-1" dirty="0">
              <a:solidFill>
                <a:schemeClr val="tx2"/>
              </a:solidFill>
              <a:latin typeface="Arial"/>
            </a:endParaRPr>
          </a:p>
          <a:p>
            <a:pPr marL="342900" indent="-342900">
              <a:spcBef>
                <a:spcPts val="1060"/>
              </a:spcBef>
              <a:buFont typeface="Wingdings" panose="05000000000000000000" pitchFamily="2" charset="2"/>
              <a:buChar char="q"/>
            </a:pPr>
            <a:r>
              <a:rPr lang="en-US" sz="1800" b="1" u="sng" spc="-1" dirty="0">
                <a:solidFill>
                  <a:schemeClr val="tx2"/>
                </a:solidFill>
                <a:latin typeface="Arial"/>
              </a:rPr>
              <a:t>Hypothesis 2</a:t>
            </a:r>
            <a:r>
              <a:rPr lang="en-US" sz="1800" spc="-1" dirty="0">
                <a:solidFill>
                  <a:schemeClr val="tx2"/>
                </a:solidFill>
                <a:latin typeface="Arial"/>
              </a:rPr>
              <a:t>: </a:t>
            </a:r>
            <a:r>
              <a:rPr lang="en-US" sz="1800" spc="-1" dirty="0">
                <a:latin typeface="Arial"/>
              </a:rPr>
              <a:t>GPT-3.5-Turbo’s accuracy in sentiment categorization will directly correlate to the robustness of the provided explanations and the resultant confidence scores.</a:t>
            </a:r>
          </a:p>
          <a:p>
            <a:pPr marL="342900" indent="-342900">
              <a:spcBef>
                <a:spcPts val="1060"/>
              </a:spcBef>
              <a:buFont typeface="Wingdings" panose="05000000000000000000" pitchFamily="2" charset="2"/>
              <a:buChar char="q"/>
            </a:pPr>
            <a:endParaRPr lang="en-US" sz="1800" spc="-1" dirty="0">
              <a:solidFill>
                <a:schemeClr val="tx2"/>
              </a:solidFill>
              <a:latin typeface="Arial"/>
            </a:endParaRPr>
          </a:p>
          <a:p>
            <a:pPr marL="342900" indent="-342900">
              <a:spcBef>
                <a:spcPts val="1060"/>
              </a:spcBef>
              <a:buFont typeface="Wingdings" panose="05000000000000000000" pitchFamily="2" charset="2"/>
              <a:buChar char="q"/>
            </a:pPr>
            <a:r>
              <a:rPr lang="en-US" sz="1800" b="1" u="sng" strike="noStrike" spc="-1" dirty="0">
                <a:solidFill>
                  <a:schemeClr val="tx2"/>
                </a:solidFill>
                <a:latin typeface="Arial"/>
              </a:rPr>
              <a:t>Hypothesis 3</a:t>
            </a:r>
            <a:r>
              <a:rPr lang="en-US" sz="1800" b="0" strike="noStrike" spc="-1" dirty="0">
                <a:solidFill>
                  <a:schemeClr val="tx2"/>
                </a:solidFill>
                <a:latin typeface="Arial"/>
              </a:rPr>
              <a:t>: </a:t>
            </a:r>
            <a:r>
              <a:rPr lang="en-US" sz="1800" b="0" strike="noStrike" spc="-1" dirty="0">
                <a:latin typeface="Arial"/>
              </a:rPr>
              <a:t>Integrating the e</a:t>
            </a:r>
            <a:r>
              <a:rPr lang="en-US" sz="1800" strike="noStrike" spc="-1" dirty="0">
                <a:latin typeface="Arial"/>
              </a:rPr>
              <a:t>X</a:t>
            </a:r>
            <a:r>
              <a:rPr lang="en-US" sz="1800" b="0" strike="noStrike" spc="-1" dirty="0">
                <a:latin typeface="Arial"/>
              </a:rPr>
              <a:t>plainability </a:t>
            </a:r>
            <a:r>
              <a:rPr lang="en-US" sz="1800" strike="noStrike" spc="-1" dirty="0">
                <a:latin typeface="Arial"/>
              </a:rPr>
              <a:t>V</a:t>
            </a:r>
            <a:r>
              <a:rPr lang="en-US" sz="1800" b="0" strike="noStrike" spc="-1" dirty="0">
                <a:latin typeface="Arial"/>
              </a:rPr>
              <a:t>ector (XV) as an auxiliary feature vector will significantly enhance XSXGBoost’s overall performance.</a:t>
            </a:r>
          </a:p>
        </p:txBody>
      </p:sp>
      <p:sp>
        <p:nvSpPr>
          <p:cNvPr id="4" name="PlaceHolder 3"/>
          <p:cNvSpPr>
            <a:spLocks noGrp="1"/>
          </p:cNvSpPr>
          <p:nvPr>
            <p:ph type="sldNum" idx="9"/>
          </p:nvPr>
        </p:nvSpPr>
        <p:spPr/>
        <p:txBody>
          <a:bodyPr/>
          <a:lstStyle/>
          <a:p>
            <a:fld id="{53159772-2521-4A75-92B5-D294C49BA64A}" type="slidenum">
              <a:rPr/>
              <a:t>3</a:t>
            </a:fld>
            <a:endParaRPr/>
          </a:p>
        </p:txBody>
      </p:sp>
      <p:sp>
        <p:nvSpPr>
          <p:cNvPr id="5" name="PlaceHolder 4"/>
          <p:cNvSpPr>
            <a:spLocks noGrp="1"/>
          </p:cNvSpPr>
          <p:nvPr>
            <p:ph type="dt" idx="7"/>
          </p:nvPr>
        </p:nvSpPr>
        <p:spPr/>
        <p:txBody>
          <a:bodyPr/>
          <a:lstStyle/>
          <a:p>
            <a:fld id="{A611E628-9196-42E6-8395-284E6AE4D7E3}" type="datetime1">
              <a:rPr lang="en-US"/>
              <a:t>8/19/2023</a:t>
            </a:fld>
            <a:endParaRPr lang="en-US"/>
          </a:p>
        </p:txBody>
      </p:sp>
      <p:sp>
        <p:nvSpPr>
          <p:cNvPr id="2" name="Rectangle 1">
            <a:extLst>
              <a:ext uri="{FF2B5EF4-FFF2-40B4-BE49-F238E27FC236}">
                <a16:creationId xmlns:a16="http://schemas.microsoft.com/office/drawing/2014/main" id="{F563631D-A963-E5C0-5EDB-9DF77575FB13}"/>
              </a:ext>
            </a:extLst>
          </p:cNvPr>
          <p:cNvSpPr/>
          <p:nvPr/>
        </p:nvSpPr>
        <p:spPr>
          <a:xfrm>
            <a:off x="283633" y="1016000"/>
            <a:ext cx="9513358" cy="1058333"/>
          </a:xfrm>
          <a:prstGeom prst="rect">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This research builds upon using machine learning for </a:t>
            </a:r>
            <a:r>
              <a:rPr lang="en-US" sz="1600" b="1" dirty="0">
                <a:solidFill>
                  <a:schemeClr val="tx1"/>
                </a:solidFill>
              </a:rPr>
              <a:t>sentiment analysis </a:t>
            </a:r>
            <a:r>
              <a:rPr lang="en-US" sz="1600" dirty="0">
                <a:solidFill>
                  <a:schemeClr val="tx1"/>
                </a:solidFill>
              </a:rPr>
              <a:t>by building upon the </a:t>
            </a:r>
            <a:r>
              <a:rPr lang="en-US" sz="1600" b="1" dirty="0" err="1">
                <a:solidFill>
                  <a:schemeClr val="tx1"/>
                </a:solidFill>
              </a:rPr>
              <a:t>SentiXGBoost</a:t>
            </a:r>
            <a:r>
              <a:rPr lang="en-US" sz="1600" dirty="0">
                <a:solidFill>
                  <a:schemeClr val="tx1"/>
                </a:solidFill>
              </a:rPr>
              <a:t> algorithm by integrating a large language model, </a:t>
            </a:r>
            <a:r>
              <a:rPr lang="en-US" sz="1600" b="1" dirty="0">
                <a:solidFill>
                  <a:schemeClr val="tx1"/>
                </a:solidFill>
              </a:rPr>
              <a:t>GPT-3.5-Turbo</a:t>
            </a:r>
            <a:r>
              <a:rPr lang="en-US" sz="1600" dirty="0">
                <a:solidFill>
                  <a:schemeClr val="tx1"/>
                </a:solidFill>
              </a:rPr>
              <a:t>, into the ensemble to enhance overall performance (</a:t>
            </a:r>
            <a:r>
              <a:rPr lang="en-US" sz="1600" b="1" dirty="0">
                <a:solidFill>
                  <a:schemeClr val="tx1"/>
                </a:solidFill>
              </a:rPr>
              <a:t>precision</a:t>
            </a:r>
            <a:r>
              <a:rPr lang="en-US" sz="1600" dirty="0">
                <a:solidFill>
                  <a:schemeClr val="tx1"/>
                </a:solidFill>
              </a:rPr>
              <a:t>,</a:t>
            </a:r>
            <a:r>
              <a:rPr lang="en-US" sz="1600" b="1" dirty="0">
                <a:solidFill>
                  <a:schemeClr val="tx1"/>
                </a:solidFill>
              </a:rPr>
              <a:t> accuracy</a:t>
            </a:r>
            <a:r>
              <a:rPr lang="en-US" sz="1600" dirty="0">
                <a:solidFill>
                  <a:schemeClr val="tx1"/>
                </a:solidFill>
              </a:rPr>
              <a:t>,</a:t>
            </a:r>
            <a:r>
              <a:rPr lang="en-US" sz="1600" b="1" dirty="0">
                <a:solidFill>
                  <a:schemeClr val="tx1"/>
                </a:solidFill>
              </a:rPr>
              <a:t> and recall</a:t>
            </a:r>
            <a:r>
              <a:rPr lang="en-US" sz="1600" dirty="0">
                <a:solidFill>
                  <a:schemeClr val="tx1"/>
                </a:solidFill>
              </a:rPr>
              <a:t>) and </a:t>
            </a:r>
            <a:r>
              <a:rPr lang="en-US" sz="1600" b="1" dirty="0">
                <a:solidFill>
                  <a:schemeClr val="tx1"/>
                </a:solidFill>
              </a:rPr>
              <a:t>provide</a:t>
            </a:r>
            <a:r>
              <a:rPr lang="en-US" sz="1600" dirty="0">
                <a:solidFill>
                  <a:schemeClr val="tx1"/>
                </a:solidFill>
              </a:rPr>
              <a:t> the user with </a:t>
            </a:r>
            <a:r>
              <a:rPr lang="en-US" sz="1600" b="1" dirty="0">
                <a:solidFill>
                  <a:schemeClr val="tx1"/>
                </a:solidFill>
              </a:rPr>
              <a:t>explanations</a:t>
            </a:r>
            <a:r>
              <a:rPr lang="en-US" sz="1600" dirty="0">
                <a:solidFill>
                  <a:schemeClr val="tx1"/>
                </a:solidFill>
              </a:rPr>
              <a:t> as to why the algorithm classified a text as negative or positive.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r>
              <a:rPr lang="en-US" sz="3300" b="0" strike="noStrike" spc="-1">
                <a:solidFill>
                  <a:srgbClr val="FFFFFF"/>
                </a:solidFill>
                <a:latin typeface="Arial"/>
              </a:rPr>
              <a:t>Literature Review</a:t>
            </a:r>
          </a:p>
        </p:txBody>
      </p:sp>
      <p:sp>
        <p:nvSpPr>
          <p:cNvPr id="4" name="PlaceHolder 3"/>
          <p:cNvSpPr>
            <a:spLocks noGrp="1"/>
          </p:cNvSpPr>
          <p:nvPr>
            <p:ph type="sldNum" idx="9"/>
          </p:nvPr>
        </p:nvSpPr>
        <p:spPr/>
        <p:txBody>
          <a:bodyPr/>
          <a:lstStyle/>
          <a:p>
            <a:fld id="{7B560793-3707-48A1-99D4-9147572A58FB}" type="slidenum">
              <a:rPr/>
              <a:t>4</a:t>
            </a:fld>
            <a:endParaRPr/>
          </a:p>
        </p:txBody>
      </p:sp>
      <p:sp>
        <p:nvSpPr>
          <p:cNvPr id="5" name="PlaceHolder 4"/>
          <p:cNvSpPr>
            <a:spLocks noGrp="1"/>
          </p:cNvSpPr>
          <p:nvPr>
            <p:ph type="dt" idx="7"/>
          </p:nvPr>
        </p:nvSpPr>
        <p:spPr/>
        <p:txBody>
          <a:bodyPr/>
          <a:lstStyle/>
          <a:p>
            <a:fld id="{FBDE4F02-1601-453F-8470-17B693A37638}" type="datetime1">
              <a:rPr lang="en-US"/>
              <a:t>8/19/2023</a:t>
            </a:fld>
            <a:endParaRPr lang="en-US"/>
          </a:p>
        </p:txBody>
      </p:sp>
      <p:pic>
        <p:nvPicPr>
          <p:cNvPr id="3" name="Picture 2">
            <a:extLst>
              <a:ext uri="{FF2B5EF4-FFF2-40B4-BE49-F238E27FC236}">
                <a16:creationId xmlns:a16="http://schemas.microsoft.com/office/drawing/2014/main" id="{F3BB2141-74F6-3B40-D401-3713392CD700}"/>
              </a:ext>
            </a:extLst>
          </p:cNvPr>
          <p:cNvPicPr>
            <a:picLocks noChangeAspect="1"/>
          </p:cNvPicPr>
          <p:nvPr/>
        </p:nvPicPr>
        <p:blipFill>
          <a:blip r:embed="rId3"/>
          <a:stretch>
            <a:fillRect/>
          </a:stretch>
        </p:blipFill>
        <p:spPr>
          <a:xfrm>
            <a:off x="160113" y="1550503"/>
            <a:ext cx="3952993" cy="2277625"/>
          </a:xfrm>
          <a:prstGeom prst="rect">
            <a:avLst/>
          </a:prstGeom>
          <a:ln>
            <a:solidFill>
              <a:schemeClr val="tx1"/>
            </a:solidFill>
          </a:ln>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0A83D016-0C91-A604-6934-9150EA36A41D}"/>
              </a:ext>
            </a:extLst>
          </p:cNvPr>
          <p:cNvSpPr txBox="1"/>
          <p:nvPr/>
        </p:nvSpPr>
        <p:spPr>
          <a:xfrm>
            <a:off x="66979" y="3976532"/>
            <a:ext cx="4284134" cy="646331"/>
          </a:xfrm>
          <a:prstGeom prst="rect">
            <a:avLst/>
          </a:prstGeom>
          <a:noFill/>
        </p:spPr>
        <p:txBody>
          <a:bodyPr wrap="square" rtlCol="0">
            <a:spAutoFit/>
          </a:bodyPr>
          <a:lstStyle/>
          <a:p>
            <a:pPr algn="ctr"/>
            <a:r>
              <a:rPr lang="en-US" i="1" dirty="0" err="1"/>
              <a:t>SentiXGBoost</a:t>
            </a:r>
            <a:r>
              <a:rPr lang="en-US" i="1" dirty="0"/>
              <a:t> (Aziz &amp; </a:t>
            </a:r>
            <a:r>
              <a:rPr lang="en-US" i="1" dirty="0" err="1"/>
              <a:t>Dimililer</a:t>
            </a:r>
            <a:r>
              <a:rPr lang="en-US" i="1" dirty="0"/>
              <a:t>, 2021)</a:t>
            </a:r>
          </a:p>
          <a:p>
            <a:pPr algn="ctr"/>
            <a:r>
              <a:rPr lang="en-US" i="1" dirty="0" err="1"/>
              <a:t>XGBoost</a:t>
            </a:r>
            <a:r>
              <a:rPr lang="en-US" i="1" dirty="0"/>
              <a:t> (Chen, 2016)</a:t>
            </a:r>
          </a:p>
        </p:txBody>
      </p:sp>
      <p:sp>
        <p:nvSpPr>
          <p:cNvPr id="7" name="TextBox 6">
            <a:extLst>
              <a:ext uri="{FF2B5EF4-FFF2-40B4-BE49-F238E27FC236}">
                <a16:creationId xmlns:a16="http://schemas.microsoft.com/office/drawing/2014/main" id="{17270A4C-C09B-B4A5-1BF2-8CDB85F6A428}"/>
              </a:ext>
            </a:extLst>
          </p:cNvPr>
          <p:cNvSpPr txBox="1"/>
          <p:nvPr/>
        </p:nvSpPr>
        <p:spPr>
          <a:xfrm>
            <a:off x="4351113" y="806484"/>
            <a:ext cx="5729512" cy="5955476"/>
          </a:xfrm>
          <a:prstGeom prst="rect">
            <a:avLst/>
          </a:prstGeom>
          <a:noFill/>
        </p:spPr>
        <p:txBody>
          <a:bodyPr wrap="square" rtlCol="0">
            <a:spAutoFit/>
          </a:bodyPr>
          <a:lstStyle/>
          <a:p>
            <a:r>
              <a:rPr lang="en-US" sz="1600" b="1" dirty="0">
                <a:solidFill>
                  <a:schemeClr val="tx2"/>
                </a:solidFill>
              </a:rPr>
              <a:t>Natural Language Processing</a:t>
            </a:r>
          </a:p>
          <a:p>
            <a:endParaRPr lang="en-US" sz="1100" dirty="0"/>
          </a:p>
          <a:p>
            <a:pPr marL="285750" indent="-285750">
              <a:buFont typeface="Arial" panose="020B0604020202020204" pitchFamily="34" charset="0"/>
              <a:buChar char="•"/>
            </a:pPr>
            <a:r>
              <a:rPr lang="en-US" sz="1200" b="0" strike="noStrike" spc="-1" dirty="0">
                <a:solidFill>
                  <a:srgbClr val="000000"/>
                </a:solidFill>
                <a:latin typeface="Arial"/>
              </a:rPr>
              <a:t>Bird et al., 2009. Natural Language Processing with Python. O’Reilly Media Inc</a:t>
            </a:r>
            <a:endParaRPr lang="en-US" sz="1600" dirty="0"/>
          </a:p>
          <a:p>
            <a:endParaRPr lang="en-US" sz="1100" dirty="0"/>
          </a:p>
          <a:p>
            <a:r>
              <a:rPr lang="en-US" sz="1600" b="1" dirty="0">
                <a:solidFill>
                  <a:schemeClr val="tx2"/>
                </a:solidFill>
              </a:rPr>
              <a:t>Sentiment Analysis Techniques</a:t>
            </a:r>
          </a:p>
          <a:p>
            <a:endParaRPr lang="en-US" sz="1100" dirty="0"/>
          </a:p>
          <a:p>
            <a:pPr marL="285750" indent="-285750">
              <a:buFont typeface="Arial" panose="020B0604020202020204" pitchFamily="34" charset="0"/>
              <a:buChar char="•"/>
            </a:pPr>
            <a:r>
              <a:rPr lang="en-US" sz="1200" b="0" strike="noStrike" spc="-1" dirty="0">
                <a:solidFill>
                  <a:srgbClr val="000000"/>
                </a:solidFill>
                <a:latin typeface="Arial"/>
              </a:rPr>
              <a:t>Yue et al., 2019. A survey of sentiment analysis in social media. Knowledge and Information Systems.</a:t>
            </a:r>
            <a:endParaRPr lang="en-US" sz="1200" b="0" strike="noStrike" spc="-1" dirty="0">
              <a:solidFill>
                <a:srgbClr val="009BDD"/>
              </a:solidFill>
              <a:latin typeface="Arial"/>
            </a:endParaRPr>
          </a:p>
          <a:p>
            <a:pPr marL="285750" indent="-285750">
              <a:buFont typeface="Arial" panose="020B0604020202020204" pitchFamily="34" charset="0"/>
              <a:buChar char="•"/>
            </a:pPr>
            <a:endParaRPr lang="en-US" sz="1100" dirty="0"/>
          </a:p>
          <a:p>
            <a:r>
              <a:rPr lang="en-US" sz="1600" b="1" dirty="0">
                <a:solidFill>
                  <a:schemeClr val="tx2"/>
                </a:solidFill>
              </a:rPr>
              <a:t>Ensemble Methods for Sentiment Analysis</a:t>
            </a:r>
          </a:p>
          <a:p>
            <a:endParaRPr lang="en-US" sz="1100" dirty="0"/>
          </a:p>
          <a:p>
            <a:pPr marL="285750" indent="-285750">
              <a:buFont typeface="Arial" panose="020B0604020202020204" pitchFamily="34" charset="0"/>
              <a:buChar char="•"/>
            </a:pPr>
            <a:r>
              <a:rPr lang="en-US" sz="1200" b="0" strike="noStrike" spc="-1" dirty="0" err="1">
                <a:solidFill>
                  <a:srgbClr val="000000"/>
                </a:solidFill>
                <a:latin typeface="Arial"/>
              </a:rPr>
              <a:t>Kanakaraj</a:t>
            </a:r>
            <a:r>
              <a:rPr lang="en-US" sz="1200" spc="-1" dirty="0">
                <a:solidFill>
                  <a:srgbClr val="000000"/>
                </a:solidFill>
                <a:latin typeface="Arial"/>
              </a:rPr>
              <a:t> </a:t>
            </a:r>
            <a:r>
              <a:rPr lang="en-US" sz="1200" b="0" strike="noStrike" spc="-1" dirty="0">
                <a:solidFill>
                  <a:srgbClr val="000000"/>
                </a:solidFill>
                <a:latin typeface="Arial"/>
              </a:rPr>
              <a:t>&amp; </a:t>
            </a:r>
            <a:r>
              <a:rPr lang="en-US" sz="1200" b="0" strike="noStrike" spc="-1" dirty="0" err="1">
                <a:solidFill>
                  <a:srgbClr val="000000"/>
                </a:solidFill>
                <a:latin typeface="Arial"/>
              </a:rPr>
              <a:t>Guddeti</a:t>
            </a:r>
            <a:r>
              <a:rPr lang="en-US" sz="1200" spc="-1" dirty="0">
                <a:solidFill>
                  <a:srgbClr val="000000"/>
                </a:solidFill>
                <a:latin typeface="Arial"/>
              </a:rPr>
              <a:t>, </a:t>
            </a:r>
            <a:r>
              <a:rPr lang="en-US" sz="1200" b="0" strike="noStrike" spc="-1" dirty="0">
                <a:solidFill>
                  <a:srgbClr val="000000"/>
                </a:solidFill>
                <a:latin typeface="Arial"/>
              </a:rPr>
              <a:t>2015. Performance analysis of ensemble methods of twitter sentiment analysis using NLP techniques.</a:t>
            </a:r>
            <a:endParaRPr lang="en-US" sz="1600" dirty="0"/>
          </a:p>
          <a:p>
            <a:endParaRPr lang="en-US" sz="1100" dirty="0"/>
          </a:p>
          <a:p>
            <a:r>
              <a:rPr lang="en-US" sz="1600" b="1" dirty="0">
                <a:solidFill>
                  <a:schemeClr val="tx2"/>
                </a:solidFill>
              </a:rPr>
              <a:t>Large Language Models for Sentiment Analysis</a:t>
            </a:r>
          </a:p>
          <a:p>
            <a:endParaRPr lang="en-US" sz="1100" dirty="0"/>
          </a:p>
          <a:p>
            <a:pPr marL="285750" indent="-285750">
              <a:buFont typeface="Arial" panose="020B0604020202020204" pitchFamily="34" charset="0"/>
              <a:buChar char="•"/>
            </a:pPr>
            <a:r>
              <a:rPr lang="en-US" sz="1200" b="0" strike="noStrike" spc="-1" dirty="0">
                <a:solidFill>
                  <a:srgbClr val="000000"/>
                </a:solidFill>
                <a:latin typeface="Arial"/>
              </a:rPr>
              <a:t>Reimers &amp; </a:t>
            </a:r>
            <a:r>
              <a:rPr lang="en-US" sz="1200" b="0" strike="noStrike" spc="-1" dirty="0" err="1">
                <a:solidFill>
                  <a:srgbClr val="000000"/>
                </a:solidFill>
                <a:latin typeface="Arial"/>
              </a:rPr>
              <a:t>Gurevych</a:t>
            </a:r>
            <a:r>
              <a:rPr lang="en-US" sz="1200" b="0" strike="noStrike" spc="-1" dirty="0">
                <a:solidFill>
                  <a:srgbClr val="000000"/>
                </a:solidFill>
                <a:latin typeface="Arial"/>
              </a:rPr>
              <a:t>, 2019. Sentence-BERT: Sentence embeddings using Siamese BERT-networks</a:t>
            </a:r>
          </a:p>
          <a:p>
            <a:pPr marL="285750" indent="-285750">
              <a:buFont typeface="Arial" panose="020B0604020202020204" pitchFamily="34" charset="0"/>
              <a:buChar char="•"/>
            </a:pPr>
            <a:endParaRPr lang="en-US" sz="1200" b="0" strike="noStrike" spc="-1" dirty="0">
              <a:solidFill>
                <a:srgbClr val="000000"/>
              </a:solidFill>
              <a:latin typeface="Arial"/>
            </a:endParaRPr>
          </a:p>
          <a:p>
            <a:pPr marL="285750" indent="-285750">
              <a:buFont typeface="Arial" panose="020B0604020202020204" pitchFamily="34" charset="0"/>
              <a:buChar char="•"/>
            </a:pPr>
            <a:r>
              <a:rPr lang="en-US" sz="1200" b="0" strike="noStrike" spc="-1" dirty="0">
                <a:solidFill>
                  <a:srgbClr val="000000"/>
                </a:solidFill>
                <a:latin typeface="Arial"/>
              </a:rPr>
              <a:t>Belal et al., 2023. Leveraging ChatGPT as text annotation tool for sentiment analysis.</a:t>
            </a:r>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r>
              <a:rPr lang="en-US" sz="3300" b="0" strike="noStrike" spc="-1" dirty="0">
                <a:solidFill>
                  <a:srgbClr val="FFFFFF"/>
                </a:solidFill>
                <a:latin typeface="Arial"/>
              </a:rPr>
              <a:t>Methodology: Preprocessing &amp; Feature Extraction</a:t>
            </a:r>
          </a:p>
        </p:txBody>
      </p:sp>
      <p:sp>
        <p:nvSpPr>
          <p:cNvPr id="4" name="PlaceHolder 3"/>
          <p:cNvSpPr>
            <a:spLocks noGrp="1"/>
          </p:cNvSpPr>
          <p:nvPr>
            <p:ph type="sldNum" idx="9"/>
          </p:nvPr>
        </p:nvSpPr>
        <p:spPr/>
        <p:txBody>
          <a:bodyPr/>
          <a:lstStyle/>
          <a:p>
            <a:r>
              <a:rPr dirty="0"/>
              <a:t>EX</a:t>
            </a:r>
            <a:fld id="{2681655E-D159-4DB9-B232-DAB672CED742}" type="slidenum">
              <a:rPr smtClean="0"/>
              <a:t>5</a:t>
            </a:fld>
            <a:endParaRPr dirty="0"/>
          </a:p>
        </p:txBody>
      </p:sp>
      <p:sp>
        <p:nvSpPr>
          <p:cNvPr id="5" name="PlaceHolder 4"/>
          <p:cNvSpPr>
            <a:spLocks noGrp="1"/>
          </p:cNvSpPr>
          <p:nvPr>
            <p:ph type="dt" idx="7"/>
          </p:nvPr>
        </p:nvSpPr>
        <p:spPr/>
        <p:txBody>
          <a:bodyPr/>
          <a:lstStyle/>
          <a:p>
            <a:fld id="{D47A0452-883B-4958-A526-E61DE8E8460D}" type="datetime1">
              <a:rPr lang="en-US"/>
              <a:t>8/19/2023</a:t>
            </a:fld>
            <a:endParaRPr lang="en-US"/>
          </a:p>
        </p:txBody>
      </p:sp>
      <p:sp>
        <p:nvSpPr>
          <p:cNvPr id="7" name="TextBox 6">
            <a:extLst>
              <a:ext uri="{FF2B5EF4-FFF2-40B4-BE49-F238E27FC236}">
                <a16:creationId xmlns:a16="http://schemas.microsoft.com/office/drawing/2014/main" id="{B02304EA-E728-28C3-EB78-3D15C94ECFC7}"/>
              </a:ext>
            </a:extLst>
          </p:cNvPr>
          <p:cNvSpPr txBox="1"/>
          <p:nvPr/>
        </p:nvSpPr>
        <p:spPr>
          <a:xfrm>
            <a:off x="80600" y="824469"/>
            <a:ext cx="4804667" cy="3816429"/>
          </a:xfrm>
          <a:prstGeom prst="rect">
            <a:avLst/>
          </a:prstGeom>
          <a:noFill/>
        </p:spPr>
        <p:txBody>
          <a:bodyPr wrap="square">
            <a:spAutoFit/>
          </a:bodyPr>
          <a:lstStyle/>
          <a:p>
            <a:r>
              <a:rPr lang="en-US" b="1" u="sng" dirty="0">
                <a:solidFill>
                  <a:schemeClr val="tx2"/>
                </a:solidFill>
              </a:rPr>
              <a:t>Datasets</a:t>
            </a:r>
            <a:r>
              <a:rPr lang="en-US" b="1" u="sng" dirty="0"/>
              <a:t> </a:t>
            </a:r>
            <a:r>
              <a:rPr lang="en-US" b="1" u="sng" dirty="0">
                <a:solidFill>
                  <a:schemeClr val="tx2"/>
                </a:solidFill>
              </a:rPr>
              <a:t>Used</a:t>
            </a:r>
          </a:p>
          <a:p>
            <a:endParaRPr lang="en-US" sz="1600" b="1" u="sng" dirty="0">
              <a:solidFill>
                <a:schemeClr val="tx2"/>
              </a:solidFill>
            </a:endParaRPr>
          </a:p>
          <a:p>
            <a:pPr marL="285750" indent="-285750">
              <a:buFont typeface="Wingdings" panose="05000000000000000000" pitchFamily="2" charset="2"/>
              <a:buChar char="§"/>
            </a:pPr>
            <a:r>
              <a:rPr lang="en-US" sz="1600" dirty="0"/>
              <a:t>Sentiment Labeled Sentences (SLS) Amazon  </a:t>
            </a:r>
            <a:r>
              <a:rPr lang="en-US" sz="1600" i="1" dirty="0"/>
              <a:t>(1000 records)</a:t>
            </a:r>
          </a:p>
          <a:p>
            <a:endParaRPr lang="en-US" sz="1600" dirty="0"/>
          </a:p>
          <a:p>
            <a:pPr marL="285750" indent="-285750">
              <a:buFont typeface="Wingdings" panose="05000000000000000000" pitchFamily="2" charset="2"/>
              <a:buChar char="§"/>
            </a:pPr>
            <a:r>
              <a:rPr lang="en-US" sz="1600" dirty="0"/>
              <a:t>Sentiment Labeled Sentences (SLS), IMDB </a:t>
            </a:r>
            <a:r>
              <a:rPr lang="en-US" sz="1600" i="1" dirty="0"/>
              <a:t>(1000 records)</a:t>
            </a:r>
          </a:p>
          <a:p>
            <a:endParaRPr lang="en-US" sz="1600" dirty="0"/>
          </a:p>
          <a:p>
            <a:pPr marL="285750" indent="-285750">
              <a:buFont typeface="Wingdings" panose="05000000000000000000" pitchFamily="2" charset="2"/>
              <a:buChar char="§"/>
            </a:pPr>
            <a:r>
              <a:rPr lang="en-US" sz="1600" dirty="0"/>
              <a:t>Yelp Challenge Dataset </a:t>
            </a:r>
            <a:r>
              <a:rPr lang="en-US" sz="1600" i="1" dirty="0"/>
              <a:t>(1000 records)</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a:t>Stanford Twitter Sentiment Gold Standard (STS-Gold) </a:t>
            </a:r>
            <a:r>
              <a:rPr lang="en-US" sz="1600" i="1" dirty="0"/>
              <a:t>(2034 records)</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a:t>Movie Review (Sentiment Polarity Dataset V2.0) </a:t>
            </a:r>
            <a:r>
              <a:rPr lang="en-US" sz="1600" i="1" dirty="0"/>
              <a:t>(1000 records)</a:t>
            </a:r>
          </a:p>
        </p:txBody>
      </p:sp>
      <p:cxnSp>
        <p:nvCxnSpPr>
          <p:cNvPr id="8" name="Straight Connector 7">
            <a:extLst>
              <a:ext uri="{FF2B5EF4-FFF2-40B4-BE49-F238E27FC236}">
                <a16:creationId xmlns:a16="http://schemas.microsoft.com/office/drawing/2014/main" id="{C34F6C60-90AA-C269-2BAE-F95796551C14}"/>
              </a:ext>
            </a:extLst>
          </p:cNvPr>
          <p:cNvCxnSpPr>
            <a:cxnSpLocks/>
          </p:cNvCxnSpPr>
          <p:nvPr/>
        </p:nvCxnSpPr>
        <p:spPr>
          <a:xfrm>
            <a:off x="5040312" y="846180"/>
            <a:ext cx="0" cy="4005220"/>
          </a:xfrm>
          <a:prstGeom prst="line">
            <a:avLst/>
          </a:prstGeom>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graphicFrame>
        <p:nvGraphicFramePr>
          <p:cNvPr id="9" name="Diagram 8">
            <a:extLst>
              <a:ext uri="{FF2B5EF4-FFF2-40B4-BE49-F238E27FC236}">
                <a16:creationId xmlns:a16="http://schemas.microsoft.com/office/drawing/2014/main" id="{10A82DCC-4A93-98BC-A98C-2693B877C1A6}"/>
              </a:ext>
            </a:extLst>
          </p:cNvPr>
          <p:cNvGraphicFramePr/>
          <p:nvPr>
            <p:extLst>
              <p:ext uri="{D42A27DB-BD31-4B8C-83A1-F6EECF244321}">
                <p14:modId xmlns:p14="http://schemas.microsoft.com/office/powerpoint/2010/main" val="2116518918"/>
              </p:ext>
            </p:extLst>
          </p:nvPr>
        </p:nvGraphicFramePr>
        <p:xfrm>
          <a:off x="5113869" y="1193801"/>
          <a:ext cx="4886156" cy="3759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7D24C514-1945-DFB1-D970-848E88A5D46A}"/>
              </a:ext>
            </a:extLst>
          </p:cNvPr>
          <p:cNvSpPr txBox="1"/>
          <p:nvPr/>
        </p:nvSpPr>
        <p:spPr>
          <a:xfrm>
            <a:off x="5113869" y="824469"/>
            <a:ext cx="5041900" cy="369332"/>
          </a:xfrm>
          <a:prstGeom prst="rect">
            <a:avLst/>
          </a:prstGeom>
          <a:noFill/>
        </p:spPr>
        <p:txBody>
          <a:bodyPr wrap="square">
            <a:spAutoFit/>
          </a:bodyPr>
          <a:lstStyle/>
          <a:p>
            <a:r>
              <a:rPr lang="en-US" b="1" u="sng" dirty="0">
                <a:solidFill>
                  <a:schemeClr val="tx2"/>
                </a:solidFill>
              </a:rPr>
              <a:t>Preprocessing Steps</a:t>
            </a:r>
          </a:p>
        </p:txBody>
      </p:sp>
    </p:spTree>
    <p:extLst>
      <p:ext uri="{BB962C8B-B14F-4D97-AF65-F5344CB8AC3E}">
        <p14:creationId xmlns:p14="http://schemas.microsoft.com/office/powerpoint/2010/main" val="2091248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r>
              <a:rPr lang="en-US" sz="3300" b="0" strike="noStrike" spc="-1" dirty="0">
                <a:solidFill>
                  <a:srgbClr val="FFFFFF"/>
                </a:solidFill>
                <a:latin typeface="Arial"/>
              </a:rPr>
              <a:t>Methodology: GPT-3.5-Turbo Classifier</a:t>
            </a:r>
          </a:p>
        </p:txBody>
      </p:sp>
      <p:sp>
        <p:nvSpPr>
          <p:cNvPr id="4" name="PlaceHolder 3"/>
          <p:cNvSpPr>
            <a:spLocks noGrp="1"/>
          </p:cNvSpPr>
          <p:nvPr>
            <p:ph type="sldNum" idx="9"/>
          </p:nvPr>
        </p:nvSpPr>
        <p:spPr/>
        <p:txBody>
          <a:bodyPr/>
          <a:lstStyle/>
          <a:p>
            <a:r>
              <a:rPr dirty="0"/>
              <a:t>EX</a:t>
            </a:r>
            <a:fld id="{2681655E-D159-4DB9-B232-DAB672CED742}" type="slidenum">
              <a:rPr smtClean="0"/>
              <a:t>6</a:t>
            </a:fld>
            <a:endParaRPr dirty="0"/>
          </a:p>
        </p:txBody>
      </p:sp>
      <p:sp>
        <p:nvSpPr>
          <p:cNvPr id="5" name="PlaceHolder 4"/>
          <p:cNvSpPr>
            <a:spLocks noGrp="1"/>
          </p:cNvSpPr>
          <p:nvPr>
            <p:ph type="dt" idx="7"/>
          </p:nvPr>
        </p:nvSpPr>
        <p:spPr/>
        <p:txBody>
          <a:bodyPr/>
          <a:lstStyle/>
          <a:p>
            <a:fld id="{D47A0452-883B-4958-A526-E61DE8E8460D}" type="datetime1">
              <a:rPr lang="en-US"/>
              <a:t>8/19/2023</a:t>
            </a:fld>
            <a:endParaRPr lang="en-US"/>
          </a:p>
        </p:txBody>
      </p:sp>
      <p:pic>
        <p:nvPicPr>
          <p:cNvPr id="3" name="Picture 2">
            <a:extLst>
              <a:ext uri="{FF2B5EF4-FFF2-40B4-BE49-F238E27FC236}">
                <a16:creationId xmlns:a16="http://schemas.microsoft.com/office/drawing/2014/main" id="{C014074F-E75A-6D81-A0E7-A192DE3F0CB7}"/>
              </a:ext>
            </a:extLst>
          </p:cNvPr>
          <p:cNvPicPr>
            <a:picLocks noChangeAspect="1"/>
          </p:cNvPicPr>
          <p:nvPr/>
        </p:nvPicPr>
        <p:blipFill>
          <a:blip r:embed="rId2"/>
          <a:stretch>
            <a:fillRect/>
          </a:stretch>
        </p:blipFill>
        <p:spPr>
          <a:xfrm>
            <a:off x="1332442" y="821795"/>
            <a:ext cx="7534275" cy="3552825"/>
          </a:xfrm>
          <a:prstGeom prst="rect">
            <a:avLst/>
          </a:prstGeom>
        </p:spPr>
      </p:pic>
      <p:sp>
        <p:nvSpPr>
          <p:cNvPr id="6" name="Rectangle 5">
            <a:extLst>
              <a:ext uri="{FF2B5EF4-FFF2-40B4-BE49-F238E27FC236}">
                <a16:creationId xmlns:a16="http://schemas.microsoft.com/office/drawing/2014/main" id="{68167A71-BC5A-FB20-644F-715CE08841C1}"/>
              </a:ext>
            </a:extLst>
          </p:cNvPr>
          <p:cNvSpPr/>
          <p:nvPr/>
        </p:nvSpPr>
        <p:spPr>
          <a:xfrm>
            <a:off x="283633" y="4446885"/>
            <a:ext cx="9513358" cy="499533"/>
          </a:xfrm>
          <a:prstGeom prst="rect">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Explanation Vector (</a:t>
            </a:r>
            <a:r>
              <a:rPr lang="en-US" sz="1600" b="1" dirty="0">
                <a:solidFill>
                  <a:schemeClr val="tx1"/>
                </a:solidFill>
              </a:rPr>
              <a:t>XV</a:t>
            </a:r>
            <a:r>
              <a:rPr lang="en-US" sz="1600" dirty="0">
                <a:solidFill>
                  <a:schemeClr val="tx1"/>
                </a:solidFill>
              </a:rPr>
              <a:t>) = [Sentiment Score (</a:t>
            </a:r>
            <a:r>
              <a:rPr lang="en-US" sz="1600" b="1" dirty="0">
                <a:solidFill>
                  <a:schemeClr val="tx1"/>
                </a:solidFill>
              </a:rPr>
              <a:t>SS</a:t>
            </a:r>
            <a:r>
              <a:rPr lang="en-US" sz="1600" dirty="0">
                <a:solidFill>
                  <a:schemeClr val="tx1"/>
                </a:solidFill>
              </a:rPr>
              <a:t>), Confidence Rating (</a:t>
            </a:r>
            <a:r>
              <a:rPr lang="en-US" sz="1600" b="1" dirty="0">
                <a:solidFill>
                  <a:schemeClr val="tx1"/>
                </a:solidFill>
              </a:rPr>
              <a:t>CR</a:t>
            </a:r>
            <a:r>
              <a:rPr lang="en-US" sz="1600" dirty="0">
                <a:solidFill>
                  <a:schemeClr val="tx1"/>
                </a:solidFill>
              </a:rPr>
              <a:t>), Explanation Score (</a:t>
            </a:r>
            <a:r>
              <a:rPr lang="en-US" sz="1600" b="1" dirty="0">
                <a:solidFill>
                  <a:schemeClr val="tx1"/>
                </a:solidFill>
              </a:rPr>
              <a:t>ES</a:t>
            </a:r>
            <a:r>
              <a:rPr lang="en-US" sz="1600" dirty="0">
                <a:solidFill>
                  <a:schemeClr val="tx1"/>
                </a:solidFil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1" y="180000"/>
            <a:ext cx="10080625" cy="478080"/>
          </a:xfrm>
          <a:prstGeom prst="rect">
            <a:avLst/>
          </a:prstGeom>
          <a:noFill/>
          <a:ln w="0">
            <a:noFill/>
          </a:ln>
        </p:spPr>
        <p:txBody>
          <a:bodyPr lIns="0" tIns="0" rIns="0" bIns="0" anchor="ctr">
            <a:noAutofit/>
          </a:bodyPr>
          <a:lstStyle/>
          <a:p>
            <a:pPr indent="0" algn="ctr">
              <a:buNone/>
            </a:pPr>
            <a:r>
              <a:rPr lang="en-US" sz="2400" b="0" strike="noStrike" spc="-1" dirty="0">
                <a:solidFill>
                  <a:srgbClr val="FFFFFF"/>
                </a:solidFill>
                <a:latin typeface="Arial"/>
              </a:rPr>
              <a:t>Methodology: Explainable Sentiment Extreme Gradient Boosting </a:t>
            </a:r>
          </a:p>
        </p:txBody>
      </p:sp>
      <p:pic>
        <p:nvPicPr>
          <p:cNvPr id="137" name="Picture 136"/>
          <p:cNvPicPr/>
          <p:nvPr/>
        </p:nvPicPr>
        <p:blipFill>
          <a:blip r:embed="rId2"/>
          <a:stretch/>
        </p:blipFill>
        <p:spPr>
          <a:xfrm>
            <a:off x="1283667" y="763298"/>
            <a:ext cx="7513290" cy="4226002"/>
          </a:xfrm>
          <a:prstGeom prst="rect">
            <a:avLst/>
          </a:prstGeom>
          <a:ln w="18000">
            <a:noFill/>
          </a:ln>
        </p:spPr>
      </p:pic>
      <p:sp>
        <p:nvSpPr>
          <p:cNvPr id="3" name="PlaceHolder 2"/>
          <p:cNvSpPr>
            <a:spLocks noGrp="1"/>
          </p:cNvSpPr>
          <p:nvPr>
            <p:ph type="sldNum" idx="9"/>
          </p:nvPr>
        </p:nvSpPr>
        <p:spPr/>
        <p:txBody>
          <a:bodyPr/>
          <a:lstStyle/>
          <a:p>
            <a:fld id="{07F3753E-2F16-4376-90BC-4C6FB843EF68}" type="slidenum">
              <a:rPr/>
              <a:t>7</a:t>
            </a:fld>
            <a:endParaRPr/>
          </a:p>
        </p:txBody>
      </p:sp>
      <p:sp>
        <p:nvSpPr>
          <p:cNvPr id="4" name="PlaceHolder 3"/>
          <p:cNvSpPr>
            <a:spLocks noGrp="1"/>
          </p:cNvSpPr>
          <p:nvPr>
            <p:ph type="dt" idx="7"/>
          </p:nvPr>
        </p:nvSpPr>
        <p:spPr/>
        <p:txBody>
          <a:bodyPr/>
          <a:lstStyle/>
          <a:p>
            <a:fld id="{A77FFE6D-FC0A-4289-BE2D-58D81F3B382E}" type="datetime1">
              <a:rPr lang="en-US"/>
              <a:t>8/19/2023</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1" y="180000"/>
            <a:ext cx="10080625" cy="478080"/>
          </a:xfrm>
          <a:prstGeom prst="rect">
            <a:avLst/>
          </a:prstGeom>
          <a:noFill/>
          <a:ln w="0">
            <a:noFill/>
          </a:ln>
        </p:spPr>
        <p:txBody>
          <a:bodyPr lIns="0" tIns="0" rIns="0" bIns="0" anchor="ctr">
            <a:noAutofit/>
          </a:bodyPr>
          <a:lstStyle/>
          <a:p>
            <a:pPr indent="0" algn="ctr">
              <a:buNone/>
            </a:pPr>
            <a:r>
              <a:rPr lang="en-US" sz="2400" b="0" strike="noStrike" spc="-1" dirty="0">
                <a:solidFill>
                  <a:srgbClr val="FFFFFF"/>
                </a:solidFill>
                <a:latin typeface="Arial"/>
              </a:rPr>
              <a:t>Methodology: </a:t>
            </a:r>
            <a:r>
              <a:rPr lang="en-US" sz="2400" b="0" strike="noStrike" spc="-1" dirty="0" err="1">
                <a:solidFill>
                  <a:srgbClr val="FFFFFF"/>
                </a:solidFill>
                <a:latin typeface="Arial"/>
              </a:rPr>
              <a:t>XSXGBoost</a:t>
            </a:r>
            <a:r>
              <a:rPr lang="en-US" sz="2400" b="0" strike="noStrike" spc="-1" dirty="0">
                <a:solidFill>
                  <a:srgbClr val="FFFFFF"/>
                </a:solidFill>
                <a:latin typeface="Arial"/>
              </a:rPr>
              <a:t> + </a:t>
            </a:r>
          </a:p>
        </p:txBody>
      </p:sp>
      <p:pic>
        <p:nvPicPr>
          <p:cNvPr id="137" name="Picture 136"/>
          <p:cNvPicPr/>
          <p:nvPr/>
        </p:nvPicPr>
        <p:blipFill>
          <a:blip r:embed="rId2"/>
          <a:stretch/>
        </p:blipFill>
        <p:spPr>
          <a:xfrm>
            <a:off x="2567335" y="770382"/>
            <a:ext cx="7513290" cy="4226002"/>
          </a:xfrm>
          <a:prstGeom prst="rect">
            <a:avLst/>
          </a:prstGeom>
          <a:ln w="18000">
            <a:noFill/>
          </a:ln>
        </p:spPr>
      </p:pic>
      <p:sp>
        <p:nvSpPr>
          <p:cNvPr id="3" name="PlaceHolder 2"/>
          <p:cNvSpPr>
            <a:spLocks noGrp="1"/>
          </p:cNvSpPr>
          <p:nvPr>
            <p:ph type="sldNum" idx="9"/>
          </p:nvPr>
        </p:nvSpPr>
        <p:spPr/>
        <p:txBody>
          <a:bodyPr/>
          <a:lstStyle/>
          <a:p>
            <a:fld id="{07F3753E-2F16-4376-90BC-4C6FB843EF68}" type="slidenum">
              <a:rPr/>
              <a:t>8</a:t>
            </a:fld>
            <a:endParaRPr/>
          </a:p>
        </p:txBody>
      </p:sp>
      <p:sp>
        <p:nvSpPr>
          <p:cNvPr id="4" name="PlaceHolder 3"/>
          <p:cNvSpPr>
            <a:spLocks noGrp="1"/>
          </p:cNvSpPr>
          <p:nvPr>
            <p:ph type="dt" idx="7"/>
          </p:nvPr>
        </p:nvSpPr>
        <p:spPr/>
        <p:txBody>
          <a:bodyPr/>
          <a:lstStyle/>
          <a:p>
            <a:fld id="{A77FFE6D-FC0A-4289-BE2D-58D81F3B382E}" type="datetime1">
              <a:rPr lang="en-US"/>
              <a:t>8/19/2023</a:t>
            </a:fld>
            <a:endParaRPr lang="en-US"/>
          </a:p>
        </p:txBody>
      </p:sp>
      <p:sp>
        <p:nvSpPr>
          <p:cNvPr id="2" name="TextBox 1">
            <a:extLst>
              <a:ext uri="{FF2B5EF4-FFF2-40B4-BE49-F238E27FC236}">
                <a16:creationId xmlns:a16="http://schemas.microsoft.com/office/drawing/2014/main" id="{F1AE699B-5253-5CFD-B936-38AB4C76DD9C}"/>
              </a:ext>
            </a:extLst>
          </p:cNvPr>
          <p:cNvSpPr txBox="1"/>
          <p:nvPr/>
        </p:nvSpPr>
        <p:spPr>
          <a:xfrm>
            <a:off x="2116399" y="2722570"/>
            <a:ext cx="400832" cy="523220"/>
          </a:xfrm>
          <a:prstGeom prst="rect">
            <a:avLst/>
          </a:prstGeom>
          <a:noFill/>
        </p:spPr>
        <p:txBody>
          <a:bodyPr wrap="square" rtlCol="0">
            <a:spAutoFit/>
          </a:bodyPr>
          <a:lstStyle/>
          <a:p>
            <a:r>
              <a:rPr lang="en-US" sz="2800" b="1" dirty="0"/>
              <a:t>+</a:t>
            </a:r>
          </a:p>
        </p:txBody>
      </p:sp>
      <p:sp>
        <p:nvSpPr>
          <p:cNvPr id="5" name="Rectangle 4">
            <a:extLst>
              <a:ext uri="{FF2B5EF4-FFF2-40B4-BE49-F238E27FC236}">
                <a16:creationId xmlns:a16="http://schemas.microsoft.com/office/drawing/2014/main" id="{5CA283B7-B7E1-E2FD-1D44-3C37C670E797}"/>
              </a:ext>
            </a:extLst>
          </p:cNvPr>
          <p:cNvSpPr/>
          <p:nvPr/>
        </p:nvSpPr>
        <p:spPr>
          <a:xfrm>
            <a:off x="400832" y="2179529"/>
            <a:ext cx="1716066" cy="1653435"/>
          </a:xfrm>
          <a:prstGeom prst="rect">
            <a:avLst/>
          </a:prstGeom>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49955A35-2992-0577-EF39-8DA2BFB61C15}"/>
              </a:ext>
            </a:extLst>
          </p:cNvPr>
          <p:cNvSpPr/>
          <p:nvPr/>
        </p:nvSpPr>
        <p:spPr>
          <a:xfrm>
            <a:off x="560416" y="2357195"/>
            <a:ext cx="551146" cy="47808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NB</a:t>
            </a:r>
          </a:p>
        </p:txBody>
      </p:sp>
      <p:sp>
        <p:nvSpPr>
          <p:cNvPr id="7" name="Rectangle 6">
            <a:extLst>
              <a:ext uri="{FF2B5EF4-FFF2-40B4-BE49-F238E27FC236}">
                <a16:creationId xmlns:a16="http://schemas.microsoft.com/office/drawing/2014/main" id="{3630BD30-C9AA-1EE2-DE28-E771842EF884}"/>
              </a:ext>
            </a:extLst>
          </p:cNvPr>
          <p:cNvSpPr/>
          <p:nvPr/>
        </p:nvSpPr>
        <p:spPr>
          <a:xfrm>
            <a:off x="1352808" y="2357195"/>
            <a:ext cx="551146" cy="47808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LR</a:t>
            </a:r>
          </a:p>
        </p:txBody>
      </p:sp>
      <p:sp>
        <p:nvSpPr>
          <p:cNvPr id="8" name="Rectangle 7">
            <a:extLst>
              <a:ext uri="{FF2B5EF4-FFF2-40B4-BE49-F238E27FC236}">
                <a16:creationId xmlns:a16="http://schemas.microsoft.com/office/drawing/2014/main" id="{1F787139-CB37-C678-C761-F4237376739C}"/>
              </a:ext>
            </a:extLst>
          </p:cNvPr>
          <p:cNvSpPr/>
          <p:nvPr/>
        </p:nvSpPr>
        <p:spPr>
          <a:xfrm>
            <a:off x="1271264" y="3097738"/>
            <a:ext cx="714234" cy="476467"/>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SVM</a:t>
            </a:r>
          </a:p>
        </p:txBody>
      </p:sp>
      <p:sp>
        <p:nvSpPr>
          <p:cNvPr id="9" name="Rectangle 8">
            <a:extLst>
              <a:ext uri="{FF2B5EF4-FFF2-40B4-BE49-F238E27FC236}">
                <a16:creationId xmlns:a16="http://schemas.microsoft.com/office/drawing/2014/main" id="{CDF96F16-53A3-62C9-54B6-36CD55A625F3}"/>
              </a:ext>
            </a:extLst>
          </p:cNvPr>
          <p:cNvSpPr/>
          <p:nvPr/>
        </p:nvSpPr>
        <p:spPr>
          <a:xfrm>
            <a:off x="560416" y="3096125"/>
            <a:ext cx="551146" cy="47808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RF</a:t>
            </a:r>
          </a:p>
        </p:txBody>
      </p:sp>
      <p:sp>
        <p:nvSpPr>
          <p:cNvPr id="10" name="TextBox 9">
            <a:extLst>
              <a:ext uri="{FF2B5EF4-FFF2-40B4-BE49-F238E27FC236}">
                <a16:creationId xmlns:a16="http://schemas.microsoft.com/office/drawing/2014/main" id="{62E3A180-E815-3377-A6E7-3484FEF76C4D}"/>
              </a:ext>
            </a:extLst>
          </p:cNvPr>
          <p:cNvSpPr txBox="1"/>
          <p:nvPr/>
        </p:nvSpPr>
        <p:spPr>
          <a:xfrm>
            <a:off x="67751" y="1741301"/>
            <a:ext cx="2499584" cy="369332"/>
          </a:xfrm>
          <a:prstGeom prst="rect">
            <a:avLst/>
          </a:prstGeom>
          <a:noFill/>
        </p:spPr>
        <p:txBody>
          <a:bodyPr wrap="square" rtlCol="0">
            <a:spAutoFit/>
          </a:bodyPr>
          <a:lstStyle/>
          <a:p>
            <a:pPr algn="ctr"/>
            <a:r>
              <a:rPr lang="en-US" b="1" dirty="0">
                <a:solidFill>
                  <a:schemeClr val="tx2"/>
                </a:solidFill>
              </a:rPr>
              <a:t>Augmented Vector</a:t>
            </a:r>
          </a:p>
        </p:txBody>
      </p:sp>
    </p:spTree>
    <p:extLst>
      <p:ext uri="{BB962C8B-B14F-4D97-AF65-F5344CB8AC3E}">
        <p14:creationId xmlns:p14="http://schemas.microsoft.com/office/powerpoint/2010/main" val="4075090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360000" y="180000"/>
            <a:ext cx="9360000" cy="478080"/>
          </a:xfrm>
          <a:prstGeom prst="rect">
            <a:avLst/>
          </a:prstGeom>
          <a:noFill/>
          <a:ln w="0">
            <a:noFill/>
          </a:ln>
        </p:spPr>
        <p:txBody>
          <a:bodyPr lIns="0" tIns="0" rIns="0" bIns="0" anchor="ctr">
            <a:noAutofit/>
          </a:bodyPr>
          <a:lstStyle/>
          <a:p>
            <a:pPr indent="0" algn="ctr">
              <a:buNone/>
            </a:pPr>
            <a:r>
              <a:rPr lang="en-US" sz="3300" b="0" strike="noStrike" spc="-1" dirty="0">
                <a:solidFill>
                  <a:srgbClr val="FFFFFF"/>
                </a:solidFill>
                <a:latin typeface="Arial"/>
              </a:rPr>
              <a:t>Hypothesis 1 – Results &amp; Discussion </a:t>
            </a:r>
          </a:p>
        </p:txBody>
      </p:sp>
      <p:sp>
        <p:nvSpPr>
          <p:cNvPr id="4" name="PlaceHolder 3"/>
          <p:cNvSpPr>
            <a:spLocks noGrp="1"/>
          </p:cNvSpPr>
          <p:nvPr>
            <p:ph type="sldNum" idx="9"/>
          </p:nvPr>
        </p:nvSpPr>
        <p:spPr/>
        <p:txBody>
          <a:bodyPr/>
          <a:lstStyle/>
          <a:p>
            <a:fld id="{100CCA64-EE92-4C73-A070-E356B39F2A98}" type="slidenum">
              <a:rPr/>
              <a:t>9</a:t>
            </a:fld>
            <a:endParaRPr/>
          </a:p>
        </p:txBody>
      </p:sp>
      <p:sp>
        <p:nvSpPr>
          <p:cNvPr id="5" name="PlaceHolder 4"/>
          <p:cNvSpPr>
            <a:spLocks noGrp="1"/>
          </p:cNvSpPr>
          <p:nvPr>
            <p:ph type="dt" idx="7"/>
          </p:nvPr>
        </p:nvSpPr>
        <p:spPr/>
        <p:txBody>
          <a:bodyPr/>
          <a:lstStyle/>
          <a:p>
            <a:fld id="{E4BDBF28-D29C-490C-B319-FD23243012D8}" type="datetime1">
              <a:rPr lang="en-US"/>
              <a:t>8/19/2023</a:t>
            </a:fld>
            <a:endParaRPr lang="en-US"/>
          </a:p>
        </p:txBody>
      </p:sp>
      <p:sp>
        <p:nvSpPr>
          <p:cNvPr id="3" name="TextBox 2">
            <a:extLst>
              <a:ext uri="{FF2B5EF4-FFF2-40B4-BE49-F238E27FC236}">
                <a16:creationId xmlns:a16="http://schemas.microsoft.com/office/drawing/2014/main" id="{7FFA13AC-B1A3-2B19-10A1-30C83467C1C3}"/>
              </a:ext>
            </a:extLst>
          </p:cNvPr>
          <p:cNvSpPr txBox="1"/>
          <p:nvPr/>
        </p:nvSpPr>
        <p:spPr>
          <a:xfrm>
            <a:off x="-1726" y="736415"/>
            <a:ext cx="10172860" cy="646331"/>
          </a:xfrm>
          <a:prstGeom prst="rect">
            <a:avLst/>
          </a:prstGeom>
          <a:noFill/>
        </p:spPr>
        <p:txBody>
          <a:bodyPr wrap="square">
            <a:spAutoFit/>
          </a:bodyPr>
          <a:lstStyle/>
          <a:p>
            <a:pPr marL="342900" indent="-342900">
              <a:spcBef>
                <a:spcPts val="1060"/>
              </a:spcBef>
              <a:buFont typeface="Wingdings" panose="05000000000000000000" pitchFamily="2" charset="2"/>
              <a:buChar char="ü"/>
            </a:pPr>
            <a:r>
              <a:rPr lang="en-US" sz="1800" b="1" u="sng" spc="-1" dirty="0">
                <a:solidFill>
                  <a:srgbClr val="00B050"/>
                </a:solidFill>
                <a:latin typeface="Arial"/>
              </a:rPr>
              <a:t>Hypothesis 1</a:t>
            </a:r>
            <a:r>
              <a:rPr lang="en-US" sz="1800" spc="-1" dirty="0">
                <a:solidFill>
                  <a:schemeClr val="tx2"/>
                </a:solidFill>
                <a:latin typeface="Arial"/>
              </a:rPr>
              <a:t>: </a:t>
            </a:r>
            <a:r>
              <a:rPr lang="en-US" sz="1800" spc="-1" dirty="0">
                <a:latin typeface="Arial"/>
              </a:rPr>
              <a:t>Incorporating GPT-3.5-Turbo within the classifier ensemble will bolster the transparency and explainability of its output.</a:t>
            </a:r>
          </a:p>
        </p:txBody>
      </p:sp>
      <p:cxnSp>
        <p:nvCxnSpPr>
          <p:cNvPr id="6" name="Straight Connector 5">
            <a:extLst>
              <a:ext uri="{FF2B5EF4-FFF2-40B4-BE49-F238E27FC236}">
                <a16:creationId xmlns:a16="http://schemas.microsoft.com/office/drawing/2014/main" id="{B3AB5B3C-9C58-8FC5-F2F6-455C50CD445B}"/>
              </a:ext>
            </a:extLst>
          </p:cNvPr>
          <p:cNvCxnSpPr>
            <a:cxnSpLocks/>
          </p:cNvCxnSpPr>
          <p:nvPr/>
        </p:nvCxnSpPr>
        <p:spPr>
          <a:xfrm>
            <a:off x="5040312" y="1527606"/>
            <a:ext cx="0" cy="3173068"/>
          </a:xfrm>
          <a:prstGeom prst="line">
            <a:avLst/>
          </a:prstGeom>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14E823BC-5BC8-80DD-36F1-9403E0736419}"/>
              </a:ext>
            </a:extLst>
          </p:cNvPr>
          <p:cNvSpPr txBox="1"/>
          <p:nvPr/>
        </p:nvSpPr>
        <p:spPr>
          <a:xfrm>
            <a:off x="266701" y="1312896"/>
            <a:ext cx="4635485" cy="3139321"/>
          </a:xfrm>
          <a:prstGeom prst="rect">
            <a:avLst/>
          </a:prstGeom>
          <a:noFill/>
        </p:spPr>
        <p:txBody>
          <a:bodyPr wrap="square" rtlCol="0">
            <a:spAutoFit/>
          </a:bodyPr>
          <a:lstStyle/>
          <a:p>
            <a:r>
              <a:rPr lang="en-US" b="1" u="sng" dirty="0">
                <a:solidFill>
                  <a:schemeClr val="tx2"/>
                </a:solidFill>
              </a:rPr>
              <a:t>True Positives</a:t>
            </a:r>
            <a:r>
              <a:rPr lang="en-US" b="1" dirty="0">
                <a:solidFill>
                  <a:schemeClr val="tx2"/>
                </a:solidFill>
              </a:rPr>
              <a:t>:</a:t>
            </a:r>
          </a:p>
          <a:p>
            <a:r>
              <a:rPr lang="en-US" sz="1000" b="1" dirty="0"/>
              <a:t>Sentence</a:t>
            </a:r>
            <a:r>
              <a:rPr lang="en-US" sz="1000" dirty="0"/>
              <a:t>: My sister has one also and she loves it. </a:t>
            </a:r>
          </a:p>
          <a:p>
            <a:r>
              <a:rPr lang="en-US" sz="1000" b="1" dirty="0"/>
              <a:t>Explanation</a:t>
            </a:r>
            <a:r>
              <a:rPr lang="en-US" sz="1000" dirty="0"/>
              <a:t>: The user’s sister loving the product is a clear indication of positive sentiment and enjoyment, resulting in a high sentiment score. </a:t>
            </a:r>
          </a:p>
          <a:p>
            <a:endParaRPr lang="en-US" sz="1000" dirty="0"/>
          </a:p>
          <a:p>
            <a:r>
              <a:rPr lang="en-US" sz="1000" b="1" dirty="0"/>
              <a:t>Sentence</a:t>
            </a:r>
            <a:r>
              <a:rPr lang="en-US" sz="1000" dirty="0"/>
              <a:t>: Server did a great job handling our large rowdy table. </a:t>
            </a:r>
          </a:p>
          <a:p>
            <a:r>
              <a:rPr lang="en-US" sz="1000" b="1" dirty="0"/>
              <a:t>Explanation</a:t>
            </a:r>
            <a:r>
              <a:rPr lang="en-US" sz="1000" dirty="0"/>
              <a:t>: The overall sentiment of the explanations is that the user had a positive experience with the server successfully handling their large rowdy table. </a:t>
            </a:r>
          </a:p>
          <a:p>
            <a:endParaRPr lang="en-US" sz="1000" dirty="0"/>
          </a:p>
          <a:p>
            <a:r>
              <a:rPr lang="en-US" sz="1000" b="1" dirty="0"/>
              <a:t>Sentence</a:t>
            </a:r>
            <a:r>
              <a:rPr lang="en-US" sz="1000" dirty="0"/>
              <a:t>: If there was ever a movie that needed word-of-mouth to promote, this is it. </a:t>
            </a:r>
          </a:p>
          <a:p>
            <a:r>
              <a:rPr lang="en-US" sz="1000" b="1" dirty="0"/>
              <a:t>Explanation</a:t>
            </a:r>
            <a:r>
              <a:rPr lang="en-US" sz="1000" dirty="0"/>
              <a:t>: The overall sentiment of the explanations is positive, as the users believe the movie is good and worth recommending to others.</a:t>
            </a:r>
          </a:p>
          <a:p>
            <a:endParaRPr lang="en-US" sz="1000" dirty="0"/>
          </a:p>
          <a:p>
            <a:r>
              <a:rPr lang="en-US" sz="1000" b="1" dirty="0"/>
              <a:t>Sentence</a:t>
            </a:r>
            <a:r>
              <a:rPr lang="en-US" sz="1000" dirty="0"/>
              <a:t>: @nicolerichie that was my favorite show/series when </a:t>
            </a:r>
            <a:r>
              <a:rPr lang="en-US" sz="1000" dirty="0" err="1"/>
              <a:t>i</a:t>
            </a:r>
            <a:r>
              <a:rPr lang="en-US" sz="1000" dirty="0"/>
              <a:t> was little! </a:t>
            </a:r>
          </a:p>
          <a:p>
            <a:r>
              <a:rPr lang="en-US" sz="1000" b="1" dirty="0"/>
              <a:t>Explanation</a:t>
            </a:r>
            <a:r>
              <a:rPr lang="en-US" sz="1000" dirty="0"/>
              <a:t>: The sentiment score of 0.8 suggests a positive sentiment, as users express fondness and nostalgia for the show, indicating a positive emotional connection</a:t>
            </a:r>
            <a:endParaRPr lang="en-US" sz="1000" b="1" dirty="0">
              <a:solidFill>
                <a:schemeClr val="tx2"/>
              </a:solidFill>
            </a:endParaRPr>
          </a:p>
        </p:txBody>
      </p:sp>
      <p:sp>
        <p:nvSpPr>
          <p:cNvPr id="15" name="TextBox 14">
            <a:extLst>
              <a:ext uri="{FF2B5EF4-FFF2-40B4-BE49-F238E27FC236}">
                <a16:creationId xmlns:a16="http://schemas.microsoft.com/office/drawing/2014/main" id="{7D7ADCA1-F352-9FA1-72FF-0161DE92FF77}"/>
              </a:ext>
            </a:extLst>
          </p:cNvPr>
          <p:cNvSpPr txBox="1"/>
          <p:nvPr/>
        </p:nvSpPr>
        <p:spPr>
          <a:xfrm>
            <a:off x="5130801" y="1312895"/>
            <a:ext cx="4635495" cy="3600986"/>
          </a:xfrm>
          <a:prstGeom prst="rect">
            <a:avLst/>
          </a:prstGeom>
          <a:noFill/>
        </p:spPr>
        <p:txBody>
          <a:bodyPr wrap="square" rtlCol="0">
            <a:spAutoFit/>
          </a:bodyPr>
          <a:lstStyle/>
          <a:p>
            <a:r>
              <a:rPr lang="en-US" b="1" u="sng" dirty="0">
                <a:solidFill>
                  <a:schemeClr val="tx2"/>
                </a:solidFill>
              </a:rPr>
              <a:t>False Positives</a:t>
            </a:r>
            <a:r>
              <a:rPr lang="en-US" b="1" dirty="0">
                <a:solidFill>
                  <a:schemeClr val="tx2"/>
                </a:solidFill>
              </a:rPr>
              <a:t>:</a:t>
            </a:r>
          </a:p>
          <a:p>
            <a:r>
              <a:rPr lang="en-US" sz="1000" b="1" dirty="0"/>
              <a:t>Sentence</a:t>
            </a:r>
            <a:r>
              <a:rPr lang="en-US" sz="1000" dirty="0"/>
              <a:t>: Man I so want </a:t>
            </a:r>
            <a:r>
              <a:rPr lang="en-US" sz="1000" dirty="0" err="1"/>
              <a:t>mcdonalds</a:t>
            </a:r>
            <a:r>
              <a:rPr lang="en-US" sz="1000" dirty="0"/>
              <a:t> breakfast..</a:t>
            </a:r>
          </a:p>
          <a:p>
            <a:r>
              <a:rPr lang="en-US" sz="1000" b="1" dirty="0"/>
              <a:t>Explanation</a:t>
            </a:r>
            <a:r>
              <a:rPr lang="en-US" sz="1000" dirty="0"/>
              <a:t>: The user’s expressions of a strong desire and enthusiasm for McDonald’s breakfast indicate a positive sentiment towards it.</a:t>
            </a:r>
          </a:p>
          <a:p>
            <a:endParaRPr lang="en-US" sz="1000" dirty="0"/>
          </a:p>
          <a:p>
            <a:r>
              <a:rPr lang="en-US" sz="1000" b="1" dirty="0"/>
              <a:t>Sentence</a:t>
            </a:r>
            <a:r>
              <a:rPr lang="en-US" sz="1000" dirty="0"/>
              <a:t>: A must study for anyone interested in the “worst sins” of industrial design. </a:t>
            </a:r>
          </a:p>
          <a:p>
            <a:r>
              <a:rPr lang="en-US" sz="1000" b="1" dirty="0"/>
              <a:t>Explanation</a:t>
            </a:r>
            <a:r>
              <a:rPr lang="en-US" sz="1000" dirty="0"/>
              <a:t>: The statement is positive because it highlights the significance of studying the ”worst sins” of industrial design, emphasizing the value of learning and improvement in the field.</a:t>
            </a:r>
          </a:p>
          <a:p>
            <a:endParaRPr lang="en-US" sz="1000" dirty="0"/>
          </a:p>
          <a:p>
            <a:r>
              <a:rPr lang="en-US" sz="1000" b="1" dirty="0"/>
              <a:t>Sentence</a:t>
            </a:r>
            <a:r>
              <a:rPr lang="en-US" sz="1000" dirty="0"/>
              <a:t>: This short film certainly pulls no punches. </a:t>
            </a:r>
          </a:p>
          <a:p>
            <a:r>
              <a:rPr lang="en-US" sz="1000" b="1" dirty="0"/>
              <a:t>Explanation</a:t>
            </a:r>
            <a:r>
              <a:rPr lang="en-US" sz="1000" dirty="0"/>
              <a:t>: The explanations suggest a generally positive sentiment towards the short film, as it is described as bold, uncompromising, direct, and honest. However, without further context, the specific sentiment cannot be determined. </a:t>
            </a:r>
          </a:p>
          <a:p>
            <a:endParaRPr lang="en-US" sz="1000" dirty="0"/>
          </a:p>
          <a:p>
            <a:r>
              <a:rPr lang="en-US" sz="1000" b="1" dirty="0"/>
              <a:t>Sentence</a:t>
            </a:r>
            <a:r>
              <a:rPr lang="en-US" sz="1000" dirty="0"/>
              <a:t>: We’ve have gotten a much better service from the pizza place next door than the services we received from this restaurant. </a:t>
            </a:r>
          </a:p>
          <a:p>
            <a:r>
              <a:rPr lang="en-US" sz="1000" b="1" dirty="0"/>
              <a:t>Explanation</a:t>
            </a:r>
            <a:r>
              <a:rPr lang="en-US" sz="1000" dirty="0"/>
              <a:t>: The overall sentiment is positive, but with some dissatisfaction mentioned. The user prefers the service from the pizza place next door, which implies a positive sentiment, but compares it to the current restaurant, suggesting some level of dissatisfaction</a:t>
            </a:r>
            <a:endParaRPr lang="en-US" sz="1000" b="1" dirty="0">
              <a:solidFill>
                <a:schemeClr val="tx2"/>
              </a:solidFill>
            </a:endParaRPr>
          </a:p>
        </p:txBody>
      </p:sp>
      <p:sp>
        <p:nvSpPr>
          <p:cNvPr id="2" name="Rectangle 1">
            <a:extLst>
              <a:ext uri="{FF2B5EF4-FFF2-40B4-BE49-F238E27FC236}">
                <a16:creationId xmlns:a16="http://schemas.microsoft.com/office/drawing/2014/main" id="{F9C94E34-5914-1910-758D-EA3F8B80B336}"/>
              </a:ext>
            </a:extLst>
          </p:cNvPr>
          <p:cNvSpPr/>
          <p:nvPr/>
        </p:nvSpPr>
        <p:spPr>
          <a:xfrm>
            <a:off x="1693629" y="4934135"/>
            <a:ext cx="6782461" cy="499533"/>
          </a:xfrm>
          <a:prstGeom prst="rect">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Clear auditable logic, but context matters, and some nuance is missed</a:t>
            </a:r>
          </a:p>
        </p:txBody>
      </p:sp>
    </p:spTree>
    <p:extLst>
      <p:ext uri="{BB962C8B-B14F-4D97-AF65-F5344CB8AC3E}">
        <p14:creationId xmlns:p14="http://schemas.microsoft.com/office/powerpoint/2010/main" val="3830078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345</TotalTime>
  <Words>2778</Words>
  <Application>Microsoft Office PowerPoint</Application>
  <PresentationFormat>Custom</PresentationFormat>
  <Paragraphs>222</Paragraphs>
  <Slides>16</Slides>
  <Notes>2</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16</vt:i4>
      </vt:variant>
    </vt:vector>
  </HeadingPairs>
  <TitlesOfParts>
    <vt:vector size="23" baseType="lpstr">
      <vt:lpstr>Söhne</vt:lpstr>
      <vt:lpstr>Arial</vt:lpstr>
      <vt:lpstr>Calibri</vt:lpstr>
      <vt:lpstr>Wingdings</vt:lpstr>
      <vt:lpstr>Office Theme</vt:lpstr>
      <vt:lpstr>Office Theme</vt:lpstr>
      <vt:lpstr>Office Theme</vt:lpstr>
      <vt:lpstr>Explainable Sentiment Analysis through Large Language Models in Ensemble Methods  Joshua Gompert Johns Hopkins University Advanced Machine Learning</vt:lpstr>
      <vt:lpstr>Overview</vt:lpstr>
      <vt:lpstr>Introduction</vt:lpstr>
      <vt:lpstr>Literature Review</vt:lpstr>
      <vt:lpstr>Methodology: Preprocessing &amp; Feature Extraction</vt:lpstr>
      <vt:lpstr>Methodology: GPT-3.5-Turbo Classifier</vt:lpstr>
      <vt:lpstr>Methodology: Explainable Sentiment Extreme Gradient Boosting </vt:lpstr>
      <vt:lpstr>Methodology: XSXGBoost + </vt:lpstr>
      <vt:lpstr>Hypothesis 1 – Results &amp; Discussion </vt:lpstr>
      <vt:lpstr>Hypothesis 1 – Results &amp; Discussion </vt:lpstr>
      <vt:lpstr>Hypothesis 2 – Results &amp; Discussion </vt:lpstr>
      <vt:lpstr>Hypothesis 3 – Results &amp; Discussion </vt:lpstr>
      <vt:lpstr>Hypothesis 3 – Results &amp; Discussion </vt:lpstr>
      <vt:lpstr>Conclusions</vt:lpstr>
      <vt:lpstr>Potential Future Research</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Explainable Sentiment Analysis through Large Language Models in Ensemble Methods  Joshua Gompert Johns Hopkins University Advanced Machine Learning</dc:title>
  <cp:lastModifiedBy>Joshua Gompert</cp:lastModifiedBy>
  <cp:revision>1</cp:revision>
  <dcterms:modified xsi:type="dcterms:W3CDTF">2023-08-19T11:33:28Z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2023-08-19T03:46:30Z</dcterms:created>
  <dc:creator/>
  <dc:description/>
  <dc:language>en-US</dc:language>
  <cp:lastModifiedBy/>
  <dcterms:modified xsi:type="dcterms:W3CDTF">2023-08-19T05:08:14Z</dcterms:modified>
  <cp:revision>8</cp:revision>
  <dc:subject/>
  <dc:title>Blue Curve</dc:title>
</cp:coreProperties>
</file>