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2ID/RUCD Current Engagements (Week 33 to 37)</a:t>
            </a:r>
          </a:p>
        </p:txBody>
      </p:sp>
      <p:pic>
        <p:nvPicPr>
          <p:cNvPr id="4" name="Picture 3" descr="calend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572000" cy="4572000"/>
          </a:xfrm>
          <a:prstGeom prst="rect">
            <a:avLst/>
          </a:prstGeom>
        </p:spPr>
      </p:pic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4572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