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720"/>
              </a:spcAft>
              <a:defRPr b="1"/>
            </a:pPr>
            <a:r>
              <a:t>Event: Joint Training Exercise</a:t>
            </a:r>
          </a:p>
          <a:p>
            <a:pPr>
              <a:spcAft>
                <a:spcPts val="720"/>
              </a:spcAft>
              <a:defRPr b="1"/>
            </a:pPr>
            <a:r>
              <a:t>Date/Time: 2024-06-15</a:t>
            </a:r>
          </a:p>
          <a:p>
            <a:pPr>
              <a:spcAft>
                <a:spcPts val="720"/>
              </a:spcAft>
              <a:defRPr b="1"/>
            </a:pPr>
            <a:r>
              <a:t>Location: Camp Humphreys</a:t>
            </a:r>
          </a:p>
          <a:p>
            <a:pPr>
              <a:spcAft>
                <a:spcPts val="720"/>
              </a:spcAft>
              <a:defRPr b="1"/>
            </a:pPr>
            <a:r>
              <a:t>Line of Effort: LOE 1: Readiness</a:t>
            </a:r>
          </a:p>
          <a:p>
            <a:pPr>
              <a:spcAft>
                <a:spcPts val="720"/>
              </a:spcAft>
              <a:defRPr b="1"/>
            </a:pPr>
            <a:r>
              <a:t>Subordinate Objective: Enhance operational readiness</a:t>
            </a:r>
          </a:p>
          <a:p>
            <a:pPr>
              <a:spcAft>
                <a:spcPts val="720"/>
              </a:spcAft>
              <a:defRPr b="1"/>
            </a:pPr>
            <a:r>
              <a:t>Purpose: To improve interoperability between U.S. and ROK forces</a:t>
            </a:r>
          </a:p>
          <a:p>
            <a:pPr>
              <a:spcAft>
                <a:spcPts val="720"/>
              </a:spcAft>
              <a:defRPr b="1"/>
            </a:pPr>
            <a:r>
              <a:t>2ID/RUCD Attendees: Colonel Smith</a:t>
            </a:r>
          </a:p>
          <a:p>
            <a:pPr>
              <a:spcAft>
                <a:spcPts val="720"/>
              </a:spcAft>
              <a:defRPr b="1"/>
            </a:pPr>
            <a:r>
              <a:t>Relevant Attendees: General Lee; Major Park; Lieutenant Kim</a:t>
            </a:r>
          </a:p>
          <a:p>
            <a:pPr>
              <a:spcAft>
                <a:spcPts val="720"/>
              </a:spcAft>
              <a:defRPr b="1"/>
            </a:pPr>
            <a:r>
              <a:t>Uniform: ACU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720"/>
              </a:spcAft>
              <a:defRPr b="1"/>
            </a:pPr>
            <a:r>
              <a:t>Event: Strategic Planning Meeting</a:t>
            </a:r>
          </a:p>
          <a:p>
            <a:pPr>
              <a:spcAft>
                <a:spcPts val="720"/>
              </a:spcAft>
              <a:defRPr b="1"/>
            </a:pPr>
            <a:r>
              <a:t>Date/Time: 2024-06-20</a:t>
            </a:r>
          </a:p>
          <a:p>
            <a:pPr>
              <a:spcAft>
                <a:spcPts val="720"/>
              </a:spcAft>
              <a:defRPr b="1"/>
            </a:pPr>
            <a:r>
              <a:t>Location: Camp Casey</a:t>
            </a:r>
          </a:p>
          <a:p>
            <a:pPr>
              <a:spcAft>
                <a:spcPts val="720"/>
              </a:spcAft>
              <a:defRPr b="1"/>
            </a:pPr>
            <a:r>
              <a:t>Line of Effort: LOE 2: Shape the Theater</a:t>
            </a:r>
          </a:p>
          <a:p>
            <a:pPr>
              <a:spcAft>
                <a:spcPts val="720"/>
              </a:spcAft>
              <a:defRPr b="1"/>
            </a:pPr>
            <a:r>
              <a:t>Subordinate Objective: Strengthen regional stability</a:t>
            </a:r>
          </a:p>
          <a:p>
            <a:pPr>
              <a:spcAft>
                <a:spcPts val="720"/>
              </a:spcAft>
              <a:defRPr b="1"/>
            </a:pPr>
            <a:r>
              <a:t>Purpose: To discuss future strategic initiatives</a:t>
            </a:r>
          </a:p>
          <a:p>
            <a:pPr>
              <a:spcAft>
                <a:spcPts val="720"/>
              </a:spcAft>
              <a:defRPr b="1"/>
            </a:pPr>
            <a:r>
              <a:t>2ID/RUCD Attendees: Major Brown</a:t>
            </a:r>
          </a:p>
          <a:p>
            <a:pPr>
              <a:spcAft>
                <a:spcPts val="720"/>
              </a:spcAft>
              <a:defRPr b="1"/>
            </a:pPr>
            <a:r>
              <a:t>Relevant Attendees: Colonel Choi; Captain Lee</a:t>
            </a:r>
          </a:p>
          <a:p>
            <a:pPr>
              <a:spcAft>
                <a:spcPts val="720"/>
              </a:spcAft>
              <a:defRPr b="1"/>
            </a:pPr>
            <a:r>
              <a:t>Uniform: Service Dress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720"/>
              </a:spcAft>
              <a:defRPr b="1"/>
            </a:pPr>
            <a:r>
              <a:t>Event: Community Outreach Program</a:t>
            </a:r>
          </a:p>
          <a:p>
            <a:pPr>
              <a:spcAft>
                <a:spcPts val="720"/>
              </a:spcAft>
              <a:defRPr b="1"/>
            </a:pPr>
            <a:r>
              <a:t>Date/Time: 2024-06-25</a:t>
            </a:r>
          </a:p>
          <a:p>
            <a:pPr>
              <a:spcAft>
                <a:spcPts val="720"/>
              </a:spcAft>
              <a:defRPr b="1"/>
            </a:pPr>
            <a:r>
              <a:t>Location: Seoul</a:t>
            </a:r>
          </a:p>
          <a:p>
            <a:pPr>
              <a:spcAft>
                <a:spcPts val="720"/>
              </a:spcAft>
              <a:defRPr b="1"/>
            </a:pPr>
            <a:r>
              <a:t>Line of Effort: LOE 4: People</a:t>
            </a:r>
          </a:p>
          <a:p>
            <a:pPr>
              <a:spcAft>
                <a:spcPts val="720"/>
              </a:spcAft>
              <a:defRPr b="1"/>
            </a:pPr>
            <a:r>
              <a:t>Subordinate Objective: Build community relations</a:t>
            </a:r>
          </a:p>
          <a:p>
            <a:pPr>
              <a:spcAft>
                <a:spcPts val="720"/>
              </a:spcAft>
              <a:defRPr b="1"/>
            </a:pPr>
            <a:r>
              <a:t>Purpose: To engage with the local community and enhance mutual understanding</a:t>
            </a:r>
          </a:p>
          <a:p>
            <a:pPr>
              <a:spcAft>
                <a:spcPts val="720"/>
              </a:spcAft>
              <a:defRPr b="1"/>
            </a:pPr>
            <a:r>
              <a:t>2ID/RUCD Attendees: Captain Jones</a:t>
            </a:r>
          </a:p>
          <a:p>
            <a:pPr>
              <a:spcAft>
                <a:spcPts val="720"/>
              </a:spcAft>
              <a:defRPr b="1"/>
            </a:pPr>
            <a:r>
              <a:t>Relevant Attendees: Mr. Kim; Ms. Park</a:t>
            </a:r>
          </a:p>
          <a:p>
            <a:pPr>
              <a:spcAft>
                <a:spcPts val="720"/>
              </a:spcAft>
              <a:defRPr b="1"/>
            </a:pPr>
            <a:r>
              <a:t>Uniform: Civilian Attire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720"/>
              </a:spcAft>
              <a:defRPr b="1"/>
            </a:pPr>
            <a:r>
              <a:t>Event: High-Level Meeting</a:t>
            </a:r>
          </a:p>
          <a:p>
            <a:pPr>
              <a:spcAft>
                <a:spcPts val="720"/>
              </a:spcAft>
              <a:defRPr b="1"/>
            </a:pPr>
            <a:r>
              <a:t>Date/Time: 2024-06-30</a:t>
            </a:r>
          </a:p>
          <a:p>
            <a:pPr>
              <a:spcAft>
                <a:spcPts val="720"/>
              </a:spcAft>
              <a:defRPr b="1"/>
            </a:pPr>
            <a:r>
              <a:t>Location: Camp Red Cloud</a:t>
            </a:r>
          </a:p>
          <a:p>
            <a:pPr>
              <a:spcAft>
                <a:spcPts val="720"/>
              </a:spcAft>
              <a:defRPr b="1"/>
            </a:pPr>
            <a:r>
              <a:t>Line of Effort: LOE 3: Strengthen the Alliance</a:t>
            </a:r>
          </a:p>
          <a:p>
            <a:pPr>
              <a:spcAft>
                <a:spcPts val="720"/>
              </a:spcAft>
              <a:defRPr b="1"/>
            </a:pPr>
            <a:r>
              <a:t>Subordinate Objective: Reinforce alliance commitments</a:t>
            </a:r>
          </a:p>
          <a:p>
            <a:pPr>
              <a:spcAft>
                <a:spcPts val="720"/>
              </a:spcAft>
              <a:defRPr b="1"/>
            </a:pPr>
            <a:r>
              <a:t>Purpose: To discuss high-level alliance strategies</a:t>
            </a:r>
          </a:p>
          <a:p>
            <a:pPr>
              <a:spcAft>
                <a:spcPts val="720"/>
              </a:spcAft>
              <a:defRPr b="1"/>
            </a:pPr>
            <a:r>
              <a:t>2ID/RUCD Attendees: General White</a:t>
            </a:r>
          </a:p>
          <a:p>
            <a:pPr>
              <a:spcAft>
                <a:spcPts val="720"/>
              </a:spcAft>
              <a:defRPr b="1"/>
            </a:pPr>
            <a:r>
              <a:t>Relevant Attendees: General Kim; Ambassador Lee</a:t>
            </a:r>
          </a:p>
          <a:p>
            <a:pPr>
              <a:spcAft>
                <a:spcPts val="720"/>
              </a:spcAft>
              <a:defRPr b="1"/>
            </a:pPr>
            <a:r>
              <a:t>Uniform: Service Dress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720"/>
              </a:spcAft>
              <a:defRPr b="1"/>
            </a:pPr>
            <a:r>
              <a:t>Event: Annual Holiday Event</a:t>
            </a:r>
          </a:p>
          <a:p>
            <a:pPr>
              <a:spcAft>
                <a:spcPts val="720"/>
              </a:spcAft>
              <a:defRPr b="1"/>
            </a:pPr>
            <a:r>
              <a:t>Date/Time: 2024-07-04</a:t>
            </a:r>
          </a:p>
          <a:p>
            <a:pPr>
              <a:spcAft>
                <a:spcPts val="720"/>
              </a:spcAft>
              <a:defRPr b="1"/>
            </a:pPr>
            <a:r>
              <a:t>Location: Camp Walker</a:t>
            </a:r>
          </a:p>
          <a:p>
            <a:pPr>
              <a:spcAft>
                <a:spcPts val="720"/>
              </a:spcAft>
              <a:defRPr b="1"/>
            </a:pPr>
            <a:r>
              <a:t>Line of Effort: LOE 4: People</a:t>
            </a:r>
          </a:p>
          <a:p>
            <a:pPr>
              <a:spcAft>
                <a:spcPts val="720"/>
              </a:spcAft>
              <a:defRPr b="1"/>
            </a:pPr>
            <a:r>
              <a:t>Subordinate Objective: Boost morale</a:t>
            </a:r>
          </a:p>
          <a:p>
            <a:pPr>
              <a:spcAft>
                <a:spcPts val="720"/>
              </a:spcAft>
              <a:defRPr b="1"/>
            </a:pPr>
            <a:r>
              <a:t>Purpose: To celebrate the holiday and foster camaraderie</a:t>
            </a:r>
          </a:p>
          <a:p>
            <a:pPr>
              <a:spcAft>
                <a:spcPts val="720"/>
              </a:spcAft>
              <a:defRPr b="1"/>
            </a:pPr>
            <a:r>
              <a:t>2ID/RUCD Attendees: Colonel Black</a:t>
            </a:r>
          </a:p>
          <a:p>
            <a:pPr>
              <a:spcAft>
                <a:spcPts val="720"/>
              </a:spcAft>
              <a:defRPr b="1"/>
            </a:pPr>
            <a:r>
              <a:t>Relevant Attendees: All personnel invited</a:t>
            </a:r>
          </a:p>
          <a:p>
            <a:pPr>
              <a:spcAft>
                <a:spcPts val="720"/>
              </a:spcAft>
              <a:defRPr b="1"/>
            </a:pPr>
            <a:r>
              <a:t>Uniform: Casual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