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304" r:id="rId2"/>
    <p:sldId id="305" r:id="rId3"/>
    <p:sldId id="307" r:id="rId4"/>
    <p:sldId id="306" r:id="rId5"/>
  </p:sldIdLst>
  <p:sldSz cx="9144000" cy="6858000" type="screen4x3"/>
  <p:notesSz cx="6858000" cy="9236075"/>
  <p:custDataLst>
    <p:tags r:id="rId8"/>
  </p:custDataLst>
  <p:defaultTextStyle>
    <a:defPPr>
      <a:defRPr lang="de-DE"/>
    </a:defPPr>
    <a:lvl1pPr marL="0" algn="l" defTabSz="914400" rtl="0" eaLnBrk="1" latinLnBrk="0" hangingPunct="1">
      <a:defRPr lang="de-DE" sz="1600" kern="1200">
        <a:solidFill>
          <a:schemeClr val="tx1"/>
        </a:solidFill>
        <a:latin typeface="Arial"/>
        <a:ea typeface="+mn-ea"/>
        <a:cs typeface="+mn-cs"/>
      </a:defRPr>
    </a:lvl1pPr>
    <a:lvl2pPr marL="457200" algn="l" defTabSz="914400" rtl="0" eaLnBrk="1" latinLnBrk="0" hangingPunct="1">
      <a:buClr>
        <a:srgbClr val="F0AB00"/>
      </a:buClr>
      <a:buSzPct val="80000"/>
      <a:buFont typeface="Wingdings"/>
      <a:buChar char="n"/>
      <a:defRPr lang="de-DE" sz="16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FF963F"/>
    <a:srgbClr val="0082B0"/>
    <a:srgbClr val="9E3039"/>
  </p:clrMru>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706" autoAdjust="0"/>
    <p:restoredTop sz="93505" autoAdjust="0"/>
  </p:normalViewPr>
  <p:slideViewPr>
    <p:cSldViewPr snapToGrid="0" showGuides="1">
      <p:cViewPr>
        <p:scale>
          <a:sx n="130" d="100"/>
          <a:sy n="130" d="100"/>
        </p:scale>
        <p:origin x="-984" y="744"/>
      </p:cViewPr>
      <p:guideLst>
        <p:guide orient="horz" pos="4225"/>
        <p:guide orient="horz" pos="683"/>
        <p:guide pos="5669"/>
        <p:guide pos="9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75" d="100"/>
          <a:sy n="75" d="100"/>
        </p:scale>
        <p:origin x="-3120" y="-72"/>
      </p:cViewPr>
      <p:guideLst>
        <p:guide orient="horz" pos="2909"/>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772668"/>
            <a:ext cx="2971800" cy="461804"/>
          </a:xfrm>
          <a:prstGeom prst="rect">
            <a:avLst/>
          </a:prstGeom>
        </p:spPr>
        <p:txBody>
          <a:bodyPr vert="horz" lIns="91954" tIns="45977" rIns="91954" bIns="45977" rtlCol="0" anchor="b"/>
          <a:lstStyle>
            <a:lvl1pPr algn="r">
              <a:defRPr sz="1200"/>
            </a:lvl1pPr>
          </a:lstStyle>
          <a:p>
            <a:pPr algn="ctr"/>
            <a:fld id="{47855BD9-AF71-426C-9B9B-B0E52B88852E}" type="slidenum">
              <a:rPr lang="de-DE" sz="1000" smtClean="0"/>
              <a:pPr algn="ctr"/>
              <a:t>‹#›</a:t>
            </a:fld>
            <a:endParaRPr lang="de-DE" sz="10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2313" y="393700"/>
            <a:ext cx="5413375" cy="4060825"/>
          </a:xfrm>
          <a:prstGeom prst="rect">
            <a:avLst/>
          </a:prstGeom>
          <a:noFill/>
          <a:ln w="12700">
            <a:solidFill>
              <a:prstClr val="black"/>
            </a:solidFill>
          </a:ln>
        </p:spPr>
        <p:txBody>
          <a:bodyPr vert="horz" lIns="91954" tIns="45977" rIns="91954" bIns="45977" rtlCol="0" anchor="ctr"/>
          <a:lstStyle/>
          <a:p>
            <a:endParaRPr lang="de-DE"/>
          </a:p>
        </p:txBody>
      </p:sp>
      <p:sp>
        <p:nvSpPr>
          <p:cNvPr id="5" name="Notes Placeholder 4"/>
          <p:cNvSpPr>
            <a:spLocks noGrp="1"/>
          </p:cNvSpPr>
          <p:nvPr>
            <p:ph type="body" sz="quarter" idx="3"/>
          </p:nvPr>
        </p:nvSpPr>
        <p:spPr>
          <a:xfrm>
            <a:off x="750600" y="4753501"/>
            <a:ext cx="5356800" cy="397893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2957513" y="9005175"/>
            <a:ext cx="942976" cy="207426"/>
          </a:xfrm>
          <a:prstGeom prst="rect">
            <a:avLst/>
          </a:prstGeom>
        </p:spPr>
        <p:txBody>
          <a:bodyPr vert="horz" lIns="91954" tIns="45977" rIns="91954" bIns="45977" rtlCol="0" anchor="b"/>
          <a:lstStyle>
            <a:lvl1pPr algn="ctr">
              <a:defRPr sz="1000"/>
            </a:lvl1pPr>
          </a:lstStyle>
          <a:p>
            <a:fld id="{7D8C2C35-2B8A-446E-BEC0-FD36716C29AC}" type="slidenum">
              <a:rPr lang="de-DE" smtClean="0"/>
              <a:pPr/>
              <a:t>‹#›</a:t>
            </a:fld>
            <a:endParaRPr lang="de-DE"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47638" indent="-147638" algn="l" defTabSz="914400" rtl="0" eaLnBrk="1" latinLnBrk="0" hangingPunct="1">
      <a:buClr>
        <a:schemeClr val="accent1"/>
      </a:buClr>
      <a:buSzPct val="80000"/>
      <a:buFont typeface="Wingdings" pitchFamily="2" charset="2"/>
      <a:buChar char="n"/>
      <a:defRPr sz="1200" kern="1200">
        <a:solidFill>
          <a:schemeClr val="tx1"/>
        </a:solidFill>
        <a:latin typeface="+mn-lt"/>
        <a:ea typeface="+mn-ea"/>
        <a:cs typeface="+mn-cs"/>
      </a:defRPr>
    </a:lvl2pPr>
    <a:lvl3pPr marL="361950" indent="-109538" algn="l" defTabSz="914400" rtl="0" eaLnBrk="1" latinLnBrk="0" hangingPunct="1">
      <a:buClr>
        <a:schemeClr val="accent2"/>
      </a:buClr>
      <a:buSzPct val="80000"/>
      <a:buFont typeface="Wingdings" pitchFamily="2" charset="2"/>
      <a:buChar char="n"/>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B6B3FB6-9580-41DC-B3E7-54C46CBFADA4}" type="slidenum">
              <a:rPr lang="de-DE" smtClean="0"/>
              <a:pPr/>
              <a:t>1</a:t>
            </a:fld>
            <a:endParaRPr lang="de-DE" dirty="0"/>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B6B3FB6-9580-41DC-B3E7-54C46CBFADA4}" type="slidenum">
              <a:rPr lang="de-DE" smtClean="0"/>
              <a:pPr/>
              <a:t>2</a:t>
            </a:fld>
            <a:endParaRPr lang="de-DE" dirty="0"/>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B6B3FB6-9580-41DC-B3E7-54C46CBFADA4}" type="slidenum">
              <a:rPr lang="de-DE" smtClean="0"/>
              <a:pPr/>
              <a:t>3</a:t>
            </a:fld>
            <a:endParaRPr lang="de-DE" dirty="0"/>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B6B3FB6-9580-41DC-B3E7-54C46CBFADA4}" type="slidenum">
              <a:rPr lang="de-DE" smtClean="0"/>
              <a:pPr/>
              <a:t>4</a:t>
            </a:fld>
            <a:endParaRPr lang="de-DE" dirty="0"/>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sap.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8" name="Rectangle 7"/>
          <p:cNvSpPr/>
          <p:nvPr/>
        </p:nvSpPr>
        <p:spPr bwMode="gray">
          <a:xfrm>
            <a:off x="151200" y="2988000"/>
            <a:ext cx="8841600" cy="371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ight Triangle 10"/>
          <p:cNvSpPr/>
          <p:nvPr/>
        </p:nvSpPr>
        <p:spPr bwMode="white">
          <a:xfrm flipH="1">
            <a:off x="8486809" y="6215083"/>
            <a:ext cx="557211" cy="55721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6"/>
          <p:cNvSpPr/>
          <p:nvPr/>
        </p:nvSpPr>
        <p:spPr bwMode="gray">
          <a:xfrm>
            <a:off x="151200" y="151200"/>
            <a:ext cx="8841600" cy="27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ctrTitle" hasCustomPrompt="1"/>
          </p:nvPr>
        </p:nvSpPr>
        <p:spPr bwMode="gray">
          <a:xfrm>
            <a:off x="248400" y="201599"/>
            <a:ext cx="8647200" cy="2559600"/>
          </a:xfrm>
        </p:spPr>
        <p:txBody>
          <a:bodyPr/>
          <a:lstStyle>
            <a:lvl1pPr>
              <a:defRPr/>
            </a:lvl1pPr>
          </a:lstStyle>
          <a:p>
            <a:r>
              <a:rPr lang="en-US" noProof="0" dirty="0" smtClean="0"/>
              <a:t>Click to Add Title (Title Case)</a:t>
            </a:r>
            <a:endParaRPr lang="de-DE" dirty="0"/>
          </a:p>
        </p:txBody>
      </p:sp>
      <p:sp>
        <p:nvSpPr>
          <p:cNvPr id="3" name="Subtitle 2"/>
          <p:cNvSpPr>
            <a:spLocks noGrp="1"/>
          </p:cNvSpPr>
          <p:nvPr>
            <p:ph type="subTitle" idx="1" hasCustomPrompt="1"/>
          </p:nvPr>
        </p:nvSpPr>
        <p:spPr bwMode="gray">
          <a:xfrm>
            <a:off x="248400" y="3110400"/>
            <a:ext cx="5666400" cy="1752600"/>
          </a:xfrm>
        </p:spPr>
        <p:txBody>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Department, Board Area or Team</a:t>
            </a:r>
          </a:p>
        </p:txBody>
      </p:sp>
      <p:pic>
        <p:nvPicPr>
          <p:cNvPr id="10" name="Picture 9" descr="sap_tagstra_CG8_P_tmr_p.png"/>
          <p:cNvPicPr>
            <a:picLocks noChangeAspect="1"/>
          </p:cNvPicPr>
          <p:nvPr/>
        </p:nvPicPr>
        <p:blipFill>
          <a:blip r:embed="rId2" cstate="print"/>
          <a:stretch>
            <a:fillRect/>
          </a:stretch>
        </p:blipFill>
        <p:spPr bwMode="gray">
          <a:xfrm>
            <a:off x="4784401" y="6271200"/>
            <a:ext cx="4207307" cy="432000"/>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filled with picture lef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Click to Add Title (Title Case)</a:t>
            </a:r>
            <a:endParaRPr lang="de-DE" dirty="0"/>
          </a:p>
        </p:txBody>
      </p:sp>
      <p:sp>
        <p:nvSpPr>
          <p:cNvPr id="5" name="Picture Placeholder 4"/>
          <p:cNvSpPr>
            <a:spLocks noGrp="1"/>
          </p:cNvSpPr>
          <p:nvPr>
            <p:ph type="pic" sz="quarter" idx="10"/>
          </p:nvPr>
        </p:nvSpPr>
        <p:spPr bwMode="gray">
          <a:xfrm>
            <a:off x="151200" y="1292400"/>
            <a:ext cx="2883600" cy="5410800"/>
          </a:xfrm>
        </p:spPr>
        <p:txBody>
          <a:body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131999" y="1292400"/>
            <a:ext cx="5862776" cy="5410800"/>
          </a:xfrm>
          <a:solidFill>
            <a:schemeClr val="tx2">
              <a:lumMod val="40000"/>
              <a:lumOff val="60000"/>
            </a:schemeClr>
          </a:solidFill>
        </p:spPr>
        <p:txBody>
          <a:bodyPr lIns="180000" tIns="108000" rIns="72000" bIns="72000"/>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Click to Add Title (Title Case)</a:t>
            </a:r>
            <a:endParaRPr lang="de-DE" dirty="0"/>
          </a:p>
        </p:txBody>
      </p:sp>
      <p:sp>
        <p:nvSpPr>
          <p:cNvPr id="5" name="Text Placeholder 4"/>
          <p:cNvSpPr>
            <a:spLocks noGrp="1"/>
          </p:cNvSpPr>
          <p:nvPr>
            <p:ph type="body" sz="quarter" idx="10" hasCustomPrompt="1"/>
          </p:nvPr>
        </p:nvSpPr>
        <p:spPr bwMode="gray">
          <a:xfrm>
            <a:off x="248400" y="1292400"/>
            <a:ext cx="4248000" cy="54108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7" name="Text Placeholder 6"/>
          <p:cNvSpPr>
            <a:spLocks noGrp="1"/>
          </p:cNvSpPr>
          <p:nvPr>
            <p:ph type="body" sz="quarter" idx="11" hasCustomPrompt="1"/>
          </p:nvPr>
        </p:nvSpPr>
        <p:spPr bwMode="gray">
          <a:xfrm>
            <a:off x="4622400" y="1292400"/>
            <a:ext cx="4248000" cy="54108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Click to Add Title (Title Case)</a:t>
            </a:r>
            <a:endParaRPr lang="de-DE" dirty="0"/>
          </a:p>
        </p:txBody>
      </p:sp>
      <p:sp>
        <p:nvSpPr>
          <p:cNvPr id="5" name="Text Placeholder 4"/>
          <p:cNvSpPr>
            <a:spLocks noGrp="1"/>
          </p:cNvSpPr>
          <p:nvPr>
            <p:ph type="body" sz="quarter" idx="11" hasCustomPrompt="1"/>
          </p:nvPr>
        </p:nvSpPr>
        <p:spPr bwMode="gray">
          <a:xfrm>
            <a:off x="248400" y="1292400"/>
            <a:ext cx="2818800" cy="54108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Text Placeholder 4"/>
          <p:cNvSpPr>
            <a:spLocks noGrp="1"/>
          </p:cNvSpPr>
          <p:nvPr>
            <p:ph type="body" sz="quarter" idx="12" hasCustomPrompt="1"/>
          </p:nvPr>
        </p:nvSpPr>
        <p:spPr bwMode="gray">
          <a:xfrm>
            <a:off x="6080400" y="1292400"/>
            <a:ext cx="2818800" cy="54108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7" name="Text Placeholder 4"/>
          <p:cNvSpPr>
            <a:spLocks noGrp="1"/>
          </p:cNvSpPr>
          <p:nvPr>
            <p:ph type="body" sz="quarter" idx="13" hasCustomPrompt="1"/>
          </p:nvPr>
        </p:nvSpPr>
        <p:spPr bwMode="gray">
          <a:xfrm>
            <a:off x="3164400" y="1292400"/>
            <a:ext cx="2818800" cy="54108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ppendix/Thank You">
    <p:bg>
      <p:bgRef idx="1001">
        <a:schemeClr val="bg2"/>
      </p:bgRef>
    </p:bg>
    <p:spTree>
      <p:nvGrpSpPr>
        <p:cNvPr id="1" name=""/>
        <p:cNvGrpSpPr/>
        <p:nvPr/>
      </p:nvGrpSpPr>
      <p:grpSpPr>
        <a:xfrm>
          <a:off x="0" y="0"/>
          <a:ext cx="0" cy="0"/>
          <a:chOff x="0" y="0"/>
          <a:chExt cx="0" cy="0"/>
        </a:xfrm>
      </p:grpSpPr>
      <p:sp>
        <p:nvSpPr>
          <p:cNvPr id="8" name="Rectangle 7"/>
          <p:cNvSpPr/>
          <p:nvPr userDrawn="1"/>
        </p:nvSpPr>
        <p:spPr bwMode="gray">
          <a:xfrm>
            <a:off x="0" y="0"/>
            <a:ext cx="9144000" cy="6858000"/>
          </a:xfrm>
          <a:prstGeom prst="rect">
            <a:avLst/>
          </a:prstGeom>
          <a:solidFill>
            <a:schemeClr val="bg2"/>
          </a:solidFill>
          <a:ln w="9525" algn="ctr">
            <a:noFill/>
            <a:miter lim="800000"/>
            <a:headEnd/>
            <a:tailEnd/>
          </a:ln>
        </p:spPr>
        <p:txBody>
          <a:bodyPr lIns="90000" tIns="72000" rIns="144000" bIns="72000" rtlCol="0" anchor="ctr"/>
          <a:lstStyle/>
          <a:p>
            <a:pPr marL="157163" marR="0" indent="-157163" algn="ctr" defTabSz="914400" eaLnBrk="1" fontAlgn="base" latinLnBrk="0" hangingPunct="1">
              <a:lnSpc>
                <a:spcPct val="100000"/>
              </a:lnSpc>
              <a:spcBef>
                <a:spcPct val="50000"/>
              </a:spcBef>
              <a:spcAft>
                <a:spcPct val="0"/>
              </a:spcAft>
              <a:buClr>
                <a:srgbClr val="F0AB00"/>
              </a:buClr>
              <a:buSzPct val="80000"/>
              <a:buFont typeface="Wingdings" pitchFamily="2" charset="2"/>
              <a:buChar char="n"/>
              <a:tabLst/>
            </a:pPr>
            <a:endParaRPr kumimoji="0" lang="de-DE" sz="1600" b="0" i="0" u="none" strike="noStrike" kern="0" cap="none" spc="0" normalizeH="0" baseline="0" noProof="0" smtClean="0">
              <a:ln>
                <a:noFill/>
              </a:ln>
              <a:solidFill>
                <a:srgbClr val="FFFFFF"/>
              </a:solidFill>
              <a:effectLst/>
              <a:uLnTx/>
              <a:uFillTx/>
              <a:ea typeface="Arial Unicode MS" pitchFamily="34" charset="-128"/>
              <a:cs typeface="Arial Unicode MS" pitchFamily="34" charset="-128"/>
            </a:endParaRPr>
          </a:p>
        </p:txBody>
      </p:sp>
      <p:sp>
        <p:nvSpPr>
          <p:cNvPr id="9" name="Text Placeholder 8"/>
          <p:cNvSpPr>
            <a:spLocks noGrp="1"/>
          </p:cNvSpPr>
          <p:nvPr>
            <p:ph type="body" sz="quarter" idx="11" hasCustomPrompt="1"/>
          </p:nvPr>
        </p:nvSpPr>
        <p:spPr bwMode="gray">
          <a:xfrm>
            <a:off x="151199" y="2037599"/>
            <a:ext cx="8841600" cy="856800"/>
          </a:xfrm>
          <a:solidFill>
            <a:schemeClr val="accent1"/>
          </a:solidFill>
        </p:spPr>
        <p:txBody>
          <a:bodyPr lIns="90000" tIns="36000" rIns="36000" bIns="36000" anchor="ctr" anchorCtr="0"/>
          <a:lstStyle>
            <a:lvl1pPr marL="0" indent="0">
              <a:defRPr sz="3800">
                <a:solidFill>
                  <a:schemeClr val="accent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add text</a:t>
            </a:r>
          </a:p>
        </p:txBody>
      </p:sp>
      <p:sp>
        <p:nvSpPr>
          <p:cNvPr id="4" name="Rectangle 3"/>
          <p:cNvSpPr/>
          <p:nvPr/>
        </p:nvSpPr>
        <p:spPr bwMode="gray">
          <a:xfrm>
            <a:off x="151200" y="2988000"/>
            <a:ext cx="8841600" cy="37152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ight Triangle 6"/>
          <p:cNvSpPr>
            <a:spLocks noChangeAspect="1"/>
          </p:cNvSpPr>
          <p:nvPr/>
        </p:nvSpPr>
        <p:spPr bwMode="gray">
          <a:xfrm rot="16200000">
            <a:off x="8562775" y="6273407"/>
            <a:ext cx="432000" cy="432000"/>
          </a:xfrm>
          <a:prstGeom prst="rtTriangl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Picture 5" descr="sap_corp_rgb_r.png"/>
          <p:cNvPicPr>
            <a:picLocks noChangeAspect="1"/>
          </p:cNvPicPr>
          <p:nvPr/>
        </p:nvPicPr>
        <p:blipFill>
          <a:blip r:embed="rId2" cstate="print"/>
          <a:stretch>
            <a:fillRect/>
          </a:stretch>
        </p:blipFill>
        <p:spPr bwMode="gray">
          <a:xfrm>
            <a:off x="8114402" y="6274800"/>
            <a:ext cx="876583" cy="4320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act">
    <p:bg>
      <p:bgRef idx="1001">
        <a:schemeClr val="bg2"/>
      </p:bgRef>
    </p:bg>
    <p:spTree>
      <p:nvGrpSpPr>
        <p:cNvPr id="1" name=""/>
        <p:cNvGrpSpPr/>
        <p:nvPr/>
      </p:nvGrpSpPr>
      <p:grpSpPr>
        <a:xfrm>
          <a:off x="0" y="0"/>
          <a:ext cx="0" cy="0"/>
          <a:chOff x="0" y="0"/>
          <a:chExt cx="0" cy="0"/>
        </a:xfrm>
      </p:grpSpPr>
      <p:sp>
        <p:nvSpPr>
          <p:cNvPr id="8" name="Rectangle 7"/>
          <p:cNvSpPr/>
          <p:nvPr userDrawn="1"/>
        </p:nvSpPr>
        <p:spPr bwMode="gray">
          <a:xfrm>
            <a:off x="0" y="0"/>
            <a:ext cx="9144000" cy="6858000"/>
          </a:xfrm>
          <a:prstGeom prst="rect">
            <a:avLst/>
          </a:prstGeom>
          <a:solidFill>
            <a:schemeClr val="bg2"/>
          </a:solidFill>
          <a:ln w="9525" algn="ctr">
            <a:noFill/>
            <a:miter lim="800000"/>
            <a:headEnd/>
            <a:tailEnd/>
          </a:ln>
        </p:spPr>
        <p:txBody>
          <a:bodyPr lIns="90000" tIns="72000" rIns="144000" bIns="72000" rtlCol="0" anchor="ctr"/>
          <a:lstStyle/>
          <a:p>
            <a:pPr marL="157163" marR="0" indent="-157163" algn="ctr" defTabSz="914400" eaLnBrk="1" fontAlgn="base" latinLnBrk="0" hangingPunct="1">
              <a:lnSpc>
                <a:spcPct val="100000"/>
              </a:lnSpc>
              <a:spcBef>
                <a:spcPct val="50000"/>
              </a:spcBef>
              <a:spcAft>
                <a:spcPct val="0"/>
              </a:spcAft>
              <a:buClr>
                <a:srgbClr val="F0AB00"/>
              </a:buClr>
              <a:buSzPct val="80000"/>
              <a:buFont typeface="Wingdings" pitchFamily="2" charset="2"/>
              <a:buChar char="n"/>
              <a:tabLst/>
            </a:pPr>
            <a:endParaRPr kumimoji="0" lang="de-DE" sz="1600" b="0" i="0" u="none" strike="noStrike" kern="0" cap="none" spc="0" normalizeH="0" baseline="0" noProof="0" smtClean="0">
              <a:ln>
                <a:noFill/>
              </a:ln>
              <a:solidFill>
                <a:srgbClr val="FFFFFF"/>
              </a:solidFill>
              <a:effectLst/>
              <a:uLnTx/>
              <a:uFillTx/>
              <a:ea typeface="Arial Unicode MS" pitchFamily="34" charset="-128"/>
              <a:cs typeface="Arial Unicode MS" pitchFamily="34" charset="-128"/>
            </a:endParaRPr>
          </a:p>
        </p:txBody>
      </p:sp>
      <p:sp>
        <p:nvSpPr>
          <p:cNvPr id="12" name="Rectangle 11"/>
          <p:cNvSpPr/>
          <p:nvPr userDrawn="1"/>
        </p:nvSpPr>
        <p:spPr bwMode="gray">
          <a:xfrm>
            <a:off x="151200" y="2997837"/>
            <a:ext cx="8841600" cy="856800"/>
          </a:xfrm>
          <a:prstGeom prst="rect">
            <a:avLst/>
          </a:prstGeom>
          <a:solidFill>
            <a:schemeClr val="accent1"/>
          </a:solidFill>
          <a:ln w="9525" algn="ctr">
            <a:noFill/>
            <a:miter lim="800000"/>
            <a:headEnd/>
            <a:tailEnd/>
          </a:ln>
        </p:spPr>
        <p:txBody>
          <a:bodyPr lIns="90000" tIns="72000" rIns="144000" bIns="72000" rtlCol="0" anchor="ctr"/>
          <a:lstStyle/>
          <a:p>
            <a:pPr marL="157163" marR="0" indent="-157163" algn="l" defTabSz="914400" eaLnBrk="1" fontAlgn="base" latinLnBrk="0" hangingPunct="1">
              <a:lnSpc>
                <a:spcPct val="100000"/>
              </a:lnSpc>
              <a:spcBef>
                <a:spcPct val="50000"/>
              </a:spcBef>
              <a:spcAft>
                <a:spcPct val="0"/>
              </a:spcAft>
              <a:buClr>
                <a:srgbClr val="F0AB00"/>
              </a:buClr>
              <a:buSzPct val="80000"/>
              <a:buFontTx/>
              <a:buNone/>
              <a:tabLst/>
            </a:pPr>
            <a:r>
              <a:rPr kumimoji="0" lang="de-DE" sz="3800" b="0" i="0" u="none" strike="noStrike" kern="0" cap="none" spc="0" normalizeH="0" baseline="0" noProof="0" dirty="0" smtClean="0">
                <a:ln>
                  <a:noFill/>
                </a:ln>
                <a:solidFill>
                  <a:schemeClr val="tx2"/>
                </a:solidFill>
                <a:effectLst/>
                <a:uLnTx/>
                <a:uFillTx/>
                <a:latin typeface="+mj-lt"/>
                <a:ea typeface="Arial Unicode MS" pitchFamily="34" charset="-128"/>
                <a:cs typeface="Arial Unicode MS" pitchFamily="34" charset="-128"/>
              </a:rPr>
              <a:t>Contact</a:t>
            </a:r>
          </a:p>
        </p:txBody>
      </p:sp>
      <p:pic>
        <p:nvPicPr>
          <p:cNvPr id="1026" name="Picture 2" descr="\\dwdf032\cmedia\Templates_Guidelines\eOn\Templates\_PPT2007\_SAP_AG\Material_Contact\contact Kopie.jpg"/>
          <p:cNvPicPr>
            <a:picLocks noChangeAspect="1" noChangeArrowheads="1"/>
          </p:cNvPicPr>
          <p:nvPr userDrawn="1"/>
        </p:nvPicPr>
        <p:blipFill>
          <a:blip r:embed="rId2" cstate="print"/>
          <a:srcRect/>
          <a:stretch>
            <a:fillRect/>
          </a:stretch>
        </p:blipFill>
        <p:spPr bwMode="auto">
          <a:xfrm>
            <a:off x="151200" y="151200"/>
            <a:ext cx="8841600" cy="2740896"/>
          </a:xfrm>
          <a:prstGeom prst="rect">
            <a:avLst/>
          </a:prstGeom>
          <a:noFill/>
        </p:spPr>
      </p:pic>
      <p:sp>
        <p:nvSpPr>
          <p:cNvPr id="4" name="Rectangle 3"/>
          <p:cNvSpPr/>
          <p:nvPr userDrawn="1"/>
        </p:nvSpPr>
        <p:spPr bwMode="gray">
          <a:xfrm>
            <a:off x="151200" y="3952875"/>
            <a:ext cx="8841600" cy="27503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ight Triangle 6"/>
          <p:cNvSpPr>
            <a:spLocks noChangeAspect="1"/>
          </p:cNvSpPr>
          <p:nvPr/>
        </p:nvSpPr>
        <p:spPr bwMode="gray">
          <a:xfrm rot="16200000">
            <a:off x="8562775" y="6273407"/>
            <a:ext cx="432000" cy="432000"/>
          </a:xfrm>
          <a:prstGeom prst="rtTriangl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Picture 5" descr="sap_corp_rgb_r.png"/>
          <p:cNvPicPr>
            <a:picLocks noChangeAspect="1"/>
          </p:cNvPicPr>
          <p:nvPr/>
        </p:nvPicPr>
        <p:blipFill>
          <a:blip r:embed="rId3" cstate="print"/>
          <a:stretch>
            <a:fillRect/>
          </a:stretch>
        </p:blipFill>
        <p:spPr bwMode="gray">
          <a:xfrm>
            <a:off x="8114402" y="6274800"/>
            <a:ext cx="876583" cy="432000"/>
          </a:xfrm>
          <a:prstGeom prst="rect">
            <a:avLst/>
          </a:prstGeom>
        </p:spPr>
      </p:pic>
      <p:sp>
        <p:nvSpPr>
          <p:cNvPr id="17" name="Text Placeholder 16"/>
          <p:cNvSpPr>
            <a:spLocks noGrp="1"/>
          </p:cNvSpPr>
          <p:nvPr>
            <p:ph type="body" sz="quarter" idx="10" hasCustomPrompt="1"/>
          </p:nvPr>
        </p:nvSpPr>
        <p:spPr>
          <a:xfrm>
            <a:off x="248400" y="4050076"/>
            <a:ext cx="3981450" cy="2400300"/>
          </a:xfrm>
        </p:spPr>
        <p:txBody>
          <a:bodyPr/>
          <a:lstStyle>
            <a:lvl1pPr algn="l" defTabSz="222250" eaLnBrk="0" hangingPunct="0">
              <a:spcBef>
                <a:spcPts val="0"/>
              </a:spcBef>
              <a:buClr>
                <a:srgbClr val="A50021"/>
              </a:buClr>
              <a:buSzPct val="150000"/>
              <a:buFontTx/>
              <a:buNone/>
              <a:tabLst>
                <a:tab pos="185738" algn="l"/>
              </a:tabLst>
              <a:defRPr sz="1600" baseline="0"/>
            </a:lvl1pPr>
            <a:lvl2pPr>
              <a:spcBef>
                <a:spcPts val="0"/>
              </a:spcBef>
              <a:buFontTx/>
              <a:buNone/>
              <a:defRPr sz="1200"/>
            </a:lvl2pPr>
          </a:lstStyle>
          <a:p>
            <a:pPr>
              <a:spcBef>
                <a:spcPct val="50000"/>
              </a:spcBef>
              <a:spcAft>
                <a:spcPts val="2200"/>
              </a:spcAft>
            </a:pPr>
            <a:r>
              <a:rPr lang="de-DE" dirty="0" smtClean="0"/>
              <a:t>First Name Last Name</a:t>
            </a:r>
            <a:endParaRPr lang="de-DE" dirty="0" smtClean="0">
              <a:solidFill>
                <a:schemeClr val="accent1"/>
              </a:solidFill>
            </a:endParaRPr>
          </a:p>
          <a:p>
            <a:pPr>
              <a:buClrTx/>
              <a:buSzTx/>
            </a:pPr>
            <a:r>
              <a:rPr lang="de-DE" sz="1200" dirty="0" smtClean="0"/>
              <a:t>Company</a:t>
            </a:r>
          </a:p>
          <a:p>
            <a:pPr>
              <a:buClrTx/>
              <a:buSzTx/>
            </a:pPr>
            <a:r>
              <a:rPr lang="de-DE" sz="1200" dirty="0" smtClean="0"/>
              <a:t>Street Nr.</a:t>
            </a:r>
          </a:p>
          <a:p>
            <a:pPr>
              <a:buClrTx/>
              <a:buSzTx/>
            </a:pPr>
            <a:r>
              <a:rPr lang="de-DE" sz="1200" dirty="0" smtClean="0"/>
              <a:t>ZIP Code Town</a:t>
            </a:r>
          </a:p>
          <a:p>
            <a:pPr>
              <a:spcBef>
                <a:spcPts val="1400"/>
              </a:spcBef>
            </a:pPr>
            <a:r>
              <a:rPr lang="de-DE" sz="1200" dirty="0" smtClean="0">
                <a:solidFill>
                  <a:schemeClr val="hlink"/>
                </a:solidFill>
              </a:rPr>
              <a:t>T</a:t>
            </a:r>
            <a:r>
              <a:rPr lang="de-DE" sz="1200" dirty="0" smtClean="0"/>
              <a:t>	+xx/xxxx/xxx-extension</a:t>
            </a:r>
          </a:p>
          <a:p>
            <a:r>
              <a:rPr lang="de-DE" sz="1200" dirty="0" smtClean="0">
                <a:solidFill>
                  <a:schemeClr val="hlink"/>
                </a:solidFill>
              </a:rPr>
              <a:t>F</a:t>
            </a:r>
            <a:r>
              <a:rPr lang="de-DE" sz="1200" dirty="0" smtClean="0"/>
              <a:t>	+xx/xxxx/xxx-extension</a:t>
            </a:r>
          </a:p>
          <a:p>
            <a:pPr>
              <a:spcBef>
                <a:spcPts val="1400"/>
              </a:spcBef>
            </a:pPr>
            <a:r>
              <a:rPr lang="de-DE" sz="1200" dirty="0" smtClean="0"/>
              <a:t>name@sap.com</a:t>
            </a:r>
            <a:br>
              <a:rPr lang="de-DE" sz="1200" dirty="0" smtClean="0"/>
            </a:br>
            <a:r>
              <a:rPr lang="de-DE" sz="1200" dirty="0" smtClean="0">
                <a:hlinkClick r:id="rId4"/>
              </a:rPr>
              <a:t>www.sap.com</a:t>
            </a:r>
            <a:endParaRPr lang="de-DE" sz="1200"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7" name="TextBox 6"/>
          <p:cNvSpPr txBox="1"/>
          <p:nvPr/>
        </p:nvSpPr>
        <p:spPr bwMode="gray">
          <a:xfrm>
            <a:off x="248401" y="1084263"/>
            <a:ext cx="8740025" cy="5579733"/>
          </a:xfrm>
          <a:prstGeom prst="rect">
            <a:avLst/>
          </a:prstGeom>
          <a:noFill/>
        </p:spPr>
        <p:txBody>
          <a:bodyPr wrap="square" lIns="0" tIns="0" rIns="0" bIns="0" rtlCol="0">
            <a:spAutoFit/>
          </a:bodyPr>
          <a:lstStyle/>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Some software products marketed by SAP AG and its distributors contain proprietary software components of other software vendors.</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Microsoft, Windows, Excel, Outlook, and PowerPoint are registered trademarks of Microsoft Corporation. </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Linux is the registered trademark of Linus Torvalds in the U.S. and other countries.</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Adobe, the Adobe logo, Acrobat, PostScript, and Reader are either trademarks or registered trademarks of Adobe Systems Incorporated in the United States and/or other countries.</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Oracle is a registered trademark of Oracle Corporation.</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UNIX, X/Open, OSF/1, and Motif are registered trademarks of the Open Group.</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Citrix, ICA, Program Neighborhood, MetaFrame, WinFrame, VideoFrame, and MultiWin are trademarks or registered trademarks of Citrix Systems, Inc.</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HTML, XML, XHTML and W3C are trademarks or registered trademarks of W3C®, World Wide Web Consortium, Massachusetts Institute of Technology. </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Java is a registered trademark of Sun Microsystems, Inc.</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JavaScript is a registered trademark of Sun Microsystems, Inc., used under license for technology invented and implemented by Netscape. </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SAP, R/3, SAP NetWeaver, Duet, PartnerEdge, ByDesign, Clear Enterprise, SAP BusinessObjects Explorer and other SAP products and services mentioned herein as well as their respective logos are trademarks or registered trademarks of SAP AG in Germany and other countries.</a:t>
            </a:r>
          </a:p>
          <a:p>
            <a:pPr marL="0" algn="l" defTabSz="914400" rtl="0" eaLnBrk="1" fontAlgn="t" latinLnBrk="0" hangingPunct="1">
              <a:lnSpc>
                <a:spcPct val="95000"/>
              </a:lnSpc>
              <a:spcBef>
                <a:spcPts val="4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SAP France in the United States and in other countries. </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SAP shall have no liability for damages of any kind including without limitation direct, special, indirect, or consequential damages that may result from the use of these materials. This limitation shall not apply in cases of intent or gross negligence.</a:t>
            </a:r>
          </a:p>
          <a:p>
            <a:pPr marL="0" algn="l" defTabSz="914400" rtl="0" eaLnBrk="1" latinLnBrk="0" hangingPunct="1">
              <a:lnSpc>
                <a:spcPct val="95000"/>
              </a:lnSpc>
              <a:spcBef>
                <a:spcPts val="400"/>
              </a:spcBef>
            </a:pPr>
            <a:r>
              <a:rPr lang="en-US" sz="900" kern="1200" noProof="1" smtClean="0">
                <a:solidFill>
                  <a:schemeClr val="tx1"/>
                </a:solidFill>
                <a:latin typeface="+mn-lt"/>
                <a:ea typeface="MS PGothic" pitchFamily="34" charset="-128"/>
                <a:cs typeface="+mn-cs"/>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endParaRPr lang="en-US" sz="900" kern="1200" noProof="1">
              <a:solidFill>
                <a:schemeClr val="tx1"/>
              </a:solidFill>
              <a:latin typeface="+mn-lt"/>
              <a:ea typeface="MS PGothic" pitchFamily="34" charset="-128"/>
              <a:cs typeface="+mn-cs"/>
            </a:endParaRPr>
          </a:p>
        </p:txBody>
      </p:sp>
      <p:sp>
        <p:nvSpPr>
          <p:cNvPr id="11" name="TextBox 10"/>
          <p:cNvSpPr txBox="1"/>
          <p:nvPr userDrawn="1"/>
        </p:nvSpPr>
        <p:spPr bwMode="gray">
          <a:xfrm>
            <a:off x="248400" y="201600"/>
            <a:ext cx="5557355" cy="338554"/>
          </a:xfrm>
          <a:prstGeom prst="rect">
            <a:avLst/>
          </a:prstGeom>
          <a:noFill/>
        </p:spPr>
        <p:txBody>
          <a:bodyPr wrap="none" lIns="0" tIns="0" rIns="0" bIns="0" rtlCol="0">
            <a:spAutoFit/>
          </a:bodyPr>
          <a:lstStyle/>
          <a:p>
            <a:pPr algn="l"/>
            <a:r>
              <a:rPr lang="en-GB" sz="2200" kern="1200" dirty="0" smtClean="0">
                <a:solidFill>
                  <a:schemeClr val="tx2"/>
                </a:solidFill>
                <a:latin typeface="+mj-lt"/>
                <a:ea typeface="+mn-ea"/>
                <a:cs typeface="+mn-cs"/>
              </a:rPr>
              <a:t>© </a:t>
            </a:r>
            <a:r>
              <a:rPr lang="de-DE" sz="2200" dirty="0" smtClean="0">
                <a:solidFill>
                  <a:schemeClr val="tx2"/>
                </a:solidFill>
                <a:latin typeface="+mj-lt"/>
              </a:rPr>
              <a:t>2010 SAP AG.</a:t>
            </a:r>
            <a:r>
              <a:rPr lang="de-DE" sz="2200" baseline="0" dirty="0" smtClean="0">
                <a:solidFill>
                  <a:schemeClr val="tx2"/>
                </a:solidFill>
                <a:latin typeface="+mj-lt"/>
              </a:rPr>
              <a:t> </a:t>
            </a:r>
            <a:r>
              <a:rPr lang="de-DE" sz="2200" dirty="0" smtClean="0">
                <a:solidFill>
                  <a:schemeClr val="tx2"/>
                </a:solidFill>
                <a:latin typeface="+mj-lt"/>
              </a:rPr>
              <a:t>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gray">
          <a:xfrm>
            <a:off x="0" y="0"/>
            <a:ext cx="9144000" cy="1084263"/>
          </a:xfrm>
          <a:prstGeom prst="rect">
            <a:avLst/>
          </a:prstGeom>
          <a:solidFill>
            <a:schemeClr val="bg1"/>
          </a:solidFill>
          <a:ln w="9525" algn="ctr">
            <a:noFill/>
            <a:miter lim="800000"/>
            <a:headEnd/>
            <a:tailEnd/>
          </a:ln>
        </p:spPr>
        <p:txBody>
          <a:bodyPr lIns="90000" tIns="72000" rIns="90000" bIns="72000" rtlCol="0" anchor="ctr"/>
          <a:lstStyle/>
          <a:p>
            <a:pPr marL="184150" marR="0" indent="-18415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smtClean="0">
              <a:ln>
                <a:noFill/>
              </a:ln>
              <a:effectLst/>
              <a:uLnTx/>
              <a:uFillTx/>
              <a:ea typeface="Arial Unicode MS" pitchFamily="34" charset="-128"/>
              <a:cs typeface="Arial Unicode MS" pitchFamily="34"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Ref idx="1001">
        <a:schemeClr val="bg2"/>
      </p:bgRef>
    </p:bg>
    <p:spTree>
      <p:nvGrpSpPr>
        <p:cNvPr id="1" name=""/>
        <p:cNvGrpSpPr/>
        <p:nvPr/>
      </p:nvGrpSpPr>
      <p:grpSpPr>
        <a:xfrm>
          <a:off x="0" y="0"/>
          <a:ext cx="0" cy="0"/>
          <a:chOff x="0" y="0"/>
          <a:chExt cx="0" cy="0"/>
        </a:xfrm>
      </p:grpSpPr>
      <p:sp>
        <p:nvSpPr>
          <p:cNvPr id="8" name="Rectangle 7"/>
          <p:cNvSpPr/>
          <p:nvPr/>
        </p:nvSpPr>
        <p:spPr bwMode="gray">
          <a:xfrm>
            <a:off x="151200" y="2988000"/>
            <a:ext cx="8841600" cy="371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ight Triangle 10"/>
          <p:cNvSpPr/>
          <p:nvPr/>
        </p:nvSpPr>
        <p:spPr bwMode="white">
          <a:xfrm flipH="1">
            <a:off x="8486809" y="6215083"/>
            <a:ext cx="557211" cy="55721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6"/>
          <p:cNvSpPr/>
          <p:nvPr/>
        </p:nvSpPr>
        <p:spPr bwMode="gray">
          <a:xfrm>
            <a:off x="151200" y="151200"/>
            <a:ext cx="5860800" cy="27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ctrTitle" hasCustomPrompt="1"/>
          </p:nvPr>
        </p:nvSpPr>
        <p:spPr bwMode="gray">
          <a:xfrm>
            <a:off x="248400" y="201599"/>
            <a:ext cx="5666400" cy="2559600"/>
          </a:xfrm>
        </p:spPr>
        <p:txBody>
          <a:bodyPr/>
          <a:lstStyle>
            <a:lvl1pPr>
              <a:defRPr/>
            </a:lvl1pPr>
          </a:lstStyle>
          <a:p>
            <a:r>
              <a:rPr lang="en-US" noProof="0" dirty="0" smtClean="0"/>
              <a:t>Click to Add Title (Title Case)</a:t>
            </a:r>
            <a:endParaRPr lang="de-DE" dirty="0"/>
          </a:p>
        </p:txBody>
      </p:sp>
      <p:sp>
        <p:nvSpPr>
          <p:cNvPr id="3" name="Subtitle 2"/>
          <p:cNvSpPr>
            <a:spLocks noGrp="1"/>
          </p:cNvSpPr>
          <p:nvPr>
            <p:ph type="subTitle" idx="1" hasCustomPrompt="1"/>
          </p:nvPr>
        </p:nvSpPr>
        <p:spPr bwMode="gray">
          <a:xfrm>
            <a:off x="248400" y="3110400"/>
            <a:ext cx="5666400" cy="1752600"/>
          </a:xfrm>
        </p:spPr>
        <p:txBody>
          <a:bodyPr/>
          <a:lstStyle>
            <a:lvl1pPr marL="0" indent="0" algn="l">
              <a:spcBef>
                <a:spcPts val="0"/>
              </a:spcBef>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Department, Board Area or Team</a:t>
            </a:r>
          </a:p>
        </p:txBody>
      </p:sp>
      <p:pic>
        <p:nvPicPr>
          <p:cNvPr id="10" name="Picture 9" descr="sap_tagstra_CG8_P_tmr_p.png"/>
          <p:cNvPicPr>
            <a:picLocks noChangeAspect="1"/>
          </p:cNvPicPr>
          <p:nvPr/>
        </p:nvPicPr>
        <p:blipFill>
          <a:blip r:embed="rId2" cstate="print"/>
          <a:stretch>
            <a:fillRect/>
          </a:stretch>
        </p:blipFill>
        <p:spPr bwMode="gray">
          <a:xfrm>
            <a:off x="4784401" y="6271200"/>
            <a:ext cx="4207307" cy="432000"/>
          </a:xfrm>
          <a:prstGeom prst="rect">
            <a:avLst/>
          </a:prstGeom>
        </p:spPr>
      </p:pic>
      <p:sp>
        <p:nvSpPr>
          <p:cNvPr id="12" name="Picture Placeholder 11"/>
          <p:cNvSpPr>
            <a:spLocks noGrp="1"/>
          </p:cNvSpPr>
          <p:nvPr>
            <p:ph type="pic" sz="quarter" idx="10"/>
          </p:nvPr>
        </p:nvSpPr>
        <p:spPr bwMode="gray">
          <a:xfrm>
            <a:off x="6109200" y="151200"/>
            <a:ext cx="2883600" cy="2739600"/>
          </a:xfrm>
          <a:solidFill>
            <a:schemeClr val="accent2">
              <a:lumMod val="20000"/>
              <a:lumOff val="80000"/>
            </a:schemeClr>
          </a:solidFill>
        </p:spPr>
        <p:txBody>
          <a:bodyPr/>
          <a:lstStyle/>
          <a:p>
            <a:r>
              <a:rPr lang="en-US" smtClean="0"/>
              <a:t>Click icon to add picture</a:t>
            </a:r>
            <a:endParaRPr lang="de-DE"/>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Page with picture">
    <p:spTree>
      <p:nvGrpSpPr>
        <p:cNvPr id="1" name=""/>
        <p:cNvGrpSpPr/>
        <p:nvPr/>
      </p:nvGrpSpPr>
      <p:grpSpPr>
        <a:xfrm>
          <a:off x="0" y="0"/>
          <a:ext cx="0" cy="0"/>
          <a:chOff x="0" y="0"/>
          <a:chExt cx="0" cy="0"/>
        </a:xfrm>
      </p:grpSpPr>
      <p:sp>
        <p:nvSpPr>
          <p:cNvPr id="13" name="Rectangle 12"/>
          <p:cNvSpPr/>
          <p:nvPr userDrawn="1"/>
        </p:nvSpPr>
        <p:spPr bwMode="gray">
          <a:xfrm>
            <a:off x="151200" y="151200"/>
            <a:ext cx="7351200" cy="178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bwMode="gray">
          <a:xfrm>
            <a:off x="151200" y="151200"/>
            <a:ext cx="4370400" cy="1785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hasCustomPrompt="1"/>
          </p:nvPr>
        </p:nvSpPr>
        <p:spPr bwMode="gray">
          <a:xfrm>
            <a:off x="248400" y="201600"/>
            <a:ext cx="4179600" cy="716400"/>
          </a:xfrm>
        </p:spPr>
        <p:txBody>
          <a:bodyPr/>
          <a:lstStyle>
            <a:lvl1pPr>
              <a:defRPr>
                <a:solidFill>
                  <a:schemeClr val="accent1"/>
                </a:solidFill>
              </a:defRPr>
            </a:lvl1pPr>
          </a:lstStyle>
          <a:p>
            <a:r>
              <a:rPr lang="en-US" dirty="0" smtClean="0"/>
              <a:t>Click to Add Title</a:t>
            </a:r>
            <a:endParaRPr lang="de-DE" dirty="0"/>
          </a:p>
        </p:txBody>
      </p:sp>
      <p:pic>
        <p:nvPicPr>
          <p:cNvPr id="4" name="Picture 3" descr="logo_fläche_gross.png"/>
          <p:cNvPicPr>
            <a:picLocks noChangeAspect="1"/>
          </p:cNvPicPr>
          <p:nvPr/>
        </p:nvPicPr>
        <p:blipFill>
          <a:blip r:embed="rId2" cstate="print"/>
          <a:stretch>
            <a:fillRect/>
          </a:stretch>
        </p:blipFill>
        <p:spPr bwMode="gray">
          <a:xfrm>
            <a:off x="7599601" y="151200"/>
            <a:ext cx="1392955" cy="1789200"/>
          </a:xfrm>
          <a:prstGeom prst="rect">
            <a:avLst/>
          </a:prstGeom>
        </p:spPr>
      </p:pic>
      <p:sp>
        <p:nvSpPr>
          <p:cNvPr id="11" name="Text Placeholder 10"/>
          <p:cNvSpPr>
            <a:spLocks noGrp="1"/>
          </p:cNvSpPr>
          <p:nvPr>
            <p:ph type="body" sz="quarter" idx="11" hasCustomPrompt="1"/>
          </p:nvPr>
        </p:nvSpPr>
        <p:spPr bwMode="gray">
          <a:xfrm>
            <a:off x="248400" y="2134800"/>
            <a:ext cx="8647200" cy="4572388"/>
          </a:xfrm>
        </p:spPr>
        <p:txBody>
          <a:bodyPr/>
          <a:lstStyle>
            <a:lvl1pPr marL="360000" marR="0" indent="-360000" algn="l" defTabSz="914400" rtl="0" eaLnBrk="1" fontAlgn="auto" latinLnBrk="0" hangingPunct="1">
              <a:lnSpc>
                <a:spcPct val="100000"/>
              </a:lnSpc>
              <a:spcBef>
                <a:spcPts val="1620"/>
              </a:spcBef>
              <a:spcAft>
                <a:spcPts val="0"/>
              </a:spcAft>
              <a:buClrTx/>
              <a:buSzPct val="100000"/>
              <a:buFont typeface="+mj-lt"/>
              <a:buAutoNum type="arabicPeriod"/>
              <a:tabLst/>
              <a:defRPr sz="2000">
                <a:solidFill>
                  <a:schemeClr val="accent2">
                    <a:lumMod val="60000"/>
                    <a:lumOff val="40000"/>
                  </a:schemeClr>
                </a:solidFill>
              </a:defRPr>
            </a:lvl1pPr>
            <a:lvl2pPr marL="900000" indent="-288000">
              <a:spcBef>
                <a:spcPts val="300"/>
              </a:spcBef>
              <a:defRPr sz="1800">
                <a:solidFill>
                  <a:schemeClr val="accent2">
                    <a:lumMod val="60000"/>
                    <a:lumOff val="40000"/>
                  </a:schemeClr>
                </a:solidFill>
              </a:defRPr>
            </a:lvl2pPr>
          </a:lstStyle>
          <a:p>
            <a:pPr marL="338138" marR="0" lvl="0" indent="-338138" algn="l" defTabSz="914400" rtl="0" eaLnBrk="1" fontAlgn="auto" latinLnBrk="0" hangingPunct="1">
              <a:lnSpc>
                <a:spcPct val="100000"/>
              </a:lnSpc>
              <a:spcBef>
                <a:spcPts val="1620"/>
              </a:spcBef>
              <a:spcAft>
                <a:spcPts val="0"/>
              </a:spcAft>
              <a:buClr>
                <a:schemeClr val="accent2"/>
              </a:buClr>
              <a:buSzPct val="100000"/>
              <a:buFont typeface="+mj-lt"/>
              <a:buAutoNum type="arabicPeriod"/>
              <a:tabLst/>
              <a:defRPr/>
            </a:pPr>
            <a:r>
              <a:rPr lang="en-US" dirty="0" smtClean="0"/>
              <a:t>Click to add divider headline</a:t>
            </a:r>
          </a:p>
          <a:p>
            <a:pPr lvl="1"/>
            <a:r>
              <a:rPr lang="en-US" dirty="0" err="1" smtClean="0"/>
              <a:t>Subdivider</a:t>
            </a:r>
            <a:r>
              <a:rPr lang="en-US" dirty="0" smtClean="0"/>
              <a:t> headline</a:t>
            </a:r>
          </a:p>
        </p:txBody>
      </p:sp>
      <p:sp>
        <p:nvSpPr>
          <p:cNvPr id="8" name="Picture Placeholder 7"/>
          <p:cNvSpPr>
            <a:spLocks noGrp="1"/>
          </p:cNvSpPr>
          <p:nvPr>
            <p:ph type="pic" sz="quarter" idx="12"/>
          </p:nvPr>
        </p:nvSpPr>
        <p:spPr bwMode="gray">
          <a:xfrm>
            <a:off x="4622400" y="151200"/>
            <a:ext cx="2883600" cy="1785600"/>
          </a:xfrm>
          <a:solidFill>
            <a:schemeClr val="bg1">
              <a:lumMod val="95000"/>
            </a:schemeClr>
          </a:solidFill>
        </p:spPr>
        <p:txBody>
          <a:bodyPr/>
          <a:lstStyle/>
          <a:p>
            <a:r>
              <a:rPr lang="en-US" smtClean="0"/>
              <a:t>Click icon to add picture</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Page">
    <p:spTree>
      <p:nvGrpSpPr>
        <p:cNvPr id="1" name=""/>
        <p:cNvGrpSpPr/>
        <p:nvPr/>
      </p:nvGrpSpPr>
      <p:grpSpPr>
        <a:xfrm>
          <a:off x="0" y="0"/>
          <a:ext cx="0" cy="0"/>
          <a:chOff x="0" y="0"/>
          <a:chExt cx="0" cy="0"/>
        </a:xfrm>
      </p:grpSpPr>
      <p:sp>
        <p:nvSpPr>
          <p:cNvPr id="13" name="Rectangle 12"/>
          <p:cNvSpPr/>
          <p:nvPr userDrawn="1"/>
        </p:nvSpPr>
        <p:spPr bwMode="gray">
          <a:xfrm>
            <a:off x="151200" y="151200"/>
            <a:ext cx="7351200" cy="178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bwMode="gray">
          <a:xfrm>
            <a:off x="151200" y="151200"/>
            <a:ext cx="7351200" cy="1785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hasCustomPrompt="1"/>
          </p:nvPr>
        </p:nvSpPr>
        <p:spPr bwMode="gray">
          <a:xfrm>
            <a:off x="248400" y="201600"/>
            <a:ext cx="7160400" cy="716400"/>
          </a:xfrm>
        </p:spPr>
        <p:txBody>
          <a:bodyPr/>
          <a:lstStyle>
            <a:lvl1pPr>
              <a:defRPr>
                <a:solidFill>
                  <a:schemeClr val="accent1"/>
                </a:solidFill>
              </a:defRPr>
            </a:lvl1pPr>
          </a:lstStyle>
          <a:p>
            <a:r>
              <a:rPr lang="en-US" dirty="0" smtClean="0"/>
              <a:t>Click to Add Title</a:t>
            </a:r>
            <a:endParaRPr lang="de-DE" dirty="0"/>
          </a:p>
        </p:txBody>
      </p:sp>
      <p:pic>
        <p:nvPicPr>
          <p:cNvPr id="4" name="Picture 3" descr="logo_fläche_gross.png"/>
          <p:cNvPicPr>
            <a:picLocks noChangeAspect="1"/>
          </p:cNvPicPr>
          <p:nvPr/>
        </p:nvPicPr>
        <p:blipFill>
          <a:blip r:embed="rId2" cstate="print"/>
          <a:stretch>
            <a:fillRect/>
          </a:stretch>
        </p:blipFill>
        <p:spPr bwMode="gray">
          <a:xfrm>
            <a:off x="7599601" y="151200"/>
            <a:ext cx="1392955" cy="1789200"/>
          </a:xfrm>
          <a:prstGeom prst="rect">
            <a:avLst/>
          </a:prstGeom>
        </p:spPr>
      </p:pic>
      <p:sp>
        <p:nvSpPr>
          <p:cNvPr id="11" name="Text Placeholder 10"/>
          <p:cNvSpPr>
            <a:spLocks noGrp="1"/>
          </p:cNvSpPr>
          <p:nvPr>
            <p:ph type="body" sz="quarter" idx="11" hasCustomPrompt="1"/>
          </p:nvPr>
        </p:nvSpPr>
        <p:spPr bwMode="gray">
          <a:xfrm>
            <a:off x="248400" y="2134800"/>
            <a:ext cx="8647200" cy="4572388"/>
          </a:xfrm>
        </p:spPr>
        <p:txBody>
          <a:bodyPr/>
          <a:lstStyle>
            <a:lvl1pPr marL="360000" marR="0" indent="-360000" algn="l" defTabSz="914400" rtl="0" eaLnBrk="1" fontAlgn="auto" latinLnBrk="0" hangingPunct="1">
              <a:lnSpc>
                <a:spcPct val="100000"/>
              </a:lnSpc>
              <a:spcBef>
                <a:spcPts val="1620"/>
              </a:spcBef>
              <a:spcAft>
                <a:spcPts val="0"/>
              </a:spcAft>
              <a:buClrTx/>
              <a:buSzPct val="100000"/>
              <a:buFont typeface="+mj-lt"/>
              <a:buAutoNum type="arabicPeriod"/>
              <a:tabLst/>
              <a:defRPr sz="2000">
                <a:solidFill>
                  <a:schemeClr val="accent2">
                    <a:lumMod val="60000"/>
                    <a:lumOff val="40000"/>
                  </a:schemeClr>
                </a:solidFill>
              </a:defRPr>
            </a:lvl1pPr>
            <a:lvl2pPr marL="900000" indent="-288000">
              <a:spcBef>
                <a:spcPts val="300"/>
              </a:spcBef>
              <a:defRPr sz="1800">
                <a:solidFill>
                  <a:schemeClr val="accent2">
                    <a:lumMod val="60000"/>
                    <a:lumOff val="40000"/>
                  </a:schemeClr>
                </a:solidFill>
              </a:defRPr>
            </a:lvl2pPr>
          </a:lstStyle>
          <a:p>
            <a:pPr marL="338138" marR="0" lvl="0" indent="-338138" algn="l" defTabSz="914400" rtl="0" eaLnBrk="1" fontAlgn="auto" latinLnBrk="0" hangingPunct="1">
              <a:lnSpc>
                <a:spcPct val="100000"/>
              </a:lnSpc>
              <a:spcBef>
                <a:spcPts val="1620"/>
              </a:spcBef>
              <a:spcAft>
                <a:spcPts val="0"/>
              </a:spcAft>
              <a:buClr>
                <a:schemeClr val="accent2"/>
              </a:buClr>
              <a:buSzPct val="100000"/>
              <a:buFont typeface="+mj-lt"/>
              <a:buAutoNum type="arabicPeriod"/>
              <a:tabLst/>
              <a:defRPr/>
            </a:pPr>
            <a:r>
              <a:rPr lang="en-US" dirty="0" smtClean="0"/>
              <a:t>Click to add divider headline</a:t>
            </a:r>
          </a:p>
          <a:p>
            <a:pPr lvl="1"/>
            <a:r>
              <a:rPr lang="en-US" dirty="0" err="1" smtClean="0"/>
              <a:t>Subdivider</a:t>
            </a:r>
            <a:r>
              <a:rPr lang="en-US" dirty="0" smtClean="0"/>
              <a:t> headline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Click to Add Title (Title Case)</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Click to Add Title (Title Case)</a:t>
            </a:r>
            <a:endParaRPr lang="de-DE" dirty="0"/>
          </a:p>
        </p:txBody>
      </p:sp>
      <p:sp>
        <p:nvSpPr>
          <p:cNvPr id="5" name="Text Placeholder 4"/>
          <p:cNvSpPr>
            <a:spLocks noGrp="1"/>
          </p:cNvSpPr>
          <p:nvPr>
            <p:ph type="body" sz="quarter" idx="11" hasCustomPrompt="1"/>
          </p:nvPr>
        </p:nvSpPr>
        <p:spPr bwMode="gray">
          <a:xfrm>
            <a:off x="248400" y="1292400"/>
            <a:ext cx="8647200" cy="5410800"/>
          </a:xfrm>
        </p:spPr>
        <p:txBody>
          <a:bodyPr/>
          <a:lstStyle/>
          <a:p>
            <a:pPr lvl="0"/>
            <a:r>
              <a:rPr lang="en-US" noProof="0"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Sub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8400" y="201600"/>
            <a:ext cx="7160400" cy="392760"/>
          </a:xfrm>
        </p:spPr>
        <p:txBody>
          <a:bodyPr/>
          <a:lstStyle>
            <a:lvl1pPr>
              <a:defRPr/>
            </a:lvl1pPr>
          </a:lstStyle>
          <a:p>
            <a:r>
              <a:rPr lang="en-US" noProof="0" dirty="0" smtClean="0"/>
              <a:t>Click to Add Title (Title Case)</a:t>
            </a:r>
            <a:endParaRPr lang="de-DE" dirty="0"/>
          </a:p>
        </p:txBody>
      </p:sp>
      <p:sp>
        <p:nvSpPr>
          <p:cNvPr id="5" name="Text Placeholder 4"/>
          <p:cNvSpPr>
            <a:spLocks noGrp="1"/>
          </p:cNvSpPr>
          <p:nvPr>
            <p:ph type="body" sz="quarter" idx="11" hasCustomPrompt="1"/>
          </p:nvPr>
        </p:nvSpPr>
        <p:spPr>
          <a:xfrm>
            <a:off x="248400" y="1292400"/>
            <a:ext cx="8647200" cy="5410800"/>
          </a:xfrm>
        </p:spPr>
        <p:txBody>
          <a:bodyPr/>
          <a:lstStyle/>
          <a:p>
            <a:pPr lvl="0"/>
            <a:r>
              <a:rPr lang="en-US" noProof="0"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7" name="Text Placeholder 6"/>
          <p:cNvSpPr>
            <a:spLocks noGrp="1"/>
          </p:cNvSpPr>
          <p:nvPr>
            <p:ph type="body" sz="quarter" idx="12" hasCustomPrompt="1"/>
          </p:nvPr>
        </p:nvSpPr>
        <p:spPr>
          <a:xfrm>
            <a:off x="248400" y="648001"/>
            <a:ext cx="7160400" cy="312120"/>
          </a:xfrm>
        </p:spPr>
        <p:txBody>
          <a:bodyPr/>
          <a:lstStyle>
            <a:lvl1pPr>
              <a:defRPr>
                <a:solidFill>
                  <a:schemeClr val="accent3"/>
                </a:solidFill>
              </a:defRPr>
            </a:lvl1pPr>
          </a:lstStyle>
          <a:p>
            <a:pPr lvl="0"/>
            <a:r>
              <a:rPr lang="en-US" dirty="0" smtClean="0"/>
              <a:t>Click to Add Subtitle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Click to Add Title (Title Case)</a:t>
            </a:r>
            <a:endParaRPr lang="de-DE" dirty="0"/>
          </a:p>
        </p:txBody>
      </p:sp>
      <p:sp>
        <p:nvSpPr>
          <p:cNvPr id="3" name="Content Placeholder 2"/>
          <p:cNvSpPr>
            <a:spLocks noGrp="1"/>
          </p:cNvSpPr>
          <p:nvPr>
            <p:ph idx="1" hasCustomPrompt="1"/>
          </p:nvPr>
        </p:nvSpPr>
        <p:spPr>
          <a:xfrm>
            <a:off x="151200" y="1083600"/>
            <a:ext cx="8841600" cy="5619600"/>
          </a:xfrm>
        </p:spPr>
        <p:txBody>
          <a:bodyPr/>
          <a:lstStyle>
            <a:lvl1pPr>
              <a:defRPr/>
            </a:lvl1pPr>
          </a:lstStyle>
          <a:p>
            <a:pPr lvl="0"/>
            <a:r>
              <a:rPr lang="en-US" dirty="0" smtClean="0"/>
              <a:t>Click to add content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with picture lef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Click to Add Title (Title Case)</a:t>
            </a:r>
            <a:endParaRPr lang="de-DE" dirty="0"/>
          </a:p>
        </p:txBody>
      </p:sp>
      <p:sp>
        <p:nvSpPr>
          <p:cNvPr id="5" name="Picture Placeholder 4"/>
          <p:cNvSpPr>
            <a:spLocks noGrp="1"/>
          </p:cNvSpPr>
          <p:nvPr>
            <p:ph type="pic" sz="quarter" idx="10"/>
          </p:nvPr>
        </p:nvSpPr>
        <p:spPr bwMode="gray">
          <a:xfrm>
            <a:off x="151200" y="1292400"/>
            <a:ext cx="2883600" cy="5410800"/>
          </a:xfrm>
        </p:spPr>
        <p:txBody>
          <a:body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132000" y="1292400"/>
            <a:ext cx="5860800" cy="5410800"/>
          </a:xfrm>
        </p:spPr>
        <p:txBody>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51200" y="151200"/>
            <a:ext cx="7351200" cy="8352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8" name="Picture 2" descr="\\dwdf032\cmedia\Templates_Guidelines\eOn\Templates\_SAP_AG\test_PPT2007\NEU_July2008\logo_fläche.png"/>
          <p:cNvPicPr>
            <a:picLocks noChangeAspect="1" noChangeArrowheads="1"/>
          </p:cNvPicPr>
          <p:nvPr/>
        </p:nvPicPr>
        <p:blipFill>
          <a:blip r:embed="rId18" cstate="print"/>
          <a:srcRect/>
          <a:stretch>
            <a:fillRect/>
          </a:stretch>
        </p:blipFill>
        <p:spPr bwMode="gray">
          <a:xfrm>
            <a:off x="7599601" y="151200"/>
            <a:ext cx="1393323" cy="835200"/>
          </a:xfrm>
          <a:prstGeom prst="rect">
            <a:avLst/>
          </a:prstGeom>
          <a:noFill/>
        </p:spPr>
      </p:pic>
      <p:sp>
        <p:nvSpPr>
          <p:cNvPr id="2" name="Title Placeholder 1"/>
          <p:cNvSpPr>
            <a:spLocks noGrp="1"/>
          </p:cNvSpPr>
          <p:nvPr>
            <p:ph type="title"/>
          </p:nvPr>
        </p:nvSpPr>
        <p:spPr bwMode="gray">
          <a:xfrm>
            <a:off x="248400" y="201600"/>
            <a:ext cx="7160400" cy="716400"/>
          </a:xfrm>
          <a:prstGeom prst="rect">
            <a:avLst/>
          </a:prstGeom>
        </p:spPr>
        <p:txBody>
          <a:bodyPr vert="horz" lIns="0" tIns="0" rIns="0" bIns="0" rtlCol="0" anchor="t" anchorCtr="0">
            <a:noAutofit/>
          </a:bodyPr>
          <a:lstStyle/>
          <a:p>
            <a:r>
              <a:rPr lang="en-US" noProof="0" dirty="0" smtClean="0"/>
              <a:t>Click to Add Title (Title Case)</a:t>
            </a:r>
            <a:endParaRPr lang="en-US" noProof="0" dirty="0"/>
          </a:p>
        </p:txBody>
      </p:sp>
      <p:sp>
        <p:nvSpPr>
          <p:cNvPr id="3" name="Text Placeholder 2"/>
          <p:cNvSpPr>
            <a:spLocks noGrp="1"/>
          </p:cNvSpPr>
          <p:nvPr>
            <p:ph type="body" idx="1"/>
          </p:nvPr>
        </p:nvSpPr>
        <p:spPr bwMode="gray">
          <a:xfrm>
            <a:off x="248400" y="1292399"/>
            <a:ext cx="8647200" cy="5410800"/>
          </a:xfrm>
          <a:prstGeom prst="rect">
            <a:avLst/>
          </a:prstGeom>
        </p:spPr>
        <p:txBody>
          <a:bodyPr vert="horz" lIns="0" tIns="0" rIns="0" bIns="0" rtlCol="0">
            <a:noAutofit/>
          </a:body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0" name="TextBox 9"/>
          <p:cNvSpPr txBox="1"/>
          <p:nvPr/>
        </p:nvSpPr>
        <p:spPr bwMode="gray">
          <a:xfrm>
            <a:off x="151201" y="6724800"/>
            <a:ext cx="1869423" cy="107722"/>
          </a:xfrm>
          <a:prstGeom prst="rect">
            <a:avLst/>
          </a:prstGeom>
          <a:noFill/>
        </p:spPr>
        <p:txBody>
          <a:bodyPr wrap="none" lIns="0" tIns="0" rIns="0" bIns="0" rtlCol="0">
            <a:spAutoFit/>
          </a:bodyPr>
          <a:lstStyle/>
          <a:p>
            <a:pPr marL="93663" indent="-93663" algn="l">
              <a:buClr>
                <a:schemeClr val="accent2"/>
              </a:buClr>
              <a:buFont typeface="Arial" pitchFamily="34" charset="0"/>
              <a:buChar char="©"/>
            </a:pPr>
            <a:r>
              <a:rPr lang="en-US" sz="700" noProof="0" dirty="0" smtClean="0">
                <a:solidFill>
                  <a:schemeClr val="accent2"/>
                </a:solidFill>
              </a:rPr>
              <a:t>2010 SAP AG. All rights reserved. </a:t>
            </a:r>
            <a:r>
              <a:rPr lang="en-US" sz="700" baseline="0" noProof="0" dirty="0" smtClean="0">
                <a:solidFill>
                  <a:schemeClr val="accent2"/>
                </a:solidFill>
              </a:rPr>
              <a:t>/ Page </a:t>
            </a:r>
            <a:fld id="{0BDC132A-5C91-4078-9777-31DA19A62E0A}" type="slidenum">
              <a:rPr lang="en-US" sz="700" baseline="0" noProof="0" smtClean="0">
                <a:solidFill>
                  <a:schemeClr val="accent2"/>
                </a:solidFill>
              </a:rPr>
              <a:pPr marL="93663" indent="-93663" algn="l">
                <a:buClr>
                  <a:schemeClr val="accent2"/>
                </a:buClr>
                <a:buFont typeface="Arial" pitchFamily="34" charset="0"/>
                <a:buChar char="©"/>
              </a:pPr>
              <a:t>‹#›</a:t>
            </a:fld>
            <a:endParaRPr lang="en-US" sz="700" noProof="0" dirty="0" smtClean="0">
              <a:solidFill>
                <a:schemeClr val="accent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78"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81" r:id="rId14"/>
    <p:sldLayoutId id="2147483674" r:id="rId15"/>
    <p:sldLayoutId id="2147483679" r:id="rId16"/>
  </p:sldLayoutIdLst>
  <p:hf hdr="0" ftr="0" dt="0"/>
  <p:txStyles>
    <p:titleStyle>
      <a:lvl1pPr algn="l" defTabSz="914400" rtl="0" eaLnBrk="1" latinLnBrk="0" hangingPunct="1">
        <a:spcBef>
          <a:spcPct val="0"/>
        </a:spcBef>
        <a:buNone/>
        <a:defRPr sz="2200" kern="1200">
          <a:solidFill>
            <a:schemeClr val="accent3"/>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kern="1200">
          <a:solidFill>
            <a:schemeClr val="tx1"/>
          </a:solidFill>
          <a:latin typeface="+mn-lt"/>
          <a:ea typeface="+mn-ea"/>
          <a:cs typeface="+mn-cs"/>
        </a:defRPr>
      </a:lvl1pPr>
      <a:lvl2pPr marL="180000" indent="-180000" algn="l" defTabSz="914400" rtl="0" eaLnBrk="1" latinLnBrk="0" hangingPunct="1">
        <a:spcBef>
          <a:spcPts val="500"/>
        </a:spcBef>
        <a:buClr>
          <a:schemeClr val="accent1"/>
        </a:buClr>
        <a:buSzPct val="80000"/>
        <a:buFont typeface="Wingdings" pitchFamily="2" charset="2"/>
        <a:buChar char="n"/>
        <a:defRPr sz="1600" kern="1200">
          <a:solidFill>
            <a:schemeClr val="tx1"/>
          </a:solidFill>
          <a:latin typeface="+mn-lt"/>
          <a:ea typeface="+mn-ea"/>
          <a:cs typeface="+mn-cs"/>
        </a:defRPr>
      </a:lvl2pPr>
      <a:lvl3pPr marL="539750" indent="-180000" algn="l" defTabSz="914400" rtl="0" eaLnBrk="1" latinLnBrk="0" hangingPunct="1">
        <a:spcBef>
          <a:spcPts val="500"/>
        </a:spcBef>
        <a:buClr>
          <a:schemeClr val="accent2"/>
        </a:buClr>
        <a:buSzPct val="80000"/>
        <a:buFont typeface="Wingdings" pitchFamily="2" charset="2"/>
        <a:buChar char="n"/>
        <a:defRPr sz="1600" kern="1200">
          <a:solidFill>
            <a:schemeClr val="tx1"/>
          </a:solidFill>
          <a:latin typeface="+mn-lt"/>
          <a:ea typeface="+mn-ea"/>
          <a:cs typeface="+mn-cs"/>
        </a:defRPr>
      </a:lvl3pPr>
      <a:lvl4pPr marL="768350" indent="-180000" algn="l" defTabSz="914400" rtl="0" eaLnBrk="1" latinLnBrk="0" hangingPunct="1">
        <a:spcBef>
          <a:spcPts val="500"/>
        </a:spcBef>
        <a:buClr>
          <a:schemeClr val="accent2"/>
        </a:buClr>
        <a:buSzPct val="80000"/>
        <a:buFont typeface="Arial" pitchFamily="34" charset="0"/>
        <a:buChar char="–"/>
        <a:defRPr sz="1600" kern="1200">
          <a:solidFill>
            <a:schemeClr val="tx1"/>
          </a:solidFill>
          <a:latin typeface="+mn-lt"/>
          <a:ea typeface="+mn-ea"/>
          <a:cs typeface="+mn-cs"/>
        </a:defRPr>
      </a:lvl4pPr>
      <a:lvl5pPr marL="952500" indent="-180000" algn="l" defTabSz="914400" rtl="0" eaLnBrk="1" latinLnBrk="0" hangingPunct="1">
        <a:spcBef>
          <a:spcPts val="500"/>
        </a:spcBef>
        <a:buClr>
          <a:schemeClr val="accent2"/>
        </a:buClr>
        <a:buSzPct val="80000"/>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8400" y="201600"/>
            <a:ext cx="6889000" cy="716400"/>
          </a:xfrm>
        </p:spPr>
        <p:txBody>
          <a:bodyPr/>
          <a:lstStyle/>
          <a:p>
            <a:r>
              <a:rPr lang="en-US" dirty="0" smtClean="0"/>
              <a:t>Value proposition description</a:t>
            </a:r>
          </a:p>
        </p:txBody>
      </p:sp>
      <p:grpSp>
        <p:nvGrpSpPr>
          <p:cNvPr id="58" name="Group 57"/>
          <p:cNvGrpSpPr/>
          <p:nvPr/>
        </p:nvGrpSpPr>
        <p:grpSpPr>
          <a:xfrm>
            <a:off x="1289713" y="1337481"/>
            <a:ext cx="4701654" cy="3043688"/>
            <a:chOff x="1289713" y="1337481"/>
            <a:chExt cx="4701654" cy="3043688"/>
          </a:xfrm>
        </p:grpSpPr>
        <p:sp>
          <p:nvSpPr>
            <p:cNvPr id="24" name="Text Box 47"/>
            <p:cNvSpPr txBox="1">
              <a:spLocks noChangeAspect="1" noChangeArrowheads="1"/>
            </p:cNvSpPr>
            <p:nvPr/>
          </p:nvSpPr>
          <p:spPr bwMode="gray">
            <a:xfrm>
              <a:off x="1641067" y="1505595"/>
              <a:ext cx="712519" cy="787011"/>
            </a:xfrm>
            <a:prstGeom prst="rect">
              <a:avLst/>
            </a:prstGeom>
            <a:noFill/>
            <a:ln w="12700" algn="ctr">
              <a:solidFill>
                <a:srgbClr val="002060"/>
              </a:solidFill>
              <a:miter lim="800000"/>
              <a:headEnd/>
              <a:tailEnd/>
            </a:ln>
          </p:spPr>
          <p:txBody>
            <a:bodyPr wrap="square" lIns="90000" tIns="46800" rIns="90000" bIns="46800">
              <a:spAutoFit/>
            </a:bodyPr>
            <a:lstStyle/>
            <a:p>
              <a:r>
                <a:rPr lang="en-US" sz="900" dirty="0" smtClean="0">
                  <a:solidFill>
                    <a:srgbClr val="002060"/>
                  </a:solidFill>
                  <a:latin typeface="Times New Roman" pitchFamily="18" charset="0"/>
                  <a:cs typeface="Times New Roman" pitchFamily="18" charset="0"/>
                </a:rPr>
                <a:t>Economics</a:t>
              </a:r>
            </a:p>
            <a:p>
              <a:endParaRPr lang="en-US" sz="900" dirty="0" smtClean="0">
                <a:solidFill>
                  <a:srgbClr val="002060"/>
                </a:solidFill>
                <a:latin typeface="Times New Roman" pitchFamily="18" charset="0"/>
                <a:ea typeface="Arial Unicode MS" pitchFamily="34" charset="-128"/>
                <a:cs typeface="Times New Roman" pitchFamily="18" charset="0"/>
              </a:endParaRPr>
            </a:p>
            <a:p>
              <a:r>
                <a:rPr lang="en-US" sz="900" dirty="0" smtClean="0">
                  <a:solidFill>
                    <a:srgbClr val="002060"/>
                  </a:solidFill>
                  <a:latin typeface="Times New Roman" pitchFamily="18" charset="0"/>
                  <a:ea typeface="Arial Unicode MS" pitchFamily="34" charset="-128"/>
                  <a:cs typeface="Times New Roman" pitchFamily="18" charset="0"/>
                </a:rPr>
                <a:t>Input</a:t>
              </a:r>
            </a:p>
            <a:p>
              <a:r>
                <a:rPr lang="en-US" sz="900" dirty="0" smtClean="0">
                  <a:solidFill>
                    <a:srgbClr val="002060"/>
                  </a:solidFill>
                  <a:latin typeface="Times New Roman" pitchFamily="18" charset="0"/>
                  <a:ea typeface="Arial Unicode MS" pitchFamily="34" charset="-128"/>
                  <a:cs typeface="Times New Roman" pitchFamily="18" charset="0"/>
                </a:rPr>
                <a:t>Run</a:t>
              </a:r>
            </a:p>
            <a:p>
              <a:r>
                <a:rPr lang="en-US" sz="900" dirty="0" smtClean="0">
                  <a:solidFill>
                    <a:srgbClr val="002060"/>
                  </a:solidFill>
                  <a:latin typeface="Times New Roman" pitchFamily="18" charset="0"/>
                  <a:ea typeface="Arial Unicode MS" pitchFamily="34" charset="-128"/>
                  <a:cs typeface="Times New Roman" pitchFamily="18" charset="0"/>
                </a:rPr>
                <a:t>Analyze</a:t>
              </a:r>
              <a:endParaRPr lang="en-US" sz="900" dirty="0" smtClean="0">
                <a:solidFill>
                  <a:srgbClr val="002060"/>
                </a:solidFill>
                <a:latin typeface="Times New Roman" pitchFamily="18" charset="0"/>
                <a:cs typeface="Times New Roman" pitchFamily="18" charset="0"/>
              </a:endParaRPr>
            </a:p>
          </p:txBody>
        </p:sp>
        <p:cxnSp>
          <p:nvCxnSpPr>
            <p:cNvPr id="43" name="Straight Arrow Connector 42"/>
            <p:cNvCxnSpPr/>
            <p:nvPr/>
          </p:nvCxnSpPr>
          <p:spPr>
            <a:xfrm>
              <a:off x="2354381" y="1642796"/>
              <a:ext cx="197988" cy="3124"/>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4" name="Text Box 47"/>
            <p:cNvSpPr txBox="1">
              <a:spLocks noChangeAspect="1" noChangeArrowheads="1"/>
            </p:cNvSpPr>
            <p:nvPr/>
          </p:nvSpPr>
          <p:spPr bwMode="gray">
            <a:xfrm>
              <a:off x="2556792" y="1506920"/>
              <a:ext cx="798659" cy="787011"/>
            </a:xfrm>
            <a:prstGeom prst="rect">
              <a:avLst/>
            </a:prstGeom>
            <a:noFill/>
            <a:ln w="12700" algn="ctr">
              <a:solidFill>
                <a:srgbClr val="002060"/>
              </a:solidFill>
              <a:miter lim="800000"/>
              <a:headEnd/>
              <a:tailEnd/>
            </a:ln>
          </p:spPr>
          <p:txBody>
            <a:bodyPr wrap="square" lIns="90000" tIns="46800" rIns="90000" bIns="46800">
              <a:spAutoFit/>
            </a:bodyPr>
            <a:lstStyle/>
            <a:p>
              <a:r>
                <a:rPr lang="en-US" sz="900" dirty="0" smtClean="0">
                  <a:solidFill>
                    <a:srgbClr val="002060"/>
                  </a:solidFill>
                  <a:latin typeface="Times New Roman" pitchFamily="18" charset="0"/>
                  <a:cs typeface="Times New Roman" pitchFamily="18" charset="0"/>
                </a:rPr>
                <a:t>Engineering</a:t>
              </a:r>
            </a:p>
            <a:p>
              <a:endParaRPr lang="en-US" sz="900" dirty="0" smtClean="0">
                <a:solidFill>
                  <a:srgbClr val="002060"/>
                </a:solidFill>
                <a:latin typeface="Times New Roman" pitchFamily="18" charset="0"/>
                <a:ea typeface="Arial Unicode MS" pitchFamily="34" charset="-128"/>
                <a:cs typeface="Times New Roman" pitchFamily="18" charset="0"/>
              </a:endParaRPr>
            </a:p>
            <a:p>
              <a:r>
                <a:rPr lang="en-US" sz="900" dirty="0" smtClean="0">
                  <a:solidFill>
                    <a:srgbClr val="002060"/>
                  </a:solidFill>
                  <a:latin typeface="Times New Roman" pitchFamily="18" charset="0"/>
                  <a:ea typeface="Arial Unicode MS" pitchFamily="34" charset="-128"/>
                  <a:cs typeface="Times New Roman" pitchFamily="18" charset="0"/>
                </a:rPr>
                <a:t>Input</a:t>
              </a:r>
            </a:p>
            <a:p>
              <a:r>
                <a:rPr lang="en-US" sz="900" dirty="0" smtClean="0">
                  <a:solidFill>
                    <a:srgbClr val="002060"/>
                  </a:solidFill>
                  <a:latin typeface="Times New Roman" pitchFamily="18" charset="0"/>
                  <a:ea typeface="Arial Unicode MS" pitchFamily="34" charset="-128"/>
                  <a:cs typeface="Times New Roman" pitchFamily="18" charset="0"/>
                </a:rPr>
                <a:t>Run</a:t>
              </a:r>
              <a:br>
                <a:rPr lang="en-US" sz="900" dirty="0" smtClean="0">
                  <a:solidFill>
                    <a:srgbClr val="002060"/>
                  </a:solidFill>
                  <a:latin typeface="Times New Roman" pitchFamily="18" charset="0"/>
                  <a:ea typeface="Arial Unicode MS" pitchFamily="34" charset="-128"/>
                  <a:cs typeface="Times New Roman" pitchFamily="18" charset="0"/>
                </a:rPr>
              </a:br>
              <a:r>
                <a:rPr lang="en-US" sz="900" dirty="0" smtClean="0">
                  <a:solidFill>
                    <a:srgbClr val="002060"/>
                  </a:solidFill>
                  <a:latin typeface="Times New Roman" pitchFamily="18" charset="0"/>
                  <a:ea typeface="Arial Unicode MS" pitchFamily="34" charset="-128"/>
                  <a:cs typeface="Times New Roman" pitchFamily="18" charset="0"/>
                </a:rPr>
                <a:t>Analyze</a:t>
              </a:r>
              <a:endParaRPr lang="en-US" sz="900" dirty="0" smtClean="0">
                <a:solidFill>
                  <a:srgbClr val="002060"/>
                </a:solidFill>
                <a:latin typeface="Times New Roman" pitchFamily="18" charset="0"/>
                <a:cs typeface="Times New Roman" pitchFamily="18" charset="0"/>
              </a:endParaRPr>
            </a:p>
          </p:txBody>
        </p:sp>
        <p:sp>
          <p:nvSpPr>
            <p:cNvPr id="54" name="Text Box 47"/>
            <p:cNvSpPr txBox="1">
              <a:spLocks noChangeAspect="1" noChangeArrowheads="1"/>
            </p:cNvSpPr>
            <p:nvPr/>
          </p:nvSpPr>
          <p:spPr bwMode="gray">
            <a:xfrm>
              <a:off x="3574559" y="1522823"/>
              <a:ext cx="798657" cy="510012"/>
            </a:xfrm>
            <a:prstGeom prst="rect">
              <a:avLst/>
            </a:prstGeom>
            <a:noFill/>
            <a:ln w="12700" algn="ctr">
              <a:solidFill>
                <a:srgbClr val="002060"/>
              </a:solidFill>
              <a:miter lim="800000"/>
              <a:headEnd/>
              <a:tailEnd/>
            </a:ln>
          </p:spPr>
          <p:txBody>
            <a:bodyPr wrap="square" lIns="90000" tIns="46800" rIns="90000" bIns="46800">
              <a:spAutoFit/>
            </a:bodyPr>
            <a:lstStyle/>
            <a:p>
              <a:r>
                <a:rPr lang="en-US" sz="900" dirty="0" smtClean="0">
                  <a:solidFill>
                    <a:srgbClr val="002060"/>
                  </a:solidFill>
                  <a:latin typeface="Times New Roman" pitchFamily="18" charset="0"/>
                  <a:cs typeface="Times New Roman" pitchFamily="18" charset="0"/>
                </a:rPr>
                <a:t>Management</a:t>
              </a:r>
            </a:p>
            <a:p>
              <a:r>
                <a:rPr lang="en-US" sz="900" dirty="0" smtClean="0">
                  <a:solidFill>
                    <a:srgbClr val="002060"/>
                  </a:solidFill>
                  <a:latin typeface="Times New Roman" pitchFamily="18" charset="0"/>
                  <a:ea typeface="Arial Unicode MS" pitchFamily="34" charset="-128"/>
                  <a:cs typeface="Times New Roman" pitchFamily="18" charset="0"/>
                </a:rPr>
                <a:t/>
              </a:r>
              <a:br>
                <a:rPr lang="en-US" sz="900" dirty="0" smtClean="0">
                  <a:solidFill>
                    <a:srgbClr val="002060"/>
                  </a:solidFill>
                  <a:latin typeface="Times New Roman" pitchFamily="18" charset="0"/>
                  <a:ea typeface="Arial Unicode MS" pitchFamily="34" charset="-128"/>
                  <a:cs typeface="Times New Roman" pitchFamily="18" charset="0"/>
                </a:rPr>
              </a:br>
              <a:r>
                <a:rPr lang="en-US" sz="900" dirty="0" smtClean="0">
                  <a:solidFill>
                    <a:srgbClr val="002060"/>
                  </a:solidFill>
                  <a:latin typeface="Times New Roman" pitchFamily="18" charset="0"/>
                  <a:ea typeface="Arial Unicode MS" pitchFamily="34" charset="-128"/>
                  <a:cs typeface="Times New Roman" pitchFamily="18" charset="0"/>
                </a:rPr>
                <a:t>Analyze</a:t>
              </a:r>
              <a:endParaRPr lang="en-US" sz="900" dirty="0" smtClean="0">
                <a:solidFill>
                  <a:srgbClr val="002060"/>
                </a:solidFill>
                <a:latin typeface="Times New Roman" pitchFamily="18" charset="0"/>
                <a:cs typeface="Times New Roman" pitchFamily="18" charset="0"/>
              </a:endParaRPr>
            </a:p>
          </p:txBody>
        </p:sp>
        <p:grpSp>
          <p:nvGrpSpPr>
            <p:cNvPr id="61" name="Group 60"/>
            <p:cNvGrpSpPr/>
            <p:nvPr/>
          </p:nvGrpSpPr>
          <p:grpSpPr>
            <a:xfrm>
              <a:off x="4574254" y="1424410"/>
              <a:ext cx="803083" cy="485029"/>
              <a:chOff x="5406886" y="1407380"/>
              <a:chExt cx="803083" cy="485029"/>
            </a:xfrm>
          </p:grpSpPr>
          <p:sp>
            <p:nvSpPr>
              <p:cNvPr id="55" name="Flowchart: Decision 54"/>
              <p:cNvSpPr/>
              <p:nvPr/>
            </p:nvSpPr>
            <p:spPr bwMode="gray">
              <a:xfrm>
                <a:off x="5406886" y="1407380"/>
                <a:ext cx="803082" cy="485029"/>
              </a:xfrm>
              <a:prstGeom prst="flowChartDecision">
                <a:avLst/>
              </a:prstGeom>
              <a:noFill/>
              <a:ln w="19050" algn="ctr">
                <a:solidFill>
                  <a:srgbClr val="00206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latin typeface="Times New Roman" pitchFamily="18" charset="0"/>
                  <a:ea typeface="Arial Unicode MS" pitchFamily="34" charset="-128"/>
                  <a:cs typeface="Times New Roman" pitchFamily="18" charset="0"/>
                </a:endParaRPr>
              </a:p>
            </p:txBody>
          </p:sp>
          <p:sp>
            <p:nvSpPr>
              <p:cNvPr id="60" name="Text Box 47"/>
              <p:cNvSpPr txBox="1">
                <a:spLocks noChangeAspect="1" noChangeArrowheads="1"/>
              </p:cNvSpPr>
              <p:nvPr/>
            </p:nvSpPr>
            <p:spPr bwMode="gray">
              <a:xfrm>
                <a:off x="5435165" y="1514872"/>
                <a:ext cx="774804" cy="371513"/>
              </a:xfrm>
              <a:prstGeom prst="rect">
                <a:avLst/>
              </a:prstGeom>
              <a:noFill/>
              <a:ln w="12700" algn="ctr">
                <a:noFill/>
                <a:miter lim="800000"/>
                <a:headEnd/>
                <a:tailEnd/>
              </a:ln>
            </p:spPr>
            <p:txBody>
              <a:bodyPr wrap="square" lIns="90000" tIns="46800" rIns="90000" bIns="46800">
                <a:spAutoFit/>
              </a:bodyPr>
              <a:lstStyle/>
              <a:p>
                <a:r>
                  <a:rPr lang="en-US" sz="900" dirty="0" smtClean="0">
                    <a:solidFill>
                      <a:srgbClr val="002060"/>
                    </a:solidFill>
                    <a:latin typeface="Times New Roman" pitchFamily="18" charset="0"/>
                    <a:cs typeface="Times New Roman" pitchFamily="18" charset="0"/>
                  </a:rPr>
                  <a:t>Acceptable?</a:t>
                </a:r>
                <a:endParaRPr lang="en-US" sz="900" dirty="0" smtClean="0">
                  <a:solidFill>
                    <a:srgbClr val="002060"/>
                  </a:solidFill>
                  <a:latin typeface="Times New Roman" pitchFamily="18" charset="0"/>
                  <a:ea typeface="Arial Unicode MS" pitchFamily="34" charset="-128"/>
                  <a:cs typeface="Times New Roman" pitchFamily="18" charset="0"/>
                </a:endParaRPr>
              </a:p>
              <a:p>
                <a:endParaRPr lang="en-US" sz="900" dirty="0" smtClean="0">
                  <a:solidFill>
                    <a:srgbClr val="002060"/>
                  </a:solidFill>
                  <a:latin typeface="Times New Roman" pitchFamily="18" charset="0"/>
                  <a:cs typeface="Times New Roman" pitchFamily="18" charset="0"/>
                </a:endParaRPr>
              </a:p>
            </p:txBody>
          </p:sp>
        </p:grpSp>
        <p:sp>
          <p:nvSpPr>
            <p:cNvPr id="63" name="Text Box 47"/>
            <p:cNvSpPr txBox="1">
              <a:spLocks noChangeAspect="1" noChangeArrowheads="1"/>
            </p:cNvSpPr>
            <p:nvPr/>
          </p:nvSpPr>
          <p:spPr bwMode="gray">
            <a:xfrm>
              <a:off x="5529531" y="1548004"/>
              <a:ext cx="455427" cy="233014"/>
            </a:xfrm>
            <a:prstGeom prst="rect">
              <a:avLst/>
            </a:prstGeom>
            <a:noFill/>
            <a:ln w="12700" algn="ctr">
              <a:noFill/>
              <a:miter lim="800000"/>
              <a:headEnd/>
              <a:tailEnd/>
            </a:ln>
          </p:spPr>
          <p:txBody>
            <a:bodyPr wrap="square" lIns="90000" tIns="46800" rIns="90000" bIns="46800">
              <a:spAutoFit/>
            </a:bodyPr>
            <a:lstStyle/>
            <a:p>
              <a:r>
                <a:rPr lang="en-US" sz="900" dirty="0" smtClean="0">
                  <a:solidFill>
                    <a:srgbClr val="002060"/>
                  </a:solidFill>
                  <a:latin typeface="Times New Roman" pitchFamily="18" charset="0"/>
                  <a:cs typeface="Times New Roman" pitchFamily="18" charset="0"/>
                </a:rPr>
                <a:t>Done</a:t>
              </a:r>
            </a:p>
          </p:txBody>
        </p:sp>
        <p:cxnSp>
          <p:nvCxnSpPr>
            <p:cNvPr id="66" name="Straight Arrow Connector 65"/>
            <p:cNvCxnSpPr/>
            <p:nvPr/>
          </p:nvCxnSpPr>
          <p:spPr>
            <a:xfrm>
              <a:off x="3373474" y="1652072"/>
              <a:ext cx="197988" cy="3124"/>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370769" y="1660024"/>
              <a:ext cx="197988" cy="3124"/>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1321358" y="1655197"/>
              <a:ext cx="325887" cy="2781"/>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4722296" y="2182492"/>
              <a:ext cx="546714" cy="2213"/>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flipV="1">
              <a:off x="1453487" y="2441051"/>
              <a:ext cx="3539942" cy="189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6200000" flipV="1">
              <a:off x="1057704" y="2040339"/>
              <a:ext cx="791569" cy="4"/>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5382978" y="1662299"/>
              <a:ext cx="197988" cy="3124"/>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a:xfrm>
              <a:off x="2649110" y="1638613"/>
              <a:ext cx="572494" cy="628835"/>
              <a:chOff x="389614" y="1609458"/>
              <a:chExt cx="572494" cy="628835"/>
            </a:xfrm>
          </p:grpSpPr>
          <p:sp>
            <p:nvSpPr>
              <p:cNvPr id="114" name="Oval 113"/>
              <p:cNvSpPr/>
              <p:nvPr/>
            </p:nvSpPr>
            <p:spPr bwMode="gray">
              <a:xfrm>
                <a:off x="389614" y="1609458"/>
                <a:ext cx="572494" cy="628835"/>
              </a:xfrm>
              <a:prstGeom prst="ellipse">
                <a:avLst/>
              </a:prstGeom>
              <a:noFill/>
              <a:ln w="9525" algn="ctr">
                <a:solidFill>
                  <a:srgbClr val="002060"/>
                </a:solidFill>
                <a:prstDash val="sysDot"/>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115" name="Straight Arrow Connector 114"/>
              <p:cNvCxnSpPr>
                <a:endCxn id="114" idx="5"/>
              </p:cNvCxnSpPr>
              <p:nvPr/>
            </p:nvCxnSpPr>
            <p:spPr>
              <a:xfrm rot="5400000">
                <a:off x="852408" y="2072112"/>
                <a:ext cx="99951" cy="48229"/>
              </a:xfrm>
              <a:prstGeom prst="straightConnector1">
                <a:avLst/>
              </a:prstGeom>
              <a:ln w="12700">
                <a:solidFill>
                  <a:srgbClr val="00206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14" idx="1"/>
              </p:cNvCxnSpPr>
              <p:nvPr/>
            </p:nvCxnSpPr>
            <p:spPr>
              <a:xfrm rot="5400000" flipH="1" flipV="1">
                <a:off x="468462" y="1645125"/>
                <a:ext cx="61416" cy="51432"/>
              </a:xfrm>
              <a:prstGeom prst="straightConnector1">
                <a:avLst/>
              </a:prstGeom>
              <a:ln w="12700">
                <a:solidFill>
                  <a:srgbClr val="002060"/>
                </a:solidFill>
                <a:prstDash val="sysDot"/>
                <a:tailEnd type="arrow"/>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1690978" y="1654516"/>
              <a:ext cx="572494" cy="628835"/>
              <a:chOff x="389614" y="1609458"/>
              <a:chExt cx="572494" cy="628835"/>
            </a:xfrm>
          </p:grpSpPr>
          <p:sp>
            <p:nvSpPr>
              <p:cNvPr id="118" name="Oval 117"/>
              <p:cNvSpPr/>
              <p:nvPr/>
            </p:nvSpPr>
            <p:spPr bwMode="gray">
              <a:xfrm>
                <a:off x="389614" y="1609458"/>
                <a:ext cx="572494" cy="628835"/>
              </a:xfrm>
              <a:prstGeom prst="ellipse">
                <a:avLst/>
              </a:prstGeom>
              <a:noFill/>
              <a:ln w="9525" algn="ctr">
                <a:solidFill>
                  <a:srgbClr val="002060"/>
                </a:solidFill>
                <a:prstDash val="sysDot"/>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119" name="Straight Arrow Connector 118"/>
              <p:cNvCxnSpPr>
                <a:endCxn id="118" idx="5"/>
              </p:cNvCxnSpPr>
              <p:nvPr/>
            </p:nvCxnSpPr>
            <p:spPr>
              <a:xfrm rot="5400000">
                <a:off x="852408" y="2072112"/>
                <a:ext cx="99951" cy="48229"/>
              </a:xfrm>
              <a:prstGeom prst="straightConnector1">
                <a:avLst/>
              </a:prstGeom>
              <a:ln w="12700">
                <a:solidFill>
                  <a:srgbClr val="00206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8" idx="1"/>
              </p:cNvCxnSpPr>
              <p:nvPr/>
            </p:nvCxnSpPr>
            <p:spPr>
              <a:xfrm rot="5400000" flipH="1" flipV="1">
                <a:off x="468462" y="1645125"/>
                <a:ext cx="61416" cy="51432"/>
              </a:xfrm>
              <a:prstGeom prst="straightConnector1">
                <a:avLst/>
              </a:prstGeom>
              <a:ln w="12700">
                <a:solidFill>
                  <a:srgbClr val="002060"/>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121" name="Text Box 47"/>
            <p:cNvSpPr txBox="1">
              <a:spLocks noChangeAspect="1" noChangeArrowheads="1"/>
            </p:cNvSpPr>
            <p:nvPr/>
          </p:nvSpPr>
          <p:spPr bwMode="gray">
            <a:xfrm>
              <a:off x="1639741" y="2641306"/>
              <a:ext cx="821188" cy="371513"/>
            </a:xfrm>
            <a:prstGeom prst="rect">
              <a:avLst/>
            </a:prstGeom>
            <a:noFill/>
            <a:ln w="12700" algn="ctr">
              <a:solidFill>
                <a:srgbClr val="002060"/>
              </a:solidFill>
              <a:prstDash val="sysDot"/>
              <a:miter lim="800000"/>
              <a:headEnd/>
              <a:tailEnd/>
            </a:ln>
          </p:spPr>
          <p:txBody>
            <a:bodyPr wrap="square" lIns="90000" tIns="46800" rIns="90000" bIns="46800">
              <a:spAutoFit/>
            </a:bodyPr>
            <a:lstStyle/>
            <a:p>
              <a:r>
                <a:rPr lang="en-US" sz="900" dirty="0" smtClean="0">
                  <a:solidFill>
                    <a:srgbClr val="002060"/>
                  </a:solidFill>
                  <a:latin typeface="Times New Roman" pitchFamily="18" charset="0"/>
                  <a:cs typeface="Times New Roman" pitchFamily="18" charset="0"/>
                </a:rPr>
                <a:t>Demographic</a:t>
              </a:r>
            </a:p>
            <a:p>
              <a:r>
                <a:rPr lang="en-US" sz="900" dirty="0" smtClean="0">
                  <a:solidFill>
                    <a:srgbClr val="002060"/>
                  </a:solidFill>
                  <a:latin typeface="Times New Roman" pitchFamily="18" charset="0"/>
                  <a:cs typeface="Times New Roman" pitchFamily="18" charset="0"/>
                </a:rPr>
                <a:t>View</a:t>
              </a:r>
            </a:p>
          </p:txBody>
        </p:sp>
        <p:sp>
          <p:nvSpPr>
            <p:cNvPr id="122" name="Text Box 47"/>
            <p:cNvSpPr txBox="1">
              <a:spLocks noChangeAspect="1" noChangeArrowheads="1"/>
            </p:cNvSpPr>
            <p:nvPr/>
          </p:nvSpPr>
          <p:spPr bwMode="gray">
            <a:xfrm>
              <a:off x="2555466" y="2642631"/>
              <a:ext cx="821188" cy="371513"/>
            </a:xfrm>
            <a:prstGeom prst="rect">
              <a:avLst/>
            </a:prstGeom>
            <a:noFill/>
            <a:ln w="12700" algn="ctr">
              <a:solidFill>
                <a:srgbClr val="002060"/>
              </a:solidFill>
              <a:prstDash val="sysDot"/>
              <a:miter lim="800000"/>
              <a:headEnd/>
              <a:tailEnd/>
            </a:ln>
          </p:spPr>
          <p:txBody>
            <a:bodyPr wrap="square" lIns="90000" tIns="46800" rIns="90000" bIns="46800">
              <a:spAutoFit/>
            </a:bodyPr>
            <a:lstStyle/>
            <a:p>
              <a:r>
                <a:rPr lang="en-US" sz="900" dirty="0" smtClean="0">
                  <a:solidFill>
                    <a:srgbClr val="002060"/>
                  </a:solidFill>
                  <a:latin typeface="Times New Roman" pitchFamily="18" charset="0"/>
                  <a:cs typeface="Times New Roman" pitchFamily="18" charset="0"/>
                </a:rPr>
                <a:t>Engineering</a:t>
              </a:r>
            </a:p>
            <a:p>
              <a:r>
                <a:rPr lang="en-US" sz="900" dirty="0" smtClean="0">
                  <a:solidFill>
                    <a:srgbClr val="002060"/>
                  </a:solidFill>
                  <a:latin typeface="Times New Roman" pitchFamily="18" charset="0"/>
                  <a:cs typeface="Times New Roman" pitchFamily="18" charset="0"/>
                </a:rPr>
                <a:t>View</a:t>
              </a:r>
            </a:p>
          </p:txBody>
        </p:sp>
        <p:sp>
          <p:nvSpPr>
            <p:cNvPr id="123" name="Text Box 47"/>
            <p:cNvSpPr txBox="1">
              <a:spLocks noChangeAspect="1" noChangeArrowheads="1"/>
            </p:cNvSpPr>
            <p:nvPr/>
          </p:nvSpPr>
          <p:spPr bwMode="gray">
            <a:xfrm>
              <a:off x="3566607" y="2643956"/>
              <a:ext cx="821188" cy="371513"/>
            </a:xfrm>
            <a:prstGeom prst="rect">
              <a:avLst/>
            </a:prstGeom>
            <a:solidFill>
              <a:schemeClr val="bg2"/>
            </a:solidFill>
            <a:ln w="12700" algn="ctr">
              <a:solidFill>
                <a:srgbClr val="002060"/>
              </a:solidFill>
              <a:miter lim="800000"/>
              <a:headEnd/>
              <a:tailEnd/>
            </a:ln>
          </p:spPr>
          <p:txBody>
            <a:bodyPr wrap="square" lIns="90000" tIns="46800" rIns="90000" bIns="46800">
              <a:spAutoFit/>
            </a:bodyPr>
            <a:lstStyle/>
            <a:p>
              <a:r>
                <a:rPr lang="en-US" sz="900" b="1" dirty="0" smtClean="0">
                  <a:solidFill>
                    <a:srgbClr val="002060"/>
                  </a:solidFill>
                  <a:latin typeface="Times New Roman" pitchFamily="18" charset="0"/>
                  <a:cs typeface="Times New Roman" pitchFamily="18" charset="0"/>
                </a:rPr>
                <a:t>Business</a:t>
              </a:r>
            </a:p>
            <a:p>
              <a:r>
                <a:rPr lang="en-US" sz="900" b="1" dirty="0" smtClean="0">
                  <a:solidFill>
                    <a:srgbClr val="002060"/>
                  </a:solidFill>
                  <a:latin typeface="Times New Roman" pitchFamily="18" charset="0"/>
                  <a:cs typeface="Times New Roman" pitchFamily="18" charset="0"/>
                </a:rPr>
                <a:t>View</a:t>
              </a:r>
            </a:p>
          </p:txBody>
        </p:sp>
        <p:cxnSp>
          <p:nvCxnSpPr>
            <p:cNvPr id="124" name="Straight Arrow Connector 123"/>
            <p:cNvCxnSpPr/>
            <p:nvPr/>
          </p:nvCxnSpPr>
          <p:spPr>
            <a:xfrm rot="16200000" flipH="1">
              <a:off x="1719977" y="2471807"/>
              <a:ext cx="318051" cy="4"/>
            </a:xfrm>
            <a:prstGeom prst="straightConnector1">
              <a:avLst/>
            </a:prstGeom>
            <a:ln w="12700">
              <a:solidFill>
                <a:schemeClr val="bg1">
                  <a:lumMod val="50000"/>
                </a:schemeClr>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16200000" flipH="1">
              <a:off x="2649114" y="2474182"/>
              <a:ext cx="318051" cy="4"/>
            </a:xfrm>
            <a:prstGeom prst="straightConnector1">
              <a:avLst/>
            </a:prstGeom>
            <a:ln w="12700">
              <a:solidFill>
                <a:schemeClr val="bg1">
                  <a:lumMod val="50000"/>
                </a:schemeClr>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rot="16200000" flipH="1">
              <a:off x="3471410" y="2334373"/>
              <a:ext cx="601648" cy="1325"/>
            </a:xfrm>
            <a:prstGeom prst="straightConnector1">
              <a:avLst/>
            </a:prstGeom>
            <a:ln w="12700">
              <a:solidFill>
                <a:srgbClr val="00206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rot="5400000">
              <a:off x="1720781" y="3177788"/>
              <a:ext cx="326574" cy="4"/>
            </a:xfrm>
            <a:prstGeom prst="straightConnector1">
              <a:avLst/>
            </a:prstGeom>
            <a:ln w="12700">
              <a:solidFill>
                <a:schemeClr val="bg1">
                  <a:lumMod val="50000"/>
                </a:schemeClr>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37" name="Text Box 47"/>
            <p:cNvSpPr txBox="1">
              <a:spLocks noChangeAspect="1" noChangeArrowheads="1"/>
            </p:cNvSpPr>
            <p:nvPr/>
          </p:nvSpPr>
          <p:spPr bwMode="gray">
            <a:xfrm>
              <a:off x="5081430" y="2048422"/>
              <a:ext cx="455427" cy="371513"/>
            </a:xfrm>
            <a:prstGeom prst="rect">
              <a:avLst/>
            </a:prstGeom>
            <a:solidFill>
              <a:schemeClr val="bg2"/>
            </a:solidFill>
            <a:ln w="12700" algn="ctr">
              <a:solidFill>
                <a:srgbClr val="002060"/>
              </a:solidFill>
              <a:miter lim="800000"/>
              <a:headEnd/>
              <a:tailEnd/>
            </a:ln>
          </p:spPr>
          <p:txBody>
            <a:bodyPr wrap="square" lIns="90000" tIns="46800" rIns="90000" bIns="46800">
              <a:spAutoFit/>
            </a:bodyPr>
            <a:lstStyle/>
            <a:p>
              <a:r>
                <a:rPr lang="en-US" sz="900" b="1" i="1" dirty="0" smtClean="0">
                  <a:solidFill>
                    <a:srgbClr val="002060"/>
                  </a:solidFill>
                  <a:latin typeface="Times New Roman" pitchFamily="18" charset="0"/>
                  <a:cs typeface="Times New Roman" pitchFamily="18" charset="0"/>
                </a:rPr>
                <a:t>Long</a:t>
              </a:r>
            </a:p>
            <a:p>
              <a:r>
                <a:rPr lang="en-US" sz="900" b="1" i="1" dirty="0" smtClean="0">
                  <a:solidFill>
                    <a:srgbClr val="002060"/>
                  </a:solidFill>
                  <a:latin typeface="Times New Roman" pitchFamily="18" charset="0"/>
                  <a:ea typeface="Arial Unicode MS" pitchFamily="34" charset="-128"/>
                  <a:cs typeface="Times New Roman" pitchFamily="18" charset="0"/>
                </a:rPr>
                <a:t>Cycle</a:t>
              </a:r>
              <a:endParaRPr lang="en-US" sz="900" b="1" i="1" dirty="0" smtClean="0">
                <a:solidFill>
                  <a:srgbClr val="002060"/>
                </a:solidFill>
                <a:latin typeface="Times New Roman" pitchFamily="18" charset="0"/>
                <a:cs typeface="Times New Roman" pitchFamily="18" charset="0"/>
              </a:endParaRPr>
            </a:p>
          </p:txBody>
        </p:sp>
        <p:grpSp>
          <p:nvGrpSpPr>
            <p:cNvPr id="45" name="Group 44"/>
            <p:cNvGrpSpPr/>
            <p:nvPr/>
          </p:nvGrpSpPr>
          <p:grpSpPr>
            <a:xfrm>
              <a:off x="1614562" y="3331743"/>
              <a:ext cx="2786484" cy="787011"/>
              <a:chOff x="1614562" y="3204522"/>
              <a:chExt cx="2786484" cy="787011"/>
            </a:xfrm>
          </p:grpSpPr>
          <p:sp>
            <p:nvSpPr>
              <p:cNvPr id="69" name="Text Box 47"/>
              <p:cNvSpPr txBox="1">
                <a:spLocks noChangeAspect="1" noChangeArrowheads="1"/>
              </p:cNvSpPr>
              <p:nvPr/>
            </p:nvSpPr>
            <p:spPr bwMode="gray">
              <a:xfrm>
                <a:off x="1614562" y="3204522"/>
                <a:ext cx="2786484" cy="787011"/>
              </a:xfrm>
              <a:prstGeom prst="rect">
                <a:avLst/>
              </a:prstGeom>
              <a:noFill/>
              <a:ln w="12700" algn="ctr">
                <a:solidFill>
                  <a:srgbClr val="002060"/>
                </a:solidFill>
                <a:miter lim="800000"/>
                <a:headEnd/>
                <a:tailEnd/>
              </a:ln>
            </p:spPr>
            <p:txBody>
              <a:bodyPr wrap="square" lIns="90000" tIns="46800" rIns="90000" bIns="46800">
                <a:spAutoFit/>
              </a:bodyPr>
              <a:lstStyle/>
              <a:p>
                <a:r>
                  <a:rPr lang="en-US" sz="900" dirty="0" smtClean="0">
                    <a:solidFill>
                      <a:srgbClr val="002060"/>
                    </a:solidFill>
                    <a:latin typeface="Times New Roman" pitchFamily="18" charset="0"/>
                    <a:cs typeface="Times New Roman" pitchFamily="18" charset="0"/>
                  </a:rPr>
                  <a:t>     Shared Grid Simulation Platform:  What if?...</a:t>
                </a:r>
              </a:p>
              <a:p>
                <a:endParaRPr lang="en-US" sz="900" dirty="0" smtClean="0">
                  <a:solidFill>
                    <a:srgbClr val="002060"/>
                  </a:solidFill>
                  <a:latin typeface="Times New Roman" pitchFamily="18" charset="0"/>
                  <a:ea typeface="Arial Unicode MS" pitchFamily="34" charset="-128"/>
                  <a:cs typeface="Times New Roman" pitchFamily="18" charset="0"/>
                </a:endParaRPr>
              </a:p>
              <a:p>
                <a:r>
                  <a:rPr lang="en-US" sz="900" dirty="0" smtClean="0">
                    <a:solidFill>
                      <a:srgbClr val="002060"/>
                    </a:solidFill>
                    <a:latin typeface="Times New Roman" pitchFamily="18" charset="0"/>
                    <a:ea typeface="Arial Unicode MS" pitchFamily="34" charset="-128"/>
                    <a:cs typeface="Times New Roman" pitchFamily="18" charset="0"/>
                  </a:rPr>
                  <a:t>Input</a:t>
                </a:r>
              </a:p>
              <a:p>
                <a:r>
                  <a:rPr lang="en-US" sz="900" dirty="0" smtClean="0">
                    <a:solidFill>
                      <a:srgbClr val="002060"/>
                    </a:solidFill>
                    <a:latin typeface="Times New Roman" pitchFamily="18" charset="0"/>
                    <a:ea typeface="Arial Unicode MS" pitchFamily="34" charset="-128"/>
                    <a:cs typeface="Times New Roman" pitchFamily="18" charset="0"/>
                  </a:rPr>
                  <a:t>Run</a:t>
                </a:r>
              </a:p>
              <a:p>
                <a:r>
                  <a:rPr lang="en-US" sz="900" dirty="0" smtClean="0">
                    <a:solidFill>
                      <a:srgbClr val="002060"/>
                    </a:solidFill>
                    <a:latin typeface="Times New Roman" pitchFamily="18" charset="0"/>
                    <a:ea typeface="Arial Unicode MS" pitchFamily="34" charset="-128"/>
                    <a:cs typeface="Times New Roman" pitchFamily="18" charset="0"/>
                  </a:rPr>
                  <a:t>Analyze</a:t>
                </a:r>
                <a:endParaRPr lang="en-US" sz="900" dirty="0" smtClean="0">
                  <a:solidFill>
                    <a:srgbClr val="002060"/>
                  </a:solidFill>
                  <a:latin typeface="Times New Roman" pitchFamily="18" charset="0"/>
                  <a:cs typeface="Times New Roman" pitchFamily="18" charset="0"/>
                </a:endParaRPr>
              </a:p>
            </p:txBody>
          </p:sp>
          <p:grpSp>
            <p:nvGrpSpPr>
              <p:cNvPr id="112" name="Group 111"/>
              <p:cNvGrpSpPr/>
              <p:nvPr/>
            </p:nvGrpSpPr>
            <p:grpSpPr>
              <a:xfrm>
                <a:off x="1661823" y="3239475"/>
                <a:ext cx="572494" cy="628835"/>
                <a:chOff x="389614" y="1609458"/>
                <a:chExt cx="572494" cy="628835"/>
              </a:xfrm>
            </p:grpSpPr>
            <p:sp>
              <p:nvSpPr>
                <p:cNvPr id="88" name="Oval 87"/>
                <p:cNvSpPr/>
                <p:nvPr/>
              </p:nvSpPr>
              <p:spPr bwMode="gray">
                <a:xfrm>
                  <a:off x="389614" y="1609458"/>
                  <a:ext cx="572494" cy="628835"/>
                </a:xfrm>
                <a:prstGeom prst="ellipse">
                  <a:avLst/>
                </a:prstGeom>
                <a:noFill/>
                <a:ln w="9525" algn="ctr">
                  <a:solidFill>
                    <a:srgbClr val="002060"/>
                  </a:solidFill>
                  <a:prstDash val="sysDot"/>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94" name="Straight Arrow Connector 93"/>
                <p:cNvCxnSpPr>
                  <a:endCxn id="88" idx="5"/>
                </p:cNvCxnSpPr>
                <p:nvPr/>
              </p:nvCxnSpPr>
              <p:spPr>
                <a:xfrm rot="5400000">
                  <a:off x="852408" y="2072112"/>
                  <a:ext cx="99951" cy="48229"/>
                </a:xfrm>
                <a:prstGeom prst="straightConnector1">
                  <a:avLst/>
                </a:prstGeom>
                <a:ln w="12700">
                  <a:solidFill>
                    <a:srgbClr val="00206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8" idx="1"/>
                </p:cNvCxnSpPr>
                <p:nvPr/>
              </p:nvCxnSpPr>
              <p:spPr>
                <a:xfrm rot="5400000" flipH="1" flipV="1">
                  <a:off x="468462" y="1645125"/>
                  <a:ext cx="61416" cy="51432"/>
                </a:xfrm>
                <a:prstGeom prst="straightConnector1">
                  <a:avLst/>
                </a:prstGeom>
                <a:ln w="12700">
                  <a:solidFill>
                    <a:srgbClr val="002060"/>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138" name="Text Box 47"/>
              <p:cNvSpPr txBox="1">
                <a:spLocks noChangeAspect="1" noChangeArrowheads="1"/>
              </p:cNvSpPr>
              <p:nvPr/>
            </p:nvSpPr>
            <p:spPr bwMode="gray">
              <a:xfrm>
                <a:off x="2306385" y="3449592"/>
                <a:ext cx="455427" cy="371513"/>
              </a:xfrm>
              <a:prstGeom prst="rect">
                <a:avLst/>
              </a:prstGeom>
              <a:solidFill>
                <a:schemeClr val="bg2"/>
              </a:solidFill>
              <a:ln w="12700" algn="ctr">
                <a:solidFill>
                  <a:srgbClr val="002060"/>
                </a:solidFill>
                <a:miter lim="800000"/>
                <a:headEnd/>
                <a:tailEnd/>
              </a:ln>
            </p:spPr>
            <p:txBody>
              <a:bodyPr wrap="square" lIns="90000" tIns="46800" rIns="90000" bIns="46800">
                <a:spAutoFit/>
              </a:bodyPr>
              <a:lstStyle/>
              <a:p>
                <a:r>
                  <a:rPr lang="en-US" sz="900" b="1" i="1" dirty="0" smtClean="0">
                    <a:solidFill>
                      <a:srgbClr val="002060"/>
                    </a:solidFill>
                    <a:latin typeface="Times New Roman" pitchFamily="18" charset="0"/>
                    <a:cs typeface="Times New Roman" pitchFamily="18" charset="0"/>
                  </a:rPr>
                  <a:t>Short</a:t>
                </a:r>
              </a:p>
              <a:p>
                <a:r>
                  <a:rPr lang="en-US" sz="900" b="1" i="1" dirty="0" smtClean="0">
                    <a:solidFill>
                      <a:srgbClr val="002060"/>
                    </a:solidFill>
                    <a:latin typeface="Times New Roman" pitchFamily="18" charset="0"/>
                    <a:ea typeface="Arial Unicode MS" pitchFamily="34" charset="-128"/>
                    <a:cs typeface="Times New Roman" pitchFamily="18" charset="0"/>
                  </a:rPr>
                  <a:t>Cycle</a:t>
                </a:r>
                <a:endParaRPr lang="en-US" sz="900" b="1" i="1" dirty="0" smtClean="0">
                  <a:solidFill>
                    <a:srgbClr val="002060"/>
                  </a:solidFill>
                  <a:latin typeface="Times New Roman" pitchFamily="18" charset="0"/>
                  <a:cs typeface="Times New Roman" pitchFamily="18" charset="0"/>
                </a:endParaRPr>
              </a:p>
            </p:txBody>
          </p:sp>
        </p:grpSp>
        <p:sp>
          <p:nvSpPr>
            <p:cNvPr id="139" name="Text Box 47"/>
            <p:cNvSpPr txBox="1">
              <a:spLocks noChangeAspect="1" noChangeArrowheads="1"/>
            </p:cNvSpPr>
            <p:nvPr/>
          </p:nvSpPr>
          <p:spPr bwMode="gray">
            <a:xfrm>
              <a:off x="4474104" y="1871002"/>
              <a:ext cx="568744" cy="371513"/>
            </a:xfrm>
            <a:prstGeom prst="rect">
              <a:avLst/>
            </a:prstGeom>
            <a:noFill/>
            <a:ln w="12700" algn="ctr">
              <a:noFill/>
              <a:miter lim="800000"/>
              <a:headEnd/>
              <a:tailEnd/>
            </a:ln>
          </p:spPr>
          <p:txBody>
            <a:bodyPr wrap="square" lIns="90000" tIns="46800" rIns="90000" bIns="46800">
              <a:spAutoFit/>
            </a:bodyPr>
            <a:lstStyle/>
            <a:p>
              <a:r>
                <a:rPr lang="en-US" sz="900" dirty="0" smtClean="0">
                  <a:solidFill>
                    <a:srgbClr val="002060"/>
                  </a:solidFill>
                  <a:latin typeface="Times New Roman" pitchFamily="18" charset="0"/>
                  <a:cs typeface="Times New Roman" pitchFamily="18" charset="0"/>
                </a:rPr>
                <a:t>No,</a:t>
              </a:r>
            </a:p>
            <a:p>
              <a:r>
                <a:rPr lang="en-US" sz="900" dirty="0" smtClean="0">
                  <a:solidFill>
                    <a:srgbClr val="002060"/>
                  </a:solidFill>
                  <a:latin typeface="Times New Roman" pitchFamily="18" charset="0"/>
                  <a:cs typeface="Times New Roman" pitchFamily="18" charset="0"/>
                </a:rPr>
                <a:t>Repeat</a:t>
              </a:r>
            </a:p>
          </p:txBody>
        </p:sp>
        <p:sp>
          <p:nvSpPr>
            <p:cNvPr id="140" name="Rectangle 139"/>
            <p:cNvSpPr/>
            <p:nvPr/>
          </p:nvSpPr>
          <p:spPr bwMode="gray">
            <a:xfrm>
              <a:off x="1289713" y="1337481"/>
              <a:ext cx="4701654" cy="3043688"/>
            </a:xfrm>
            <a:prstGeom prst="rect">
              <a:avLst/>
            </a:prstGeom>
            <a:noFill/>
            <a:ln w="9525"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52" name="Straight Arrow Connector 51"/>
            <p:cNvCxnSpPr/>
            <p:nvPr/>
          </p:nvCxnSpPr>
          <p:spPr>
            <a:xfrm rot="5400000">
              <a:off x="2661977" y="3174438"/>
              <a:ext cx="326574" cy="4"/>
            </a:xfrm>
            <a:prstGeom prst="straightConnector1">
              <a:avLst/>
            </a:prstGeom>
            <a:ln w="12700">
              <a:solidFill>
                <a:schemeClr val="bg1">
                  <a:lumMod val="50000"/>
                </a:schemeClr>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3613221" y="3176113"/>
              <a:ext cx="326574" cy="4"/>
            </a:xfrm>
            <a:prstGeom prst="straightConnector1">
              <a:avLst/>
            </a:prstGeom>
            <a:ln w="12700">
              <a:solidFill>
                <a:srgbClr val="00206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8400" y="201600"/>
            <a:ext cx="6889000" cy="716400"/>
          </a:xfrm>
        </p:spPr>
        <p:txBody>
          <a:bodyPr/>
          <a:lstStyle/>
          <a:p>
            <a:r>
              <a:rPr lang="en-US" dirty="0" smtClean="0"/>
              <a:t>Simulation Steps</a:t>
            </a:r>
          </a:p>
        </p:txBody>
      </p:sp>
      <p:cxnSp>
        <p:nvCxnSpPr>
          <p:cNvPr id="82" name="Straight Arrow Connector 81"/>
          <p:cNvCxnSpPr/>
          <p:nvPr/>
        </p:nvCxnSpPr>
        <p:spPr>
          <a:xfrm>
            <a:off x="1699150" y="2408830"/>
            <a:ext cx="95534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rot="5400000">
            <a:off x="705604" y="2925395"/>
            <a:ext cx="1869049" cy="4793"/>
          </a:xfrm>
          <a:prstGeom prst="straightConnector1">
            <a:avLst/>
          </a:prstGeom>
          <a:ln w="12700">
            <a:solidFill>
              <a:srgbClr val="002060"/>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140" name="Rectangle 139"/>
          <p:cNvSpPr/>
          <p:nvPr/>
        </p:nvSpPr>
        <p:spPr bwMode="gray">
          <a:xfrm>
            <a:off x="1303361" y="1473958"/>
            <a:ext cx="4026090" cy="2558955"/>
          </a:xfrm>
          <a:prstGeom prst="rect">
            <a:avLst/>
          </a:prstGeom>
          <a:noFill/>
          <a:ln w="9525"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6" name="Text Box 47"/>
          <p:cNvSpPr txBox="1">
            <a:spLocks noChangeAspect="1" noChangeArrowheads="1"/>
          </p:cNvSpPr>
          <p:nvPr/>
        </p:nvSpPr>
        <p:spPr bwMode="gray">
          <a:xfrm>
            <a:off x="1377210" y="1555637"/>
            <a:ext cx="922438" cy="371513"/>
          </a:xfrm>
          <a:prstGeom prst="rect">
            <a:avLst/>
          </a:prstGeom>
          <a:solidFill>
            <a:schemeClr val="bg2"/>
          </a:solidFill>
          <a:ln w="12700" algn="ctr">
            <a:solidFill>
              <a:srgbClr val="002060"/>
            </a:solidFill>
            <a:miter lim="800000"/>
            <a:headEnd/>
            <a:tailEnd/>
          </a:ln>
        </p:spPr>
        <p:txBody>
          <a:bodyPr wrap="square" lIns="90000" tIns="46800" rIns="90000" bIns="46800">
            <a:spAutoFit/>
          </a:bodyPr>
          <a:lstStyle/>
          <a:p>
            <a:r>
              <a:rPr lang="en-US" sz="900" b="1" dirty="0" smtClean="0">
                <a:solidFill>
                  <a:srgbClr val="002060"/>
                </a:solidFill>
                <a:latin typeface="Times New Roman" pitchFamily="18" charset="0"/>
                <a:cs typeface="Times New Roman" pitchFamily="18" charset="0"/>
              </a:rPr>
              <a:t>GUI:  </a:t>
            </a:r>
          </a:p>
          <a:p>
            <a:r>
              <a:rPr lang="en-US" sz="900" b="1" dirty="0" smtClean="0">
                <a:solidFill>
                  <a:srgbClr val="002060"/>
                </a:solidFill>
                <a:latin typeface="Times New Roman" pitchFamily="18" charset="0"/>
                <a:cs typeface="Times New Roman" pitchFamily="18" charset="0"/>
              </a:rPr>
              <a:t>Business View</a:t>
            </a:r>
          </a:p>
        </p:txBody>
      </p:sp>
      <p:sp>
        <p:nvSpPr>
          <p:cNvPr id="48" name="Text Box 47"/>
          <p:cNvSpPr txBox="1">
            <a:spLocks noChangeAspect="1" noChangeArrowheads="1"/>
          </p:cNvSpPr>
          <p:nvPr/>
        </p:nvSpPr>
        <p:spPr bwMode="gray">
          <a:xfrm>
            <a:off x="2425812" y="1560186"/>
            <a:ext cx="1013424" cy="371513"/>
          </a:xfrm>
          <a:prstGeom prst="rect">
            <a:avLst/>
          </a:prstGeom>
          <a:noFill/>
          <a:ln w="12700" algn="ctr">
            <a:solidFill>
              <a:srgbClr val="002060"/>
            </a:solidFill>
            <a:miter lim="800000"/>
            <a:headEnd/>
            <a:tailEnd/>
          </a:ln>
        </p:spPr>
        <p:txBody>
          <a:bodyPr wrap="square" lIns="90000" tIns="46800" rIns="90000" bIns="46800">
            <a:spAutoFit/>
          </a:bodyPr>
          <a:lstStyle/>
          <a:p>
            <a:r>
              <a:rPr lang="en-US" sz="900" b="1" dirty="0" smtClean="0">
                <a:solidFill>
                  <a:srgbClr val="002060"/>
                </a:solidFill>
                <a:latin typeface="Times New Roman" pitchFamily="18" charset="0"/>
                <a:cs typeface="Times New Roman" pitchFamily="18" charset="0"/>
              </a:rPr>
              <a:t>On Demand Scenario Builder</a:t>
            </a:r>
          </a:p>
        </p:txBody>
      </p:sp>
      <p:sp>
        <p:nvSpPr>
          <p:cNvPr id="49" name="Text Box 47"/>
          <p:cNvSpPr txBox="1">
            <a:spLocks noChangeAspect="1" noChangeArrowheads="1"/>
          </p:cNvSpPr>
          <p:nvPr/>
        </p:nvSpPr>
        <p:spPr bwMode="gray">
          <a:xfrm>
            <a:off x="3554027" y="1555636"/>
            <a:ext cx="735919" cy="371513"/>
          </a:xfrm>
          <a:prstGeom prst="rect">
            <a:avLst/>
          </a:prstGeom>
          <a:noFill/>
          <a:ln w="12700" algn="ctr">
            <a:solidFill>
              <a:srgbClr val="002060"/>
            </a:solidFill>
            <a:miter lim="800000"/>
            <a:headEnd/>
            <a:tailEnd/>
          </a:ln>
        </p:spPr>
        <p:txBody>
          <a:bodyPr wrap="square" lIns="90000" tIns="46800" rIns="90000" bIns="46800">
            <a:spAutoFit/>
          </a:bodyPr>
          <a:lstStyle/>
          <a:p>
            <a:r>
              <a:rPr lang="en-US" sz="900" b="1" dirty="0" smtClean="0">
                <a:solidFill>
                  <a:srgbClr val="002060"/>
                </a:solidFill>
                <a:latin typeface="Times New Roman" pitchFamily="18" charset="0"/>
                <a:cs typeface="Times New Roman" pitchFamily="18" charset="0"/>
              </a:rPr>
              <a:t>Simulation</a:t>
            </a:r>
          </a:p>
          <a:p>
            <a:r>
              <a:rPr lang="en-US" sz="900" b="1" dirty="0" smtClean="0">
                <a:solidFill>
                  <a:srgbClr val="002060"/>
                </a:solidFill>
                <a:latin typeface="Times New Roman" pitchFamily="18" charset="0"/>
                <a:cs typeface="Times New Roman" pitchFamily="18" charset="0"/>
              </a:rPr>
              <a:t>Executive</a:t>
            </a:r>
          </a:p>
        </p:txBody>
      </p:sp>
      <p:sp>
        <p:nvSpPr>
          <p:cNvPr id="50" name="Text Box 47"/>
          <p:cNvSpPr txBox="1">
            <a:spLocks noChangeAspect="1" noChangeArrowheads="1"/>
          </p:cNvSpPr>
          <p:nvPr/>
        </p:nvSpPr>
        <p:spPr bwMode="gray">
          <a:xfrm>
            <a:off x="4429759" y="1557911"/>
            <a:ext cx="804157" cy="371513"/>
          </a:xfrm>
          <a:prstGeom prst="rect">
            <a:avLst/>
          </a:prstGeom>
          <a:noFill/>
          <a:ln w="12700" algn="ctr">
            <a:solidFill>
              <a:srgbClr val="002060"/>
            </a:solidFill>
            <a:miter lim="800000"/>
            <a:headEnd/>
            <a:tailEnd/>
          </a:ln>
        </p:spPr>
        <p:txBody>
          <a:bodyPr wrap="square" lIns="90000" tIns="46800" rIns="90000" bIns="46800">
            <a:spAutoFit/>
          </a:bodyPr>
          <a:lstStyle/>
          <a:p>
            <a:r>
              <a:rPr lang="en-US" sz="900" b="1" dirty="0" smtClean="0">
                <a:solidFill>
                  <a:srgbClr val="002060"/>
                </a:solidFill>
                <a:latin typeface="Times New Roman" pitchFamily="18" charset="0"/>
                <a:cs typeface="Times New Roman" pitchFamily="18" charset="0"/>
              </a:rPr>
              <a:t>BI Analysis Tools</a:t>
            </a:r>
          </a:p>
        </p:txBody>
      </p:sp>
      <p:cxnSp>
        <p:nvCxnSpPr>
          <p:cNvPr id="56" name="Straight Arrow Connector 55"/>
          <p:cNvCxnSpPr/>
          <p:nvPr/>
        </p:nvCxnSpPr>
        <p:spPr>
          <a:xfrm rot="5400000">
            <a:off x="1779228" y="2918572"/>
            <a:ext cx="1880420" cy="7068"/>
          </a:xfrm>
          <a:prstGeom prst="straightConnector1">
            <a:avLst/>
          </a:prstGeom>
          <a:ln w="12700">
            <a:solidFill>
              <a:srgbClr val="00206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6200000" flipH="1">
            <a:off x="2880146" y="2921092"/>
            <a:ext cx="1864502" cy="4306"/>
          </a:xfrm>
          <a:prstGeom prst="straightConnector1">
            <a:avLst/>
          </a:prstGeom>
          <a:ln w="12700">
            <a:solidFill>
              <a:srgbClr val="00206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3946950" y="2932221"/>
            <a:ext cx="1882694" cy="4792"/>
          </a:xfrm>
          <a:prstGeom prst="straightConnector1">
            <a:avLst/>
          </a:prstGeom>
          <a:ln w="12700">
            <a:solidFill>
              <a:srgbClr val="002060"/>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5" name="Text Box 47"/>
          <p:cNvSpPr txBox="1">
            <a:spLocks noChangeAspect="1" noChangeArrowheads="1"/>
          </p:cNvSpPr>
          <p:nvPr/>
        </p:nvSpPr>
        <p:spPr bwMode="gray">
          <a:xfrm>
            <a:off x="1664940" y="2023400"/>
            <a:ext cx="1037317" cy="371513"/>
          </a:xfrm>
          <a:prstGeom prst="rect">
            <a:avLst/>
          </a:prstGeom>
          <a:noFill/>
          <a:ln w="12700" algn="ctr">
            <a:noFill/>
            <a:miter lim="800000"/>
            <a:headEnd/>
            <a:tailEnd/>
          </a:ln>
        </p:spPr>
        <p:txBody>
          <a:bodyPr wrap="square" lIns="90000" tIns="46800" rIns="90000" bIns="46800">
            <a:spAutoFit/>
          </a:bodyPr>
          <a:lstStyle/>
          <a:p>
            <a:r>
              <a:rPr lang="en-US" sz="900" dirty="0" smtClean="0">
                <a:solidFill>
                  <a:srgbClr val="002060"/>
                </a:solidFill>
                <a:latin typeface="Times New Roman" pitchFamily="18" charset="0"/>
                <a:cs typeface="Times New Roman" pitchFamily="18" charset="0"/>
              </a:rPr>
              <a:t>Command to begin a simulation</a:t>
            </a:r>
          </a:p>
        </p:txBody>
      </p:sp>
      <p:cxnSp>
        <p:nvCxnSpPr>
          <p:cNvPr id="71" name="Straight Arrow Connector 70"/>
          <p:cNvCxnSpPr/>
          <p:nvPr/>
        </p:nvCxnSpPr>
        <p:spPr>
          <a:xfrm>
            <a:off x="2800069" y="3107140"/>
            <a:ext cx="95534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2" name="Text Box 47"/>
          <p:cNvSpPr txBox="1">
            <a:spLocks noChangeAspect="1" noChangeArrowheads="1"/>
          </p:cNvSpPr>
          <p:nvPr/>
        </p:nvSpPr>
        <p:spPr bwMode="gray">
          <a:xfrm>
            <a:off x="2752212" y="2284982"/>
            <a:ext cx="1037317" cy="787011"/>
          </a:xfrm>
          <a:prstGeom prst="rect">
            <a:avLst/>
          </a:prstGeom>
          <a:noFill/>
          <a:ln w="12700" algn="ctr">
            <a:noFill/>
            <a:miter lim="800000"/>
            <a:headEnd/>
            <a:tailEnd/>
          </a:ln>
        </p:spPr>
        <p:txBody>
          <a:bodyPr wrap="square" lIns="90000" tIns="46800" rIns="90000" bIns="46800">
            <a:spAutoFit/>
          </a:bodyPr>
          <a:lstStyle/>
          <a:p>
            <a:r>
              <a:rPr lang="en-US" sz="900" dirty="0" smtClean="0">
                <a:solidFill>
                  <a:srgbClr val="002060"/>
                </a:solidFill>
                <a:latin typeface="Times New Roman" pitchFamily="18" charset="0"/>
                <a:cs typeface="Times New Roman" pitchFamily="18" charset="0"/>
              </a:rPr>
              <a:t>Compile scenario template together with selected CRM, GIS, EAM, and weather data</a:t>
            </a:r>
          </a:p>
        </p:txBody>
      </p:sp>
      <p:cxnSp>
        <p:nvCxnSpPr>
          <p:cNvPr id="74" name="Straight Arrow Connector 73"/>
          <p:cNvCxnSpPr/>
          <p:nvPr/>
        </p:nvCxnSpPr>
        <p:spPr>
          <a:xfrm>
            <a:off x="3878242" y="3380096"/>
            <a:ext cx="955340" cy="1588"/>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5" name="Text Box 47"/>
          <p:cNvSpPr txBox="1">
            <a:spLocks noChangeAspect="1" noChangeArrowheads="1"/>
          </p:cNvSpPr>
          <p:nvPr/>
        </p:nvSpPr>
        <p:spPr bwMode="gray">
          <a:xfrm>
            <a:off x="3850857" y="2994666"/>
            <a:ext cx="1037317" cy="371513"/>
          </a:xfrm>
          <a:prstGeom prst="rect">
            <a:avLst/>
          </a:prstGeom>
          <a:noFill/>
          <a:ln w="12700" algn="ctr">
            <a:noFill/>
            <a:miter lim="800000"/>
            <a:headEnd/>
            <a:tailEnd/>
          </a:ln>
        </p:spPr>
        <p:txBody>
          <a:bodyPr wrap="square" lIns="90000" tIns="46800" rIns="90000" bIns="46800">
            <a:spAutoFit/>
          </a:bodyPr>
          <a:lstStyle/>
          <a:p>
            <a:r>
              <a:rPr lang="en-US" sz="900" dirty="0" smtClean="0">
                <a:solidFill>
                  <a:srgbClr val="002060"/>
                </a:solidFill>
                <a:latin typeface="Times New Roman" pitchFamily="18" charset="0"/>
                <a:cs typeface="Times New Roman" pitchFamily="18" charset="0"/>
              </a:rPr>
              <a:t>Raw simulation output</a:t>
            </a:r>
          </a:p>
        </p:txBody>
      </p:sp>
      <p:cxnSp>
        <p:nvCxnSpPr>
          <p:cNvPr id="76" name="Straight Arrow Connector 75"/>
          <p:cNvCxnSpPr/>
          <p:nvPr/>
        </p:nvCxnSpPr>
        <p:spPr>
          <a:xfrm rot="10800000">
            <a:off x="1666397" y="3721149"/>
            <a:ext cx="3178560" cy="4692"/>
          </a:xfrm>
          <a:prstGeom prst="straightConnector1">
            <a:avLst/>
          </a:prstGeom>
          <a:ln w="127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7" name="Text Box 47"/>
          <p:cNvSpPr txBox="1">
            <a:spLocks noChangeAspect="1" noChangeArrowheads="1"/>
          </p:cNvSpPr>
          <p:nvPr/>
        </p:nvSpPr>
        <p:spPr bwMode="gray">
          <a:xfrm>
            <a:off x="1728631" y="3281269"/>
            <a:ext cx="843971" cy="371513"/>
          </a:xfrm>
          <a:prstGeom prst="rect">
            <a:avLst/>
          </a:prstGeom>
          <a:noFill/>
          <a:ln w="12700" algn="ctr">
            <a:noFill/>
            <a:miter lim="800000"/>
            <a:headEnd/>
            <a:tailEnd/>
          </a:ln>
        </p:spPr>
        <p:txBody>
          <a:bodyPr wrap="square" lIns="90000" tIns="46800" rIns="90000" bIns="46800">
            <a:spAutoFit/>
          </a:bodyPr>
          <a:lstStyle/>
          <a:p>
            <a:r>
              <a:rPr lang="en-US" sz="900" dirty="0" smtClean="0">
                <a:solidFill>
                  <a:srgbClr val="002060"/>
                </a:solidFill>
                <a:latin typeface="Times New Roman" pitchFamily="18" charset="0"/>
                <a:cs typeface="Times New Roman" pitchFamily="18" charset="0"/>
              </a:rPr>
              <a:t>Results for </a:t>
            </a:r>
          </a:p>
          <a:p>
            <a:r>
              <a:rPr lang="en-US" sz="900" dirty="0" smtClean="0">
                <a:solidFill>
                  <a:srgbClr val="002060"/>
                </a:solidFill>
                <a:latin typeface="Times New Roman" pitchFamily="18" charset="0"/>
                <a:cs typeface="Times New Roman" pitchFamily="18" charset="0"/>
              </a:rPr>
              <a:t>viewing</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8400" y="201600"/>
            <a:ext cx="6889000" cy="716400"/>
          </a:xfrm>
        </p:spPr>
        <p:txBody>
          <a:bodyPr/>
          <a:lstStyle/>
          <a:p>
            <a:r>
              <a:rPr lang="en-US" dirty="0" smtClean="0"/>
              <a:t>Graphic:  RPS Simulation Results</a:t>
            </a:r>
          </a:p>
        </p:txBody>
      </p:sp>
      <p:grpSp>
        <p:nvGrpSpPr>
          <p:cNvPr id="35" name="Group 34"/>
          <p:cNvGrpSpPr/>
          <p:nvPr/>
        </p:nvGrpSpPr>
        <p:grpSpPr>
          <a:xfrm>
            <a:off x="1908312" y="1948070"/>
            <a:ext cx="5486401" cy="2934031"/>
            <a:chOff x="1908312" y="1948070"/>
            <a:chExt cx="5486401" cy="2934031"/>
          </a:xfrm>
        </p:grpSpPr>
        <p:sp>
          <p:nvSpPr>
            <p:cNvPr id="26" name="TextBox 25"/>
            <p:cNvSpPr txBox="1"/>
            <p:nvPr/>
          </p:nvSpPr>
          <p:spPr>
            <a:xfrm>
              <a:off x="2840183" y="2010090"/>
              <a:ext cx="3499676" cy="230832"/>
            </a:xfrm>
            <a:prstGeom prst="rect">
              <a:avLst/>
            </a:prstGeom>
            <a:solidFill>
              <a:schemeClr val="bg1"/>
            </a:solidFill>
          </p:spPr>
          <p:txBody>
            <a:bodyPr wrap="none" rtlCol="0">
              <a:spAutoFit/>
            </a:bodyPr>
            <a:lstStyle/>
            <a:p>
              <a:pPr fontAlgn="base">
                <a:spcBef>
                  <a:spcPct val="50000"/>
                </a:spcBef>
                <a:spcAft>
                  <a:spcPct val="0"/>
                </a:spcAft>
                <a:buClr>
                  <a:srgbClr val="F0AB00"/>
                </a:buClr>
                <a:buSzPct val="80000"/>
              </a:pPr>
              <a:r>
                <a:rPr lang="en-US" sz="900" b="1" kern="0" dirty="0" smtClean="0">
                  <a:latin typeface="Times New Roman" pitchFamily="18" charset="0"/>
                  <a:ea typeface="Arial Unicode MS" pitchFamily="34" charset="-128"/>
                  <a:cs typeface="Times New Roman" pitchFamily="18" charset="0"/>
                </a:rPr>
                <a:t>Simulated Daily Renewable Generation over One Year, </a:t>
              </a:r>
              <a:r>
                <a:rPr lang="en-US" sz="900" b="1" kern="0" dirty="0" err="1" smtClean="0">
                  <a:latin typeface="Times New Roman" pitchFamily="18" charset="0"/>
                  <a:ea typeface="Arial Unicode MS" pitchFamily="34" charset="-128"/>
                  <a:cs typeface="Times New Roman" pitchFamily="18" charset="0"/>
                </a:rPr>
                <a:t>GWh</a:t>
              </a:r>
              <a:r>
                <a:rPr lang="en-US" sz="900" b="1" kern="0" dirty="0" smtClean="0">
                  <a:latin typeface="Times New Roman" pitchFamily="18" charset="0"/>
                  <a:ea typeface="Arial Unicode MS" pitchFamily="34" charset="-128"/>
                  <a:cs typeface="Times New Roman" pitchFamily="18" charset="0"/>
                </a:rPr>
                <a:t> / Day</a:t>
              </a:r>
            </a:p>
          </p:txBody>
        </p:sp>
        <p:pic>
          <p:nvPicPr>
            <p:cNvPr id="18" name="Picture 17" descr="production_1.jpeg"/>
            <p:cNvPicPr>
              <a:picLocks noChangeAspect="1"/>
            </p:cNvPicPr>
            <p:nvPr/>
          </p:nvPicPr>
          <p:blipFill>
            <a:blip r:embed="rId3" cstate="print"/>
            <a:stretch>
              <a:fillRect/>
            </a:stretch>
          </p:blipFill>
          <p:spPr>
            <a:xfrm>
              <a:off x="1940119" y="2296257"/>
              <a:ext cx="4762832" cy="1228709"/>
            </a:xfrm>
            <a:prstGeom prst="rect">
              <a:avLst/>
            </a:prstGeom>
          </p:spPr>
        </p:pic>
        <p:pic>
          <p:nvPicPr>
            <p:cNvPr id="19" name="Picture 18" descr="production2.jpeg"/>
            <p:cNvPicPr>
              <a:picLocks noChangeAspect="1"/>
            </p:cNvPicPr>
            <p:nvPr/>
          </p:nvPicPr>
          <p:blipFill>
            <a:blip r:embed="rId4" cstate="print"/>
            <a:stretch>
              <a:fillRect/>
            </a:stretch>
          </p:blipFill>
          <p:spPr>
            <a:xfrm>
              <a:off x="2355492" y="3546282"/>
              <a:ext cx="4983562" cy="1201020"/>
            </a:xfrm>
            <a:prstGeom prst="rect">
              <a:avLst/>
            </a:prstGeom>
          </p:spPr>
        </p:pic>
        <p:pic>
          <p:nvPicPr>
            <p:cNvPr id="20" name="Picture 19" descr="heatMapDayNamesOnly.jpeg"/>
            <p:cNvPicPr>
              <a:picLocks noChangeAspect="1"/>
            </p:cNvPicPr>
            <p:nvPr/>
          </p:nvPicPr>
          <p:blipFill>
            <a:blip r:embed="rId5" cstate="print"/>
            <a:stretch>
              <a:fillRect/>
            </a:stretch>
          </p:blipFill>
          <p:spPr>
            <a:xfrm>
              <a:off x="1924216" y="3522427"/>
              <a:ext cx="428831" cy="1240553"/>
            </a:xfrm>
            <a:prstGeom prst="rect">
              <a:avLst/>
            </a:prstGeom>
          </p:spPr>
        </p:pic>
        <p:sp>
          <p:nvSpPr>
            <p:cNvPr id="22" name="Rectangle 21"/>
            <p:cNvSpPr/>
            <p:nvPr/>
          </p:nvSpPr>
          <p:spPr bwMode="gray">
            <a:xfrm>
              <a:off x="1908312" y="1948070"/>
              <a:ext cx="5486401" cy="2934031"/>
            </a:xfrm>
            <a:prstGeom prst="rect">
              <a:avLst/>
            </a:prstGeom>
            <a:noFill/>
            <a:ln w="9525"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8400" y="201600"/>
            <a:ext cx="6889000" cy="716400"/>
          </a:xfrm>
        </p:spPr>
        <p:txBody>
          <a:bodyPr/>
          <a:lstStyle/>
          <a:p>
            <a:r>
              <a:rPr lang="en-US" dirty="0" smtClean="0"/>
              <a:t>Graphic:  EV Simulation Results</a:t>
            </a:r>
          </a:p>
        </p:txBody>
      </p:sp>
      <p:pic>
        <p:nvPicPr>
          <p:cNvPr id="21" name="Picture 20" descr="RImport.jpg"/>
          <p:cNvPicPr>
            <a:picLocks noChangeAspect="1"/>
          </p:cNvPicPr>
          <p:nvPr/>
        </p:nvPicPr>
        <p:blipFill>
          <a:blip r:embed="rId3" cstate="print"/>
          <a:stretch>
            <a:fillRect/>
          </a:stretch>
        </p:blipFill>
        <p:spPr>
          <a:xfrm>
            <a:off x="2089076" y="1318436"/>
            <a:ext cx="4151444" cy="4132631"/>
          </a:xfrm>
          <a:prstGeom prst="rect">
            <a:avLst/>
          </a:prstGeom>
        </p:spPr>
      </p:pic>
      <p:cxnSp>
        <p:nvCxnSpPr>
          <p:cNvPr id="23" name="Straight Connector 22"/>
          <p:cNvCxnSpPr/>
          <p:nvPr/>
        </p:nvCxnSpPr>
        <p:spPr>
          <a:xfrm>
            <a:off x="2457907" y="4747565"/>
            <a:ext cx="2318919"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49372" y="3890468"/>
            <a:ext cx="2318919"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49373" y="3034589"/>
            <a:ext cx="2318919"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6200000">
            <a:off x="685380" y="3584448"/>
            <a:ext cx="2864887" cy="230832"/>
          </a:xfrm>
          <a:prstGeom prst="rect">
            <a:avLst/>
          </a:prstGeom>
          <a:solidFill>
            <a:schemeClr val="bg1"/>
          </a:solidFill>
        </p:spPr>
        <p:txBody>
          <a:bodyPr wrap="none" rtlCol="0">
            <a:spAutoFit/>
          </a:bodyPr>
          <a:lstStyle/>
          <a:p>
            <a:pPr fontAlgn="base">
              <a:spcBef>
                <a:spcPct val="50000"/>
              </a:spcBef>
              <a:spcAft>
                <a:spcPct val="0"/>
              </a:spcAft>
              <a:buClr>
                <a:srgbClr val="F0AB00"/>
              </a:buClr>
              <a:buSzPct val="80000"/>
            </a:pPr>
            <a:r>
              <a:rPr lang="en-US" sz="900" b="1" kern="0" dirty="0" smtClean="0">
                <a:latin typeface="Times New Roman" pitchFamily="18" charset="0"/>
                <a:ea typeface="Arial Unicode MS" pitchFamily="34" charset="-128"/>
                <a:cs typeface="Times New Roman" pitchFamily="18" charset="0"/>
              </a:rPr>
              <a:t>Transformer peak sustained </a:t>
            </a:r>
            <a:r>
              <a:rPr lang="en-US" sz="900" b="1" kern="0" dirty="0" err="1" smtClean="0">
                <a:latin typeface="Times New Roman" pitchFamily="18" charset="0"/>
                <a:ea typeface="Arial Unicode MS" pitchFamily="34" charset="-128"/>
                <a:cs typeface="Times New Roman" pitchFamily="18" charset="0"/>
              </a:rPr>
              <a:t>kVA</a:t>
            </a:r>
            <a:r>
              <a:rPr lang="en-US" sz="900" b="1" kern="0" dirty="0" smtClean="0">
                <a:latin typeface="Times New Roman" pitchFamily="18" charset="0"/>
                <a:ea typeface="Arial Unicode MS" pitchFamily="34" charset="-128"/>
                <a:cs typeface="Times New Roman" pitchFamily="18" charset="0"/>
              </a:rPr>
              <a:t> (nameplate 30kVA)</a:t>
            </a:r>
          </a:p>
        </p:txBody>
      </p:sp>
      <p:sp>
        <p:nvSpPr>
          <p:cNvPr id="27" name="TextBox 26"/>
          <p:cNvSpPr txBox="1"/>
          <p:nvPr/>
        </p:nvSpPr>
        <p:spPr>
          <a:xfrm>
            <a:off x="2633154" y="5251094"/>
            <a:ext cx="1976823" cy="230832"/>
          </a:xfrm>
          <a:prstGeom prst="rect">
            <a:avLst/>
          </a:prstGeom>
          <a:solidFill>
            <a:schemeClr val="bg1"/>
          </a:solidFill>
        </p:spPr>
        <p:txBody>
          <a:bodyPr wrap="none" rtlCol="0">
            <a:spAutoFit/>
          </a:bodyPr>
          <a:lstStyle/>
          <a:p>
            <a:pPr fontAlgn="base">
              <a:spcBef>
                <a:spcPct val="50000"/>
              </a:spcBef>
              <a:spcAft>
                <a:spcPct val="0"/>
              </a:spcAft>
              <a:buClr>
                <a:srgbClr val="F0AB00"/>
              </a:buClr>
              <a:buSzPct val="80000"/>
            </a:pPr>
            <a:r>
              <a:rPr lang="en-US" sz="900" b="1" kern="0" dirty="0" smtClean="0">
                <a:latin typeface="Times New Roman" pitchFamily="18" charset="0"/>
                <a:ea typeface="Arial Unicode MS" pitchFamily="34" charset="-128"/>
                <a:cs typeface="Times New Roman" pitchFamily="18" charset="0"/>
              </a:rPr>
              <a:t>Transformer average spare capacity</a:t>
            </a:r>
          </a:p>
        </p:txBody>
      </p:sp>
      <p:sp>
        <p:nvSpPr>
          <p:cNvPr id="28" name="TextBox 27"/>
          <p:cNvSpPr txBox="1"/>
          <p:nvPr/>
        </p:nvSpPr>
        <p:spPr>
          <a:xfrm rot="16200000">
            <a:off x="4938169" y="3706368"/>
            <a:ext cx="2348720" cy="230832"/>
          </a:xfrm>
          <a:prstGeom prst="rect">
            <a:avLst/>
          </a:prstGeom>
          <a:solidFill>
            <a:schemeClr val="bg1"/>
          </a:solidFill>
        </p:spPr>
        <p:txBody>
          <a:bodyPr wrap="none" rtlCol="0">
            <a:spAutoFit/>
          </a:bodyPr>
          <a:lstStyle/>
          <a:p>
            <a:pPr fontAlgn="base">
              <a:spcBef>
                <a:spcPct val="50000"/>
              </a:spcBef>
              <a:spcAft>
                <a:spcPct val="0"/>
              </a:spcAft>
              <a:buClr>
                <a:srgbClr val="F0AB00"/>
              </a:buClr>
              <a:buSzPct val="80000"/>
            </a:pPr>
            <a:r>
              <a:rPr lang="en-US" sz="900" b="1" kern="0" dirty="0" smtClean="0">
                <a:latin typeface="Times New Roman" pitchFamily="18" charset="0"/>
                <a:ea typeface="Arial Unicode MS" pitchFamily="34" charset="-128"/>
                <a:cs typeface="Times New Roman" pitchFamily="18" charset="0"/>
              </a:rPr>
              <a:t>Given:  Number of houses on branch circuit</a:t>
            </a:r>
          </a:p>
        </p:txBody>
      </p:sp>
      <p:sp>
        <p:nvSpPr>
          <p:cNvPr id="29" name="TextBox 28"/>
          <p:cNvSpPr txBox="1"/>
          <p:nvPr/>
        </p:nvSpPr>
        <p:spPr>
          <a:xfrm>
            <a:off x="2630715" y="1283818"/>
            <a:ext cx="2739853" cy="230832"/>
          </a:xfrm>
          <a:prstGeom prst="rect">
            <a:avLst/>
          </a:prstGeom>
          <a:solidFill>
            <a:schemeClr val="bg1"/>
          </a:solidFill>
        </p:spPr>
        <p:txBody>
          <a:bodyPr wrap="none" rtlCol="0">
            <a:spAutoFit/>
          </a:bodyPr>
          <a:lstStyle/>
          <a:p>
            <a:pPr fontAlgn="base">
              <a:spcBef>
                <a:spcPct val="50000"/>
              </a:spcBef>
              <a:spcAft>
                <a:spcPct val="0"/>
              </a:spcAft>
              <a:buClr>
                <a:srgbClr val="F0AB00"/>
              </a:buClr>
              <a:buSzPct val="80000"/>
            </a:pPr>
            <a:r>
              <a:rPr lang="en-US" sz="900" b="1" kern="0" dirty="0" smtClean="0">
                <a:latin typeface="Times New Roman" pitchFamily="18" charset="0"/>
                <a:ea typeface="Arial Unicode MS" pitchFamily="34" charset="-128"/>
                <a:cs typeface="Times New Roman" pitchFamily="18" charset="0"/>
              </a:rPr>
              <a:t>Given:  Average penetration rate of electric vehicles</a:t>
            </a:r>
          </a:p>
        </p:txBody>
      </p:sp>
      <p:sp>
        <p:nvSpPr>
          <p:cNvPr id="30" name="TextBox 29"/>
          <p:cNvSpPr txBox="1"/>
          <p:nvPr/>
        </p:nvSpPr>
        <p:spPr>
          <a:xfrm rot="16200000">
            <a:off x="4771459" y="4492521"/>
            <a:ext cx="851105" cy="230832"/>
          </a:xfrm>
          <a:prstGeom prst="rect">
            <a:avLst/>
          </a:prstGeom>
          <a:solidFill>
            <a:schemeClr val="accent3">
              <a:lumMod val="20000"/>
              <a:lumOff val="80000"/>
            </a:schemeClr>
          </a:solidFill>
          <a:ln>
            <a:solidFill>
              <a:schemeClr val="tx1"/>
            </a:solidFill>
          </a:ln>
        </p:spPr>
        <p:txBody>
          <a:bodyPr wrap="square" rtlCol="0">
            <a:spAutoFit/>
          </a:bodyPr>
          <a:lstStyle/>
          <a:p>
            <a:pPr algn="ctr" fontAlgn="base">
              <a:spcBef>
                <a:spcPct val="50000"/>
              </a:spcBef>
              <a:spcAft>
                <a:spcPct val="0"/>
              </a:spcAft>
              <a:buClr>
                <a:srgbClr val="F0AB00"/>
              </a:buClr>
              <a:buSzPct val="80000"/>
            </a:pPr>
            <a:r>
              <a:rPr lang="en-US" sz="900" b="1" kern="0" dirty="0" smtClean="0">
                <a:latin typeface="Times New Roman" pitchFamily="18" charset="0"/>
                <a:ea typeface="Arial Unicode MS" pitchFamily="34" charset="-128"/>
                <a:cs typeface="Times New Roman" pitchFamily="18" charset="0"/>
              </a:rPr>
              <a:t>6</a:t>
            </a:r>
          </a:p>
        </p:txBody>
      </p:sp>
      <p:sp>
        <p:nvSpPr>
          <p:cNvPr id="31" name="TextBox 30"/>
          <p:cNvSpPr txBox="1"/>
          <p:nvPr/>
        </p:nvSpPr>
        <p:spPr>
          <a:xfrm rot="16200000">
            <a:off x="5039155" y="3643056"/>
            <a:ext cx="851105" cy="230832"/>
          </a:xfrm>
          <a:prstGeom prst="rect">
            <a:avLst/>
          </a:prstGeom>
          <a:solidFill>
            <a:schemeClr val="accent3">
              <a:lumMod val="20000"/>
              <a:lumOff val="80000"/>
            </a:schemeClr>
          </a:solidFill>
          <a:ln>
            <a:solidFill>
              <a:schemeClr val="tx1"/>
            </a:solidFill>
          </a:ln>
        </p:spPr>
        <p:txBody>
          <a:bodyPr wrap="square" rtlCol="0">
            <a:spAutoFit/>
          </a:bodyPr>
          <a:lstStyle/>
          <a:p>
            <a:pPr algn="ctr" fontAlgn="base">
              <a:spcBef>
                <a:spcPct val="50000"/>
              </a:spcBef>
              <a:spcAft>
                <a:spcPct val="0"/>
              </a:spcAft>
              <a:buClr>
                <a:srgbClr val="F0AB00"/>
              </a:buClr>
              <a:buSzPct val="80000"/>
            </a:pPr>
            <a:r>
              <a:rPr lang="en-US" sz="900" b="1" kern="0" dirty="0" smtClean="0">
                <a:latin typeface="Times New Roman" pitchFamily="18" charset="0"/>
                <a:ea typeface="Arial Unicode MS" pitchFamily="34" charset="-128"/>
                <a:cs typeface="Times New Roman" pitchFamily="18" charset="0"/>
              </a:rPr>
              <a:t>5</a:t>
            </a:r>
          </a:p>
        </p:txBody>
      </p:sp>
      <p:sp>
        <p:nvSpPr>
          <p:cNvPr id="32" name="TextBox 31"/>
          <p:cNvSpPr txBox="1"/>
          <p:nvPr/>
        </p:nvSpPr>
        <p:spPr>
          <a:xfrm rot="16200000">
            <a:off x="5295586" y="2790280"/>
            <a:ext cx="865680" cy="230832"/>
          </a:xfrm>
          <a:prstGeom prst="rect">
            <a:avLst/>
          </a:prstGeom>
          <a:solidFill>
            <a:schemeClr val="accent3">
              <a:lumMod val="20000"/>
              <a:lumOff val="80000"/>
            </a:schemeClr>
          </a:solidFill>
          <a:ln>
            <a:solidFill>
              <a:schemeClr val="tx1"/>
            </a:solidFill>
          </a:ln>
        </p:spPr>
        <p:txBody>
          <a:bodyPr wrap="square" rtlCol="0">
            <a:spAutoFit/>
          </a:bodyPr>
          <a:lstStyle/>
          <a:p>
            <a:pPr algn="ctr" fontAlgn="base">
              <a:spcBef>
                <a:spcPct val="50000"/>
              </a:spcBef>
              <a:spcAft>
                <a:spcPct val="0"/>
              </a:spcAft>
              <a:buClr>
                <a:srgbClr val="F0AB00"/>
              </a:buClr>
              <a:buSzPct val="80000"/>
            </a:pPr>
            <a:r>
              <a:rPr lang="en-US" sz="900" b="1" kern="0" dirty="0" smtClean="0">
                <a:latin typeface="Times New Roman" pitchFamily="18" charset="0"/>
                <a:ea typeface="Arial Unicode MS" pitchFamily="34" charset="-128"/>
                <a:cs typeface="Times New Roman" pitchFamily="18" charset="0"/>
              </a:rPr>
              <a:t>4</a:t>
            </a:r>
          </a:p>
        </p:txBody>
      </p:sp>
      <p:sp>
        <p:nvSpPr>
          <p:cNvPr id="33" name="TextBox 32"/>
          <p:cNvSpPr txBox="1"/>
          <p:nvPr/>
        </p:nvSpPr>
        <p:spPr>
          <a:xfrm>
            <a:off x="2474783" y="1938523"/>
            <a:ext cx="1143547" cy="230832"/>
          </a:xfrm>
          <a:prstGeom prst="rect">
            <a:avLst/>
          </a:prstGeom>
          <a:solidFill>
            <a:schemeClr val="accent3">
              <a:lumMod val="20000"/>
              <a:lumOff val="80000"/>
            </a:schemeClr>
          </a:solidFill>
          <a:ln>
            <a:solidFill>
              <a:schemeClr val="tx1"/>
            </a:solidFill>
          </a:ln>
        </p:spPr>
        <p:txBody>
          <a:bodyPr wrap="square" rtlCol="0">
            <a:spAutoFit/>
          </a:bodyPr>
          <a:lstStyle/>
          <a:p>
            <a:pPr algn="ctr" fontAlgn="base">
              <a:spcBef>
                <a:spcPct val="50000"/>
              </a:spcBef>
              <a:spcAft>
                <a:spcPct val="0"/>
              </a:spcAft>
              <a:buClr>
                <a:srgbClr val="F0AB00"/>
              </a:buClr>
              <a:buSzPct val="80000"/>
            </a:pPr>
            <a:r>
              <a:rPr lang="en-US" sz="900" b="1" kern="0" dirty="0" smtClean="0">
                <a:latin typeface="Times New Roman" pitchFamily="18" charset="0"/>
                <a:ea typeface="Arial Unicode MS" pitchFamily="34" charset="-128"/>
                <a:cs typeface="Times New Roman" pitchFamily="18" charset="0"/>
              </a:rPr>
              <a:t>50 %</a:t>
            </a:r>
          </a:p>
        </p:txBody>
      </p:sp>
      <p:sp>
        <p:nvSpPr>
          <p:cNvPr id="34" name="TextBox 33"/>
          <p:cNvSpPr txBox="1"/>
          <p:nvPr/>
        </p:nvSpPr>
        <p:spPr>
          <a:xfrm>
            <a:off x="3608901" y="1647747"/>
            <a:ext cx="1143547" cy="230832"/>
          </a:xfrm>
          <a:prstGeom prst="rect">
            <a:avLst/>
          </a:prstGeom>
          <a:solidFill>
            <a:schemeClr val="accent3">
              <a:lumMod val="20000"/>
              <a:lumOff val="80000"/>
            </a:schemeClr>
          </a:solidFill>
          <a:ln>
            <a:solidFill>
              <a:schemeClr val="tx1"/>
            </a:solidFill>
          </a:ln>
        </p:spPr>
        <p:txBody>
          <a:bodyPr wrap="square" rtlCol="0">
            <a:spAutoFit/>
          </a:bodyPr>
          <a:lstStyle/>
          <a:p>
            <a:pPr algn="ctr" fontAlgn="base">
              <a:spcBef>
                <a:spcPct val="50000"/>
              </a:spcBef>
              <a:spcAft>
                <a:spcPct val="0"/>
              </a:spcAft>
              <a:buClr>
                <a:srgbClr val="F0AB00"/>
              </a:buClr>
              <a:buSzPct val="80000"/>
            </a:pPr>
            <a:r>
              <a:rPr lang="en-US" sz="900" b="1" kern="0" dirty="0" smtClean="0">
                <a:latin typeface="Times New Roman" pitchFamily="18" charset="0"/>
                <a:ea typeface="Arial Unicode MS" pitchFamily="34" charset="-128"/>
                <a:cs typeface="Times New Roman" pitchFamily="18" charset="0"/>
              </a:rPr>
              <a:t>25%</a:t>
            </a:r>
          </a:p>
        </p:txBody>
      </p:sp>
      <p:sp>
        <p:nvSpPr>
          <p:cNvPr id="36" name="Rectangle 35"/>
          <p:cNvSpPr/>
          <p:nvPr/>
        </p:nvSpPr>
        <p:spPr bwMode="gray">
          <a:xfrm>
            <a:off x="1971922" y="1264257"/>
            <a:ext cx="4309607" cy="4245997"/>
          </a:xfrm>
          <a:prstGeom prst="rect">
            <a:avLst/>
          </a:prstGeom>
          <a:noFill/>
          <a:ln w="9525"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C5137774@EKEWQZSFUVWZY553" val="3924"/>
</p:tagLst>
</file>

<file path=ppt/theme/theme1.xml><?xml version="1.0" encoding="utf-8"?>
<a:theme xmlns:a="http://schemas.openxmlformats.org/drawingml/2006/main" name="SAPCorporate2010_v1.0">
  <a:themeElements>
    <a:clrScheme name="sap_colors">
      <a:dk1>
        <a:srgbClr val="000000"/>
      </a:dk1>
      <a:lt1>
        <a:srgbClr val="FFFFFF"/>
      </a:lt1>
      <a:dk2>
        <a:srgbClr val="44697D"/>
      </a:dk2>
      <a:lt2>
        <a:srgbClr val="CCCCCC"/>
      </a:lt2>
      <a:accent1>
        <a:srgbClr val="F0AB00"/>
      </a:accent1>
      <a:accent2>
        <a:srgbClr val="666666"/>
      </a:accent2>
      <a:accent3>
        <a:srgbClr val="44697D"/>
      </a:accent3>
      <a:accent4>
        <a:srgbClr val="557630"/>
      </a:accent4>
      <a:accent5>
        <a:srgbClr val="774A39"/>
      </a:accent5>
      <a:accent6>
        <a:srgbClr val="644459"/>
      </a:accent6>
      <a:hlink>
        <a:srgbClr val="04357B"/>
      </a:hlink>
      <a:folHlink>
        <a:srgbClr val="999999"/>
      </a:folHlink>
    </a:clrScheme>
    <a:fontScheme name="sap_fonts">
      <a:majorFont>
        <a:latin typeface="Arial Black"/>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2"/>
        </a:solidFill>
        <a:ln w="9525"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6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fontAlgn="base">
          <a:spcBef>
            <a:spcPct val="50000"/>
          </a:spcBef>
          <a:spcAft>
            <a:spcPct val="0"/>
          </a:spcAft>
          <a:buClr>
            <a:srgbClr val="F0AB00"/>
          </a:buClr>
          <a:buSzPct val="80000"/>
          <a:defRPr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
      <a:dk1>
        <a:srgbClr val="000000"/>
      </a:dk1>
      <a:lt1>
        <a:srgbClr val="FFFFFF"/>
      </a:lt1>
      <a:dk2>
        <a:srgbClr val="44697D"/>
      </a:dk2>
      <a:lt2>
        <a:srgbClr val="CCCCCC"/>
      </a:lt2>
      <a:accent1>
        <a:srgbClr val="F0AB00"/>
      </a:accent1>
      <a:accent2>
        <a:srgbClr val="666666"/>
      </a:accent2>
      <a:accent3>
        <a:srgbClr val="44697D"/>
      </a:accent3>
      <a:accent4>
        <a:srgbClr val="557630"/>
      </a:accent4>
      <a:accent5>
        <a:srgbClr val="774A39"/>
      </a:accent5>
      <a:accent6>
        <a:srgbClr val="644459"/>
      </a:accent6>
      <a:hlink>
        <a:srgbClr val="04357B"/>
      </a:hlink>
      <a:folHlink>
        <a:srgbClr val="999999"/>
      </a:folHlink>
    </a:clrScheme>
    <a:fontScheme name="sap_fonts">
      <a:majorFont>
        <a:latin typeface="Arial Black"/>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
      <a:dk1>
        <a:srgbClr val="000000"/>
      </a:dk1>
      <a:lt1>
        <a:srgbClr val="FFFFFF"/>
      </a:lt1>
      <a:dk2>
        <a:srgbClr val="44697D"/>
      </a:dk2>
      <a:lt2>
        <a:srgbClr val="CCCCCC"/>
      </a:lt2>
      <a:accent1>
        <a:srgbClr val="F0AB00"/>
      </a:accent1>
      <a:accent2>
        <a:srgbClr val="666666"/>
      </a:accent2>
      <a:accent3>
        <a:srgbClr val="44697D"/>
      </a:accent3>
      <a:accent4>
        <a:srgbClr val="557630"/>
      </a:accent4>
      <a:accent5>
        <a:srgbClr val="774A39"/>
      </a:accent5>
      <a:accent6>
        <a:srgbClr val="644459"/>
      </a:accent6>
      <a:hlink>
        <a:srgbClr val="04357B"/>
      </a:hlink>
      <a:folHlink>
        <a:srgbClr val="999999"/>
      </a:folHlink>
    </a:clrScheme>
    <a:fontScheme name="sap_fonts">
      <a:majorFont>
        <a:latin typeface="Arial Black"/>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SAPCorporate2010_v1.0</Template>
  <TotalTime>15470</TotalTime>
  <Words>140</Words>
  <Application>Microsoft Office PowerPoint</Application>
  <PresentationFormat>On-screen Show (4:3)</PresentationFormat>
  <Paragraphs>59</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SAPCorporate2010_v1.0</vt:lpstr>
      <vt:lpstr>Value proposition description</vt:lpstr>
      <vt:lpstr>Simulation Steps</vt:lpstr>
      <vt:lpstr>Graphic:  RPS Simulation Results</vt:lpstr>
      <vt:lpstr>Graphic:  EV Simulation Results</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This Is the Subtitle</dc:title>
  <dc:creator>Sui Yan</dc:creator>
  <cp:lastModifiedBy>C5137774</cp:lastModifiedBy>
  <cp:revision>622</cp:revision>
  <dcterms:created xsi:type="dcterms:W3CDTF">2010-11-15T06:12:46Z</dcterms:created>
  <dcterms:modified xsi:type="dcterms:W3CDTF">2011-02-01T19:10:35Z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1939663358</vt:i4>
  </property>
  <property fmtid="{D5CDD505-2E9C-101B-9397-08002B2CF9AE}" pid="3" name="_NewReviewCycle">
    <vt:lpwstr/>
  </property>
  <property fmtid="{D5CDD505-2E9C-101B-9397-08002B2CF9AE}" pid="4" name="_EmailSubject">
    <vt:lpwstr>small edit to Photoshop image for tomorrow's meeting</vt:lpwstr>
  </property>
  <property fmtid="{D5CDD505-2E9C-101B-9397-08002B2CF9AE}" pid="5" name="_AuthorEmail">
    <vt:lpwstr>sui.yan@sap.com</vt:lpwstr>
  </property>
  <property fmtid="{D5CDD505-2E9C-101B-9397-08002B2CF9AE}" pid="6" name="_AuthorEmailDisplayName">
    <vt:lpwstr>Yan, Sui</vt:lpwstr>
  </property>
  <property fmtid="{D5CDD505-2E9C-101B-9397-08002B2CF9AE}" pid="7" name="_PreviousAdHocReviewCycleID">
    <vt:i4>-1747386460</vt:i4>
  </property>
</Properties>
</file>