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640B3-FF13-4557-A617-3B02C7D2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9FD886-1723-4830-ABC6-B8CA8B33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716D3-73DD-44B4-89AE-F4407892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B26AF-3E14-4921-852E-52A2B460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265D1-1204-4F5C-AF2F-6801738A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68C16-71F6-406F-AC26-84E81D68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B9B0C-FF22-43E5-B91D-0E27CF96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AC1B9-64C1-4C56-907B-B5D21240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D9A16-F147-47B0-84BE-E30A8E6C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4BD5D-B338-4D26-9DB3-A133BD09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4D383A-3383-4EDC-A42C-298F557C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1DCF9E-ECFA-427B-85B8-2028516D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D358-3184-492F-9F26-BAF25E9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BD26C7-700E-4F37-A4AA-EB20ED16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D2CD5-101F-475C-BFB1-8624620A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0F220-5BD1-4F9B-823A-216672CB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1B233-DBD6-43B8-8993-17FD6BDF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AC23A-D530-405F-8274-388DD93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D3BA2-F3EC-4192-B79A-71A13189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729D2-8F65-4DE8-A26F-87526647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A0126-51E8-469C-AD85-2FB6ECE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26A6A0-BBF3-4DDA-BCE9-AE5A0CCC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E1D9C-10B8-403F-A68D-F926FE1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F516B1-2B2A-4935-82CC-97A7510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796A26-09D3-4E7E-BFE1-330BA84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84D91-A8B7-41FD-AFE5-1EE279F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CE097-354E-44DD-A354-23FA1CDE7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C69019-6FCD-40FA-811E-9BBA0B89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9345A-DA0A-4279-BCB4-FC32A227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244624-DC7A-4626-8E0F-71848BB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DAA525-24F3-40C9-B532-C3E21AA6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C7F42-C2F2-4FDA-BF73-D3C868F4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707B0C-BCD2-4C22-BF42-533BFEE6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DD91F0-2C16-4CE6-AF8A-CE3062F42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4B030E-A250-4867-9B50-736884AB1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0F1B-1148-40FF-AE8E-9891128F1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5D999A-7BFB-4244-9559-45243407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346C0E-9142-4D45-BFC1-39589A04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2D66B3-7490-4BAD-A9FE-165645F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3D539-FA83-4391-9323-0D698AC0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12AB87-B748-4455-97E1-8F63B072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709FD8-F1A4-438F-88C7-B05CE40C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695DA-09CF-4F67-BB75-523FC271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7488F8-7657-422F-9003-4A859AE1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B9CF7D-38B5-46DD-823B-8A1333CA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19AE97-2B48-4BD6-984F-678197B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F581-FBD7-4434-A8E2-AC49D4C2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2D1CE-65AB-4A92-8009-ABE8CCE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BCFF79-5D43-4ABD-A90F-2BEF5046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4977DC-C10F-4E9E-B3B0-84B42ED9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C67213-F436-4E16-ADA5-CED9AAC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2407BF-F464-442B-975B-D2C83B3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763E7-B376-4EED-9798-519E3D5F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50EDF1-9598-406F-BD07-9FA90435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698525-E113-4A13-8467-381F58BA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57CF4-BE01-4FB8-9BFD-CE590EC2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2861F5-A4A7-4ED4-98B8-10169531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8AD9E-8D1D-4D86-B4FB-70BD6E25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D03CC5-858A-4C9A-8369-017C2F3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1D073-6874-49A2-9871-5D053E0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CC9E7-7F3D-409D-99B4-17414ADD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05C3-73CB-4909-AABF-EAC0700857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20E73-24DF-4B95-89BE-E63436EB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4F2B6-C445-4C6A-BD06-EBC5B4CA5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207C-FCD9-4965-ACC2-4B7FAC7A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B9577-18AC-492E-BAFC-CF0D96EF0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BBD50-F9EA-4D28-9F47-84098B6C9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E0006-42F1-4705-9B6F-0CDC96C5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待解問題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券商代碼表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Sync </a:t>
            </a:r>
            <a:r>
              <a: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 Data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偶而會錯亂，抓到非當年度的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分點券商資料已最新，但沒法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GenMLData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暫時解法，更改日期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Data\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SgxData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\data\2\.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tdbroker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\~.log)</a:t>
            </a:r>
            <a:endParaRPr 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7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</dc:creator>
  <cp:lastModifiedBy>bill</cp:lastModifiedBy>
  <cp:revision>1</cp:revision>
  <dcterms:created xsi:type="dcterms:W3CDTF">2019-10-15T02:59:04Z</dcterms:created>
  <dcterms:modified xsi:type="dcterms:W3CDTF">2019-10-15T03:04:22Z</dcterms:modified>
</cp:coreProperties>
</file>