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7" autoAdjust="0"/>
    <p:restoredTop sz="94660"/>
  </p:normalViewPr>
  <p:slideViewPr>
    <p:cSldViewPr snapToGrid="0" showGuides="1">
      <p:cViewPr varScale="1">
        <p:scale>
          <a:sx n="45" d="100"/>
          <a:sy n="45" d="100"/>
        </p:scale>
        <p:origin x="48" y="100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82A7E-983B-DC74-3CA1-19C1C29146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ACA03A-3A96-B367-CD20-9160B70C72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10A19-5CD1-1016-87A3-5867C0781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D71A-E0D3-4381-A538-D4CE9624F91C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12353-B08F-15B4-2851-3E1E3D453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0442D-D080-B56F-95B7-DBA669EE6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5A582-D8A3-4888-8FF8-B0C36ACFA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114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168F3-5A23-59FF-F802-8C1D67FA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89F23F-CFEF-DB75-716B-14EE44593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7BF78-48CC-25DD-8CAC-4265A1E16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D71A-E0D3-4381-A538-D4CE9624F91C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F1FAD-CD60-8CFB-5AF0-CE5B98ADB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1B425-FBD3-25D8-8871-22C178CD3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5A582-D8A3-4888-8FF8-B0C36ACFA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658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93C798-38DA-CEDC-335C-A7287B2E6D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649477-38F2-E2EF-79B2-9B5DE40090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936E2-34AF-554C-9D5E-7A38AB9C6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D71A-E0D3-4381-A538-D4CE9624F91C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0DDDB-84D7-81A4-B085-72A37F3DB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86E5C-A2CF-C817-80C4-891A6FE27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5A582-D8A3-4888-8FF8-B0C36ACFA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1413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17037-13F3-3C7A-8775-D515FF71F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E4F40-EA73-E638-FA30-BE0F88619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38974-FB98-D042-BA3A-BCC91406C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D71A-E0D3-4381-A538-D4CE9624F91C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275BC-81CF-6C27-86BE-B53E4D309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E69ED-1E88-ED57-6912-8E29F0AEE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5A582-D8A3-4888-8FF8-B0C36ACFA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44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CF415-54C7-7DF6-F6EB-92937B467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56909F-95A2-7203-6B30-41B5284F7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E95C4-235F-6083-7BA6-A6E703923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D71A-E0D3-4381-A538-D4CE9624F91C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ADADF-7C2B-CAC6-6F2B-40ED5AAC2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EDDB5-26BA-68C0-3A0F-6BFBBD675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5A582-D8A3-4888-8FF8-B0C36ACFA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5737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CA48D-9164-66A5-4126-33DF1006D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1D33C-D1F5-B938-3812-04D76E1F4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D613E-DBD5-FC48-65DA-7C0AE4B16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06E2BE-F017-8BD0-008E-6B366D060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D71A-E0D3-4381-A538-D4CE9624F91C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4943C-C05B-30A1-F50D-A50FFB91B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DAA0D-E92F-733C-2C67-D6A5AA10F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5A582-D8A3-4888-8FF8-B0C36ACFA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935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92B78-D955-CE17-CFA1-13559E1C9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5405F-35E0-6912-0C24-20E0EDF01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3017C3-7235-AA10-FEA3-411A6EF94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F363D6-771D-F281-6DC2-40132A2C54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F34F27-9434-8282-F778-9B40519B7B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6B07F3-7783-2575-440D-C04B5525B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D71A-E0D3-4381-A538-D4CE9624F91C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592AE6-9750-999E-4042-41037D458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E17BC9-AF85-CBE2-D584-9976D58E6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5A582-D8A3-4888-8FF8-B0C36ACFA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431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CDE59-F3F3-659E-9AFB-C7A1EDDFF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A8B092-A36F-4D47-12FF-AF6C88DA4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D71A-E0D3-4381-A538-D4CE9624F91C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995DE2-CED4-3290-9A1F-78CB9A50A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CB26F7-7A3D-9913-CA36-3F571ACED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5A582-D8A3-4888-8FF8-B0C36ACFA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4142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B4764D-5E39-D04C-5746-AF02BC8E4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D71A-E0D3-4381-A538-D4CE9624F91C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8918EB-46E4-727E-10CE-3263A38F5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56AF7-7F2B-D120-F371-295B68083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5A582-D8A3-4888-8FF8-B0C36ACFA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329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21323-9CA9-B2D7-B11A-D49901521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E2FC6-1CC5-1771-8028-C768A9ADD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CC737-8239-49DB-B24C-15793E53BF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71650-F031-61E3-6DA4-A91E30E7E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D71A-E0D3-4381-A538-D4CE9624F91C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844EA-0236-29BF-3D0C-E0CB0A85F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344CCA-2152-B17B-FCEF-908C78FA2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5A582-D8A3-4888-8FF8-B0C36ACFA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6969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A79F8-AF01-2D05-27D3-A971FCDA4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08A830-5304-34FC-E915-F5A9DE3237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2243A1-1FAA-BAD8-8B6F-8D390BD23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4F0AC-1763-E6C5-65BB-E4998C3C2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D71A-E0D3-4381-A538-D4CE9624F91C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D10B6-C102-4210-5AFC-A14B3C5E8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4EF074-0007-0C41-2D2F-8037234FD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5A582-D8A3-4888-8FF8-B0C36ACFA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5387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C4BB54-0040-74A3-9214-D1EE92617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B62A3-B2AE-00CB-9358-2CFC94B1C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CD030-D5B0-63ED-74F8-EB3C944101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D71A-E0D3-4381-A538-D4CE9624F91C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6A101-58C1-9399-DEF3-8FA8638BAF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E4898-2032-8DB7-CB4F-B639B4C8E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5A582-D8A3-4888-8FF8-B0C36ACFA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608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0F86B0-7642-8D08-710C-58A40575B5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792" y="2043404"/>
            <a:ext cx="4862416" cy="26036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AFF35E-577D-66D0-8347-E883EE64E1D1}"/>
              </a:ext>
            </a:extLst>
          </p:cNvPr>
          <p:cNvSpPr txBox="1"/>
          <p:nvPr/>
        </p:nvSpPr>
        <p:spPr>
          <a:xfrm>
            <a:off x="951722" y="5001208"/>
            <a:ext cx="9907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+mj-lt"/>
              </a:rPr>
              <a:t>5th Floor,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+mj-lt"/>
              </a:rPr>
              <a:t>Usnaz</a:t>
            </a:r>
            <a:r>
              <a:rPr lang="en-US" b="0" i="0" dirty="0">
                <a:solidFill>
                  <a:srgbClr val="202124"/>
                </a:solidFill>
                <a:effectLst/>
                <a:latin typeface="+mj-lt"/>
              </a:rPr>
              <a:t> Tower, Church Landing Rd, near Medical Trust Hospital,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+mj-lt"/>
              </a:rPr>
              <a:t>Pallimukku</a:t>
            </a:r>
            <a:r>
              <a:rPr lang="en-US" b="0" i="0" dirty="0">
                <a:solidFill>
                  <a:srgbClr val="202124"/>
                </a:solidFill>
                <a:effectLst/>
                <a:latin typeface="+mj-lt"/>
              </a:rPr>
              <a:t>, Kochi, Kerala 682016</a:t>
            </a:r>
            <a:endParaRPr lang="en-IN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65D0DB-1D5A-E786-6DA1-8B27ABA2378E}"/>
              </a:ext>
            </a:extLst>
          </p:cNvPr>
          <p:cNvSpPr/>
          <p:nvPr/>
        </p:nvSpPr>
        <p:spPr>
          <a:xfrm>
            <a:off x="0" y="0"/>
            <a:ext cx="12192000" cy="875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541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07C2590-6E18-6FBC-BB28-47C905F59476}"/>
              </a:ext>
            </a:extLst>
          </p:cNvPr>
          <p:cNvSpPr txBox="1"/>
          <p:nvPr/>
        </p:nvSpPr>
        <p:spPr>
          <a:xfrm>
            <a:off x="4942859" y="3028890"/>
            <a:ext cx="23062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chemeClr val="accent1">
                    <a:lumMod val="50000"/>
                  </a:schemeClr>
                </a:solidFill>
                <a:effectLst/>
                <a:latin typeface="Trebuchet MS" panose="020B0603020202020204" pitchFamily="34" charset="0"/>
              </a:rPr>
              <a:t>Regular Expression</a:t>
            </a:r>
            <a:endParaRPr lang="en-IN" sz="2000" dirty="0">
              <a:solidFill>
                <a:schemeClr val="accent1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796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8618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3965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23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GINTO THOMAS</dc:creator>
  <cp:lastModifiedBy>GINTO THOMAS</cp:lastModifiedBy>
  <cp:revision>2</cp:revision>
  <dcterms:created xsi:type="dcterms:W3CDTF">2023-03-06T11:17:02Z</dcterms:created>
  <dcterms:modified xsi:type="dcterms:W3CDTF">2023-03-06T12:10:57Z</dcterms:modified>
</cp:coreProperties>
</file>