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71" r:id="rId3"/>
    <p:sldId id="256" r:id="rId4"/>
    <p:sldId id="257" r:id="rId5"/>
    <p:sldId id="272" r:id="rId6"/>
    <p:sldId id="259" r:id="rId7"/>
    <p:sldId id="260" r:id="rId8"/>
    <p:sldId id="261" r:id="rId9"/>
    <p:sldId id="262" r:id="rId10"/>
    <p:sldId id="263" r:id="rId11"/>
    <p:sldId id="264" r:id="rId12"/>
    <p:sldId id="270"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69DE8-A0D6-48BF-AE62-001E2D8FF6A2}" v="19" dt="2023-02-17T11:48:41.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TO THOMAS" userId="3742181379e2e902" providerId="LiveId" clId="{09869DE8-A0D6-48BF-AE62-001E2D8FF6A2}"/>
    <pc:docChg chg="undo custSel addSld delSld modSld sldOrd">
      <pc:chgData name="GINTO THOMAS" userId="3742181379e2e902" providerId="LiveId" clId="{09869DE8-A0D6-48BF-AE62-001E2D8FF6A2}" dt="2023-02-19T10:32:01.238" v="110" actId="2085"/>
      <pc:docMkLst>
        <pc:docMk/>
      </pc:docMkLst>
      <pc:sldChg chg="addSp modSp mod">
        <pc:chgData name="GINTO THOMAS" userId="3742181379e2e902" providerId="LiveId" clId="{09869DE8-A0D6-48BF-AE62-001E2D8FF6A2}" dt="2023-02-17T11:49:12.954" v="102" actId="1076"/>
        <pc:sldMkLst>
          <pc:docMk/>
          <pc:sldMk cId="801970154" sldId="256"/>
        </pc:sldMkLst>
        <pc:spChg chg="mod">
          <ac:chgData name="GINTO THOMAS" userId="3742181379e2e902" providerId="LiveId" clId="{09869DE8-A0D6-48BF-AE62-001E2D8FF6A2}" dt="2023-02-17T11:49:09.511" v="101" actId="14100"/>
          <ac:spMkLst>
            <pc:docMk/>
            <pc:sldMk cId="801970154" sldId="256"/>
            <ac:spMk id="5" creationId="{C1BE4C8A-3FB6-A22B-4A1D-6E797B9E8442}"/>
          </ac:spMkLst>
        </pc:spChg>
        <pc:picChg chg="add mod">
          <ac:chgData name="GINTO THOMAS" userId="3742181379e2e902" providerId="LiveId" clId="{09869DE8-A0D6-48BF-AE62-001E2D8FF6A2}" dt="2023-02-17T11:49:12.954" v="102" actId="1076"/>
          <ac:picMkLst>
            <pc:docMk/>
            <pc:sldMk cId="801970154" sldId="256"/>
            <ac:picMk id="3" creationId="{B236CB38-D77B-5D9B-53CB-9BF164AB3F07}"/>
          </ac:picMkLst>
        </pc:picChg>
        <pc:picChg chg="mod">
          <ac:chgData name="GINTO THOMAS" userId="3742181379e2e902" providerId="LiveId" clId="{09869DE8-A0D6-48BF-AE62-001E2D8FF6A2}" dt="2023-02-17T11:48:50.136" v="99" actId="1036"/>
          <ac:picMkLst>
            <pc:docMk/>
            <pc:sldMk cId="801970154" sldId="256"/>
            <ac:picMk id="6" creationId="{448CA80F-934F-3348-3100-56FFC8BBC4A3}"/>
          </ac:picMkLst>
        </pc:picChg>
        <pc:picChg chg="add mod">
          <ac:chgData name="GINTO THOMAS" userId="3742181379e2e902" providerId="LiveId" clId="{09869DE8-A0D6-48BF-AE62-001E2D8FF6A2}" dt="2023-02-17T08:28:54.657" v="31" actId="14100"/>
          <ac:picMkLst>
            <pc:docMk/>
            <pc:sldMk cId="801970154" sldId="256"/>
            <ac:picMk id="7" creationId="{D93E14BD-B783-3C62-9283-5013E7565516}"/>
          </ac:picMkLst>
        </pc:picChg>
      </pc:sldChg>
      <pc:sldChg chg="addSp modSp mod">
        <pc:chgData name="GINTO THOMAS" userId="3742181379e2e902" providerId="LiveId" clId="{09869DE8-A0D6-48BF-AE62-001E2D8FF6A2}" dt="2023-02-17T11:49:59.609" v="105" actId="20577"/>
        <pc:sldMkLst>
          <pc:docMk/>
          <pc:sldMk cId="373943159" sldId="257"/>
        </pc:sldMkLst>
        <pc:spChg chg="mod">
          <ac:chgData name="GINTO THOMAS" userId="3742181379e2e902" providerId="LiveId" clId="{09869DE8-A0D6-48BF-AE62-001E2D8FF6A2}" dt="2023-02-17T11:49:59.609" v="105" actId="20577"/>
          <ac:spMkLst>
            <pc:docMk/>
            <pc:sldMk cId="373943159" sldId="257"/>
            <ac:spMk id="5" creationId="{E330A7FE-8127-DFCC-BD86-A146F4BF812F}"/>
          </ac:spMkLst>
        </pc:spChg>
        <pc:picChg chg="add mod">
          <ac:chgData name="GINTO THOMAS" userId="3742181379e2e902" providerId="LiveId" clId="{09869DE8-A0D6-48BF-AE62-001E2D8FF6A2}" dt="2023-02-17T08:29:21.782" v="35" actId="1076"/>
          <ac:picMkLst>
            <pc:docMk/>
            <pc:sldMk cId="373943159" sldId="257"/>
            <ac:picMk id="6" creationId="{705363D3-08FC-9181-A021-E7EF81478E32}"/>
          </ac:picMkLst>
        </pc:picChg>
      </pc:sldChg>
      <pc:sldChg chg="del">
        <pc:chgData name="GINTO THOMAS" userId="3742181379e2e902" providerId="LiveId" clId="{09869DE8-A0D6-48BF-AE62-001E2D8FF6A2}" dt="2023-02-17T08:32:28.692" v="69" actId="47"/>
        <pc:sldMkLst>
          <pc:docMk/>
          <pc:sldMk cId="1790453676" sldId="258"/>
        </pc:sldMkLst>
      </pc:sldChg>
      <pc:sldChg chg="addSp modSp">
        <pc:chgData name="GINTO THOMAS" userId="3742181379e2e902" providerId="LiveId" clId="{09869DE8-A0D6-48BF-AE62-001E2D8FF6A2}" dt="2023-02-17T08:29:39.619" v="38"/>
        <pc:sldMkLst>
          <pc:docMk/>
          <pc:sldMk cId="231601904" sldId="259"/>
        </pc:sldMkLst>
        <pc:picChg chg="add mod">
          <ac:chgData name="GINTO THOMAS" userId="3742181379e2e902" providerId="LiveId" clId="{09869DE8-A0D6-48BF-AE62-001E2D8FF6A2}" dt="2023-02-17T08:29:39.619" v="38"/>
          <ac:picMkLst>
            <pc:docMk/>
            <pc:sldMk cId="231601904" sldId="259"/>
            <ac:picMk id="6" creationId="{337C6090-BEFC-0637-628D-A6109C44A515}"/>
          </ac:picMkLst>
        </pc:picChg>
      </pc:sldChg>
      <pc:sldChg chg="addSp modSp mod">
        <pc:chgData name="GINTO THOMAS" userId="3742181379e2e902" providerId="LiveId" clId="{09869DE8-A0D6-48BF-AE62-001E2D8FF6A2}" dt="2023-02-17T08:29:54.710" v="42" actId="1035"/>
        <pc:sldMkLst>
          <pc:docMk/>
          <pc:sldMk cId="1055966190" sldId="260"/>
        </pc:sldMkLst>
        <pc:picChg chg="mod">
          <ac:chgData name="GINTO THOMAS" userId="3742181379e2e902" providerId="LiveId" clId="{09869DE8-A0D6-48BF-AE62-001E2D8FF6A2}" dt="2023-02-17T08:29:54.710" v="42" actId="1035"/>
          <ac:picMkLst>
            <pc:docMk/>
            <pc:sldMk cId="1055966190" sldId="260"/>
            <ac:picMk id="7" creationId="{67AE793E-8A80-A11A-89A1-6152C5EACA9B}"/>
          </ac:picMkLst>
        </pc:picChg>
        <pc:picChg chg="add mod">
          <ac:chgData name="GINTO THOMAS" userId="3742181379e2e902" providerId="LiveId" clId="{09869DE8-A0D6-48BF-AE62-001E2D8FF6A2}" dt="2023-02-17T08:29:51.200" v="40" actId="14100"/>
          <ac:picMkLst>
            <pc:docMk/>
            <pc:sldMk cId="1055966190" sldId="260"/>
            <ac:picMk id="8" creationId="{75154F1E-D84F-62E8-5061-DECDFA465C13}"/>
          </ac:picMkLst>
        </pc:picChg>
      </pc:sldChg>
      <pc:sldChg chg="addSp modSp mod">
        <pc:chgData name="GINTO THOMAS" userId="3742181379e2e902" providerId="LiveId" clId="{09869DE8-A0D6-48BF-AE62-001E2D8FF6A2}" dt="2023-02-17T08:32:10.761" v="68" actId="2711"/>
        <pc:sldMkLst>
          <pc:docMk/>
          <pc:sldMk cId="3378081524" sldId="261"/>
        </pc:sldMkLst>
        <pc:spChg chg="mod">
          <ac:chgData name="GINTO THOMAS" userId="3742181379e2e902" providerId="LiveId" clId="{09869DE8-A0D6-48BF-AE62-001E2D8FF6A2}" dt="2023-02-17T08:32:10.761" v="68" actId="2711"/>
          <ac:spMkLst>
            <pc:docMk/>
            <pc:sldMk cId="3378081524" sldId="261"/>
            <ac:spMk id="3" creationId="{0E1B164B-7537-E1C3-D687-B5438449600C}"/>
          </ac:spMkLst>
        </pc:spChg>
        <pc:picChg chg="add mod">
          <ac:chgData name="GINTO THOMAS" userId="3742181379e2e902" providerId="LiveId" clId="{09869DE8-A0D6-48BF-AE62-001E2D8FF6A2}" dt="2023-02-17T08:30:10.245" v="44" actId="1036"/>
          <ac:picMkLst>
            <pc:docMk/>
            <pc:sldMk cId="3378081524" sldId="261"/>
            <ac:picMk id="5" creationId="{1F82BE89-8341-11A0-1B87-66F6A36039A3}"/>
          </ac:picMkLst>
        </pc:picChg>
      </pc:sldChg>
      <pc:sldChg chg="addSp modSp mod">
        <pc:chgData name="GINTO THOMAS" userId="3742181379e2e902" providerId="LiveId" clId="{09869DE8-A0D6-48BF-AE62-001E2D8FF6A2}" dt="2023-02-17T08:30:14.194" v="45"/>
        <pc:sldMkLst>
          <pc:docMk/>
          <pc:sldMk cId="1169896393" sldId="262"/>
        </pc:sldMkLst>
        <pc:spChg chg="mod">
          <ac:chgData name="GINTO THOMAS" userId="3742181379e2e902" providerId="LiveId" clId="{09869DE8-A0D6-48BF-AE62-001E2D8FF6A2}" dt="2023-02-17T07:49:27.477" v="10" actId="207"/>
          <ac:spMkLst>
            <pc:docMk/>
            <pc:sldMk cId="1169896393" sldId="262"/>
            <ac:spMk id="3" creationId="{BBEC2211-0B7D-0795-04EE-A88AB24FB54E}"/>
          </ac:spMkLst>
        </pc:spChg>
        <pc:picChg chg="add mod">
          <ac:chgData name="GINTO THOMAS" userId="3742181379e2e902" providerId="LiveId" clId="{09869DE8-A0D6-48BF-AE62-001E2D8FF6A2}" dt="2023-02-17T08:30:14.194" v="45"/>
          <ac:picMkLst>
            <pc:docMk/>
            <pc:sldMk cId="1169896393" sldId="262"/>
            <ac:picMk id="4" creationId="{812F92ED-9CC6-07DC-B6BD-2FF49340D841}"/>
          </ac:picMkLst>
        </pc:picChg>
      </pc:sldChg>
      <pc:sldChg chg="addSp modSp mod">
        <pc:chgData name="GINTO THOMAS" userId="3742181379e2e902" providerId="LiveId" clId="{09869DE8-A0D6-48BF-AE62-001E2D8FF6A2}" dt="2023-02-17T08:30:18.912" v="46"/>
        <pc:sldMkLst>
          <pc:docMk/>
          <pc:sldMk cId="1636673225" sldId="263"/>
        </pc:sldMkLst>
        <pc:spChg chg="mod">
          <ac:chgData name="GINTO THOMAS" userId="3742181379e2e902" providerId="LiveId" clId="{09869DE8-A0D6-48BF-AE62-001E2D8FF6A2}" dt="2023-02-17T07:48:57.219" v="7" actId="207"/>
          <ac:spMkLst>
            <pc:docMk/>
            <pc:sldMk cId="1636673225" sldId="263"/>
            <ac:spMk id="3" creationId="{3A921F2B-91E7-8CFF-4046-874500D55DE4}"/>
          </ac:spMkLst>
        </pc:spChg>
        <pc:picChg chg="add mod">
          <ac:chgData name="GINTO THOMAS" userId="3742181379e2e902" providerId="LiveId" clId="{09869DE8-A0D6-48BF-AE62-001E2D8FF6A2}" dt="2023-02-17T08:30:18.912" v="46"/>
          <ac:picMkLst>
            <pc:docMk/>
            <pc:sldMk cId="1636673225" sldId="263"/>
            <ac:picMk id="4" creationId="{DDD8A917-2EFF-2A0F-DD61-299A19EAC53B}"/>
          </ac:picMkLst>
        </pc:picChg>
      </pc:sldChg>
      <pc:sldChg chg="addSp modSp mod">
        <pc:chgData name="GINTO THOMAS" userId="3742181379e2e902" providerId="LiveId" clId="{09869DE8-A0D6-48BF-AE62-001E2D8FF6A2}" dt="2023-02-17T08:30:38.012" v="47"/>
        <pc:sldMkLst>
          <pc:docMk/>
          <pc:sldMk cId="818140330" sldId="264"/>
        </pc:sldMkLst>
        <pc:spChg chg="mod">
          <ac:chgData name="GINTO THOMAS" userId="3742181379e2e902" providerId="LiveId" clId="{09869DE8-A0D6-48BF-AE62-001E2D8FF6A2}" dt="2023-02-17T07:49:08.879" v="8" actId="207"/>
          <ac:spMkLst>
            <pc:docMk/>
            <pc:sldMk cId="818140330" sldId="264"/>
            <ac:spMk id="3" creationId="{8A0B63E7-1574-F63C-FE65-11AB48250F8B}"/>
          </ac:spMkLst>
        </pc:spChg>
        <pc:picChg chg="add mod">
          <ac:chgData name="GINTO THOMAS" userId="3742181379e2e902" providerId="LiveId" clId="{09869DE8-A0D6-48BF-AE62-001E2D8FF6A2}" dt="2023-02-17T08:30:38.012" v="47"/>
          <ac:picMkLst>
            <pc:docMk/>
            <pc:sldMk cId="818140330" sldId="264"/>
            <ac:picMk id="4" creationId="{736FA4DD-2B24-74C3-2DC9-C25D25B4693C}"/>
          </ac:picMkLst>
        </pc:picChg>
      </pc:sldChg>
      <pc:sldChg chg="addSp modSp mod">
        <pc:chgData name="GINTO THOMAS" userId="3742181379e2e902" providerId="LiveId" clId="{09869DE8-A0D6-48BF-AE62-001E2D8FF6A2}" dt="2023-02-17T08:30:55.403" v="61" actId="1036"/>
        <pc:sldMkLst>
          <pc:docMk/>
          <pc:sldMk cId="3539162558" sldId="265"/>
        </pc:sldMkLst>
        <pc:picChg chg="add mod">
          <ac:chgData name="GINTO THOMAS" userId="3742181379e2e902" providerId="LiveId" clId="{09869DE8-A0D6-48BF-AE62-001E2D8FF6A2}" dt="2023-02-17T08:30:55.403" v="61" actId="1036"/>
          <ac:picMkLst>
            <pc:docMk/>
            <pc:sldMk cId="3539162558" sldId="265"/>
            <ac:picMk id="5" creationId="{CBB17022-912B-D505-DC08-9C1C813811C5}"/>
          </ac:picMkLst>
        </pc:picChg>
      </pc:sldChg>
      <pc:sldChg chg="addSp modSp mod">
        <pc:chgData name="GINTO THOMAS" userId="3742181379e2e902" providerId="LiveId" clId="{09869DE8-A0D6-48BF-AE62-001E2D8FF6A2}" dt="2023-02-17T08:31:02.093" v="62"/>
        <pc:sldMkLst>
          <pc:docMk/>
          <pc:sldMk cId="1784469341" sldId="266"/>
        </pc:sldMkLst>
        <pc:spChg chg="mod">
          <ac:chgData name="GINTO THOMAS" userId="3742181379e2e902" providerId="LiveId" clId="{09869DE8-A0D6-48BF-AE62-001E2D8FF6A2}" dt="2023-02-17T07:40:49.910" v="5" actId="2711"/>
          <ac:spMkLst>
            <pc:docMk/>
            <pc:sldMk cId="1784469341" sldId="266"/>
            <ac:spMk id="3" creationId="{DE5C4211-89DF-DC9B-6748-AA5884E5B82E}"/>
          </ac:spMkLst>
        </pc:spChg>
        <pc:picChg chg="add mod">
          <ac:chgData name="GINTO THOMAS" userId="3742181379e2e902" providerId="LiveId" clId="{09869DE8-A0D6-48BF-AE62-001E2D8FF6A2}" dt="2023-02-17T08:31:02.093" v="62"/>
          <ac:picMkLst>
            <pc:docMk/>
            <pc:sldMk cId="1784469341" sldId="266"/>
            <ac:picMk id="4" creationId="{153F1751-19E2-4AF8-DB3C-ADDA5E458585}"/>
          </ac:picMkLst>
        </pc:picChg>
      </pc:sldChg>
      <pc:sldChg chg="addSp modSp mod">
        <pc:chgData name="GINTO THOMAS" userId="3742181379e2e902" providerId="LiveId" clId="{09869DE8-A0D6-48BF-AE62-001E2D8FF6A2}" dt="2023-02-17T08:31:07.437" v="64" actId="1036"/>
        <pc:sldMkLst>
          <pc:docMk/>
          <pc:sldMk cId="1655583731" sldId="267"/>
        </pc:sldMkLst>
        <pc:picChg chg="add mod">
          <ac:chgData name="GINTO THOMAS" userId="3742181379e2e902" providerId="LiveId" clId="{09869DE8-A0D6-48BF-AE62-001E2D8FF6A2}" dt="2023-02-17T08:31:07.437" v="64" actId="1036"/>
          <ac:picMkLst>
            <pc:docMk/>
            <pc:sldMk cId="1655583731" sldId="267"/>
            <ac:picMk id="5" creationId="{C1BB7865-2BC8-F542-FBC2-C4F4B8E86FE8}"/>
          </ac:picMkLst>
        </pc:picChg>
      </pc:sldChg>
      <pc:sldChg chg="addSp modSp mod">
        <pc:chgData name="GINTO THOMAS" userId="3742181379e2e902" providerId="LiveId" clId="{09869DE8-A0D6-48BF-AE62-001E2D8FF6A2}" dt="2023-02-17T08:31:13.109" v="65"/>
        <pc:sldMkLst>
          <pc:docMk/>
          <pc:sldMk cId="492445427" sldId="268"/>
        </pc:sldMkLst>
        <pc:spChg chg="mod">
          <ac:chgData name="GINTO THOMAS" userId="3742181379e2e902" providerId="LiveId" clId="{09869DE8-A0D6-48BF-AE62-001E2D8FF6A2}" dt="2023-02-17T07:40:15.115" v="4" actId="2711"/>
          <ac:spMkLst>
            <pc:docMk/>
            <pc:sldMk cId="492445427" sldId="268"/>
            <ac:spMk id="3" creationId="{B9A2C86D-CDF1-C6D2-A941-8A79B4FF7725}"/>
          </ac:spMkLst>
        </pc:spChg>
        <pc:picChg chg="add mod">
          <ac:chgData name="GINTO THOMAS" userId="3742181379e2e902" providerId="LiveId" clId="{09869DE8-A0D6-48BF-AE62-001E2D8FF6A2}" dt="2023-02-17T08:31:13.109" v="65"/>
          <ac:picMkLst>
            <pc:docMk/>
            <pc:sldMk cId="492445427" sldId="268"/>
            <ac:picMk id="4" creationId="{D903ADED-58F2-E7D1-89AD-7A4121B8E04C}"/>
          </ac:picMkLst>
        </pc:picChg>
      </pc:sldChg>
      <pc:sldChg chg="addSp modSp mod">
        <pc:chgData name="GINTO THOMAS" userId="3742181379e2e902" providerId="LiveId" clId="{09869DE8-A0D6-48BF-AE62-001E2D8FF6A2}" dt="2023-02-17T08:30:49.813" v="59" actId="1038"/>
        <pc:sldMkLst>
          <pc:docMk/>
          <pc:sldMk cId="1040538733" sldId="270"/>
        </pc:sldMkLst>
        <pc:picChg chg="add mod">
          <ac:chgData name="GINTO THOMAS" userId="3742181379e2e902" providerId="LiveId" clId="{09869DE8-A0D6-48BF-AE62-001E2D8FF6A2}" dt="2023-02-17T08:30:49.813" v="59" actId="1038"/>
          <ac:picMkLst>
            <pc:docMk/>
            <pc:sldMk cId="1040538733" sldId="270"/>
            <ac:picMk id="10" creationId="{C0597D6C-A146-F448-5A1E-81BFD9C0BA67}"/>
          </ac:picMkLst>
        </pc:picChg>
      </pc:sldChg>
      <pc:sldChg chg="addSp delSp modSp mod">
        <pc:chgData name="GINTO THOMAS" userId="3742181379e2e902" providerId="LiveId" clId="{09869DE8-A0D6-48BF-AE62-001E2D8FF6A2}" dt="2023-02-17T11:46:11.737" v="96" actId="1076"/>
        <pc:sldMkLst>
          <pc:docMk/>
          <pc:sldMk cId="2519258390" sldId="271"/>
        </pc:sldMkLst>
        <pc:spChg chg="add mod">
          <ac:chgData name="GINTO THOMAS" userId="3742181379e2e902" providerId="LiveId" clId="{09869DE8-A0D6-48BF-AE62-001E2D8FF6A2}" dt="2023-02-17T11:45:21.813" v="91"/>
          <ac:spMkLst>
            <pc:docMk/>
            <pc:sldMk cId="2519258390" sldId="271"/>
            <ac:spMk id="2" creationId="{D8B8F66B-963E-3CC3-A802-D961532DC76C}"/>
          </ac:spMkLst>
        </pc:spChg>
        <pc:spChg chg="mod">
          <ac:chgData name="GINTO THOMAS" userId="3742181379e2e902" providerId="LiveId" clId="{09869DE8-A0D6-48BF-AE62-001E2D8FF6A2}" dt="2023-02-17T11:46:06.077" v="95" actId="1076"/>
          <ac:spMkLst>
            <pc:docMk/>
            <pc:sldMk cId="2519258390" sldId="271"/>
            <ac:spMk id="3" creationId="{F830FF51-ED7A-8E30-6333-1FFC5037DDF3}"/>
          </ac:spMkLst>
        </pc:spChg>
        <pc:spChg chg="add del mod">
          <ac:chgData name="GINTO THOMAS" userId="3742181379e2e902" providerId="LiveId" clId="{09869DE8-A0D6-48BF-AE62-001E2D8FF6A2}" dt="2023-02-17T11:46:11.737" v="96" actId="1076"/>
          <ac:spMkLst>
            <pc:docMk/>
            <pc:sldMk cId="2519258390" sldId="271"/>
            <ac:spMk id="4" creationId="{D26D7E68-472A-80BA-F03E-BF0BC5A424AC}"/>
          </ac:spMkLst>
        </pc:spChg>
        <pc:spChg chg="add del">
          <ac:chgData name="GINTO THOMAS" userId="3742181379e2e902" providerId="LiveId" clId="{09869DE8-A0D6-48BF-AE62-001E2D8FF6A2}" dt="2023-02-17T07:50:54.538" v="18" actId="22"/>
          <ac:spMkLst>
            <pc:docMk/>
            <pc:sldMk cId="2519258390" sldId="271"/>
            <ac:spMk id="12" creationId="{5937A553-D7D0-DC81-ADB1-1C0010E18100}"/>
          </ac:spMkLst>
        </pc:spChg>
        <pc:picChg chg="mod">
          <ac:chgData name="GINTO THOMAS" userId="3742181379e2e902" providerId="LiveId" clId="{09869DE8-A0D6-48BF-AE62-001E2D8FF6A2}" dt="2023-02-17T11:44:09.499" v="87" actId="1076"/>
          <ac:picMkLst>
            <pc:docMk/>
            <pc:sldMk cId="2519258390" sldId="271"/>
            <ac:picMk id="10" creationId="{1CDBD620-EF2C-CC4B-0EB6-3A20FD8159C6}"/>
          </ac:picMkLst>
        </pc:picChg>
        <pc:picChg chg="add mod">
          <ac:chgData name="GINTO THOMAS" userId="3742181379e2e902" providerId="LiveId" clId="{09869DE8-A0D6-48BF-AE62-001E2D8FF6A2}" dt="2023-02-17T11:46:00.931" v="94" actId="1076"/>
          <ac:picMkLst>
            <pc:docMk/>
            <pc:sldMk cId="2519258390" sldId="271"/>
            <ac:picMk id="14" creationId="{8171EDBE-84D6-2B18-1486-C621B51CC840}"/>
          </ac:picMkLst>
        </pc:picChg>
      </pc:sldChg>
      <pc:sldChg chg="addSp modSp mod">
        <pc:chgData name="GINTO THOMAS" userId="3742181379e2e902" providerId="LiveId" clId="{09869DE8-A0D6-48BF-AE62-001E2D8FF6A2}" dt="2023-02-17T08:29:33.937" v="37" actId="14100"/>
        <pc:sldMkLst>
          <pc:docMk/>
          <pc:sldMk cId="1082937027" sldId="272"/>
        </pc:sldMkLst>
        <pc:picChg chg="add mod">
          <ac:chgData name="GINTO THOMAS" userId="3742181379e2e902" providerId="LiveId" clId="{09869DE8-A0D6-48BF-AE62-001E2D8FF6A2}" dt="2023-02-17T08:29:33.937" v="37" actId="14100"/>
          <ac:picMkLst>
            <pc:docMk/>
            <pc:sldMk cId="1082937027" sldId="272"/>
            <ac:picMk id="6" creationId="{AD5A2D1D-F749-0BC4-EF02-0AD024AAC6B8}"/>
          </ac:picMkLst>
        </pc:picChg>
      </pc:sldChg>
      <pc:sldChg chg="addSp delSp modSp new mod ord">
        <pc:chgData name="GINTO THOMAS" userId="3742181379e2e902" providerId="LiveId" clId="{09869DE8-A0D6-48BF-AE62-001E2D8FF6A2}" dt="2023-02-19T10:32:01.238" v="110" actId="2085"/>
        <pc:sldMkLst>
          <pc:docMk/>
          <pc:sldMk cId="131034355" sldId="273"/>
        </pc:sldMkLst>
        <pc:spChg chg="add mod">
          <ac:chgData name="GINTO THOMAS" userId="3742181379e2e902" providerId="LiveId" clId="{09869DE8-A0D6-48BF-AE62-001E2D8FF6A2}" dt="2023-02-17T11:43:25.976" v="84" actId="1076"/>
          <ac:spMkLst>
            <pc:docMk/>
            <pc:sldMk cId="131034355" sldId="273"/>
            <ac:spMk id="2" creationId="{5131CCBB-9A1F-65A3-8EC9-9E1E581A79BD}"/>
          </ac:spMkLst>
        </pc:spChg>
        <pc:spChg chg="del">
          <ac:chgData name="GINTO THOMAS" userId="3742181379e2e902" providerId="LiveId" clId="{09869DE8-A0D6-48BF-AE62-001E2D8FF6A2}" dt="2023-02-17T08:32:50.425" v="72" actId="478"/>
          <ac:spMkLst>
            <pc:docMk/>
            <pc:sldMk cId="131034355" sldId="273"/>
            <ac:spMk id="2" creationId="{52E260B2-3EE1-3092-77F3-0970A4929045}"/>
          </ac:spMkLst>
        </pc:spChg>
        <pc:spChg chg="del">
          <ac:chgData name="GINTO THOMAS" userId="3742181379e2e902" providerId="LiveId" clId="{09869DE8-A0D6-48BF-AE62-001E2D8FF6A2}" dt="2023-02-17T08:32:53.306" v="73" actId="478"/>
          <ac:spMkLst>
            <pc:docMk/>
            <pc:sldMk cId="131034355" sldId="273"/>
            <ac:spMk id="3" creationId="{1891A23D-B22A-5980-9D72-7EFCA4BD69C8}"/>
          </ac:spMkLst>
        </pc:spChg>
        <pc:spChg chg="add mod">
          <ac:chgData name="GINTO THOMAS" userId="3742181379e2e902" providerId="LiveId" clId="{09869DE8-A0D6-48BF-AE62-001E2D8FF6A2}" dt="2023-02-19T10:32:01.238" v="110" actId="2085"/>
          <ac:spMkLst>
            <pc:docMk/>
            <pc:sldMk cId="131034355" sldId="273"/>
            <ac:spMk id="3" creationId="{D0E96B1C-AE80-D7E7-8E0C-38E9B8B546AF}"/>
          </ac:spMkLst>
        </pc:spChg>
        <pc:picChg chg="add mod">
          <ac:chgData name="GINTO THOMAS" userId="3742181379e2e902" providerId="LiveId" clId="{09869DE8-A0D6-48BF-AE62-001E2D8FF6A2}" dt="2023-02-17T11:39:55.276" v="81" actId="1076"/>
          <ac:picMkLst>
            <pc:docMk/>
            <pc:sldMk cId="131034355" sldId="273"/>
            <ac:picMk id="5" creationId="{EBBEF9B4-10D1-F563-AB3D-8F0A22124E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73E3-1939-69F2-AF4A-B42853114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86E339-B619-BAEA-7DE2-9038B9A69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41FB9B-CC82-7C46-9A1D-4EFA317362F3}"/>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B5B43E3E-BDDB-BBEF-FE48-7D98BE4DB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7DDC8-D3FD-6649-6F04-F905DA6E2616}"/>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418077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4149-10E1-2963-0D9C-FC8E33AA34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5D5355-F766-55D9-7BE5-70822CE5C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C9F05-43F3-2844-7167-788F209CA929}"/>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885E894D-9CDD-9F20-5D3E-9E0559FC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D4BDB-67E5-E8D4-2947-1C45CAB01ED4}"/>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380446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AF706-07B5-9BD3-7EAC-25B17433A0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A8C611-9A00-829D-AAF5-ADD4EEE17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31236-3968-0593-1C00-69085DD2926C}"/>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5B1187C6-46D6-39CA-D604-8EEB91176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3C8FA-6996-05B4-4D2E-107592730501}"/>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29966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289C-CFC1-CD84-0584-641122EC3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2298C-BC32-7E32-AEF1-A687543C7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77F47-3F81-8D31-1027-075515F98AD9}"/>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82B7A52D-9F7C-9A68-3B01-51CF43401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6B6CB-E2F6-6631-4997-21CDB454FD80}"/>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404356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C8C2-F71D-8151-304B-1FA064609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E165D2-3D55-7467-9BA8-51D8B5F79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6E219-DE03-AF5D-9F1F-0D6A5F26AAF1}"/>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635D8956-06AD-0AE0-AE67-920E17BA1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B6D7B-8693-906C-DA8A-07360AEC1ADA}"/>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82417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6DBE-F04B-E86D-98DC-BF4454F1E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2AA47-8BA1-1E3A-82EC-5FDF43723F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BD4A7A-1D17-378F-1C4F-F81BE8EAF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9A0B0D-9ACB-CFB5-0A16-858AA4129CB6}"/>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6" name="Footer Placeholder 5">
            <a:extLst>
              <a:ext uri="{FF2B5EF4-FFF2-40B4-BE49-F238E27FC236}">
                <a16:creationId xmlns:a16="http://schemas.microsoft.com/office/drawing/2014/main" id="{197A84E8-6F0D-F313-AC6A-D6530B1BC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A3613-1DD0-2FF6-3FF1-448493685A7E}"/>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383128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4BD4-CC97-6C02-C046-AB10D6CE12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386215-F674-882E-AF85-8D0E4EFFB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803F8-3648-55E8-D76D-E81EA09F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7B0DF2-F332-FC7C-D6F0-202DB62C3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76DE3-5539-5C27-ECA8-B8930C20A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AA7449-E36B-DB46-6F96-54E0EFABD450}"/>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8" name="Footer Placeholder 7">
            <a:extLst>
              <a:ext uri="{FF2B5EF4-FFF2-40B4-BE49-F238E27FC236}">
                <a16:creationId xmlns:a16="http://schemas.microsoft.com/office/drawing/2014/main" id="{998D080F-D6CA-4FD4-F752-DA5F0E8567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BC8F6B-101A-D135-1986-B5C0D045655A}"/>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14937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A471-D422-5D07-3FC4-7E9E26825D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131DAF-D9F1-7D4B-B6CC-D54CC9EA3FC3}"/>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4" name="Footer Placeholder 3">
            <a:extLst>
              <a:ext uri="{FF2B5EF4-FFF2-40B4-BE49-F238E27FC236}">
                <a16:creationId xmlns:a16="http://schemas.microsoft.com/office/drawing/2014/main" id="{33BCB729-98F7-9E94-9C8D-AF263801A0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44D579-DE07-6FC0-C71B-C7AD7CAD8A14}"/>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338823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A9019-BF00-2437-B5D4-A754464BBD3A}"/>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3" name="Footer Placeholder 2">
            <a:extLst>
              <a:ext uri="{FF2B5EF4-FFF2-40B4-BE49-F238E27FC236}">
                <a16:creationId xmlns:a16="http://schemas.microsoft.com/office/drawing/2014/main" id="{F177845A-38FE-B4B8-0145-82B8DF551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554361-AF8C-4245-7534-BF4E33CE9658}"/>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397582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1261-6BFE-4397-5C54-5E6D42E85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14EAD8-84FE-B60B-E64C-54A94E640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A47DBE-018A-4B14-6BB5-47EE8717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F0062-BA03-8CD6-A410-C8514636F1DA}"/>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6" name="Footer Placeholder 5">
            <a:extLst>
              <a:ext uri="{FF2B5EF4-FFF2-40B4-BE49-F238E27FC236}">
                <a16:creationId xmlns:a16="http://schemas.microsoft.com/office/drawing/2014/main" id="{D8605AD8-78DF-2048-1E69-18050FEFD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8BD5F-F734-00C4-0A91-875A18E4443F}"/>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220214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06F5-81AF-1F86-2D98-EEACB683E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10AF29-F7C5-0048-D653-CE4A35A16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E2648D-3CB8-1FFE-B065-F111F70EC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5F848-0810-BA4B-3516-97B7A7A8EDFA}"/>
              </a:ext>
            </a:extLst>
          </p:cNvPr>
          <p:cNvSpPr>
            <a:spLocks noGrp="1"/>
          </p:cNvSpPr>
          <p:nvPr>
            <p:ph type="dt" sz="half" idx="10"/>
          </p:nvPr>
        </p:nvSpPr>
        <p:spPr/>
        <p:txBody>
          <a:bodyPr/>
          <a:lstStyle/>
          <a:p>
            <a:fld id="{DB769B97-548D-42B5-B0FE-238E1E1072EB}" type="datetimeFigureOut">
              <a:rPr lang="en-IN" smtClean="0"/>
              <a:t>28-02-2023</a:t>
            </a:fld>
            <a:endParaRPr lang="en-IN"/>
          </a:p>
        </p:txBody>
      </p:sp>
      <p:sp>
        <p:nvSpPr>
          <p:cNvPr id="6" name="Footer Placeholder 5">
            <a:extLst>
              <a:ext uri="{FF2B5EF4-FFF2-40B4-BE49-F238E27FC236}">
                <a16:creationId xmlns:a16="http://schemas.microsoft.com/office/drawing/2014/main" id="{97C6AA69-7DAE-7910-7AE8-755A82D5EC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EC735-E080-FD15-A8E9-8090AE13DF8C}"/>
              </a:ext>
            </a:extLst>
          </p:cNvPr>
          <p:cNvSpPr>
            <a:spLocks noGrp="1"/>
          </p:cNvSpPr>
          <p:nvPr>
            <p:ph type="sldNum" sz="quarter" idx="12"/>
          </p:nvPr>
        </p:nvSpPr>
        <p:spPr/>
        <p:txBody>
          <a:bodyPr/>
          <a:lstStyle/>
          <a:p>
            <a:fld id="{69FF04E8-CA0D-41AF-94FF-949DB5C9BFC3}" type="slidenum">
              <a:rPr lang="en-IN" smtClean="0"/>
              <a:t>‹#›</a:t>
            </a:fld>
            <a:endParaRPr lang="en-IN"/>
          </a:p>
        </p:txBody>
      </p:sp>
    </p:spTree>
    <p:extLst>
      <p:ext uri="{BB962C8B-B14F-4D97-AF65-F5344CB8AC3E}">
        <p14:creationId xmlns:p14="http://schemas.microsoft.com/office/powerpoint/2010/main" val="322234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8945C-D491-629E-8029-7AABA00A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FB0F55-3228-E8EA-E522-157C41640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C097D-B096-99B4-CB61-AAAF8116B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69B97-548D-42B5-B0FE-238E1E1072EB}" type="datetimeFigureOut">
              <a:rPr lang="en-IN" smtClean="0"/>
              <a:t>28-02-2023</a:t>
            </a:fld>
            <a:endParaRPr lang="en-IN"/>
          </a:p>
        </p:txBody>
      </p:sp>
      <p:sp>
        <p:nvSpPr>
          <p:cNvPr id="5" name="Footer Placeholder 4">
            <a:extLst>
              <a:ext uri="{FF2B5EF4-FFF2-40B4-BE49-F238E27FC236}">
                <a16:creationId xmlns:a16="http://schemas.microsoft.com/office/drawing/2014/main" id="{A719BED5-FE65-9C6E-91CC-7FE44764F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ED59-172B-3C73-A987-D90E4292A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F04E8-CA0D-41AF-94FF-949DB5C9BFC3}" type="slidenum">
              <a:rPr lang="en-IN" smtClean="0"/>
              <a:t>‹#›</a:t>
            </a:fld>
            <a:endParaRPr lang="en-IN"/>
          </a:p>
        </p:txBody>
      </p:sp>
    </p:spTree>
    <p:extLst>
      <p:ext uri="{BB962C8B-B14F-4D97-AF65-F5344CB8AC3E}">
        <p14:creationId xmlns:p14="http://schemas.microsoft.com/office/powerpoint/2010/main" val="29724389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python-oops-concep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flask-creating-first-simple-application/" TargetMode="External"/><Relationship Id="rId2" Type="http://schemas.openxmlformats.org/officeDocument/2006/relationships/hyperlink" Target="https://www.geeksforgeeks.org/django-tutoria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geeksforgeeks.org/difference-between-high-level-and-low-level-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EF9B4-10D1-F563-AB3D-8F0A22124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1996751"/>
            <a:ext cx="4862416" cy="2603663"/>
          </a:xfrm>
          <a:prstGeom prst="rect">
            <a:avLst/>
          </a:prstGeom>
        </p:spPr>
      </p:pic>
      <p:sp>
        <p:nvSpPr>
          <p:cNvPr id="2" name="TextBox 1">
            <a:extLst>
              <a:ext uri="{FF2B5EF4-FFF2-40B4-BE49-F238E27FC236}">
                <a16:creationId xmlns:a16="http://schemas.microsoft.com/office/drawing/2014/main" id="{5131CCBB-9A1F-65A3-8EC9-9E1E581A79BD}"/>
              </a:ext>
            </a:extLst>
          </p:cNvPr>
          <p:cNvSpPr txBox="1"/>
          <p:nvPr/>
        </p:nvSpPr>
        <p:spPr>
          <a:xfrm>
            <a:off x="951722" y="4954555"/>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3" name="Rectangle 2">
            <a:extLst>
              <a:ext uri="{FF2B5EF4-FFF2-40B4-BE49-F238E27FC236}">
                <a16:creationId xmlns:a16="http://schemas.microsoft.com/office/drawing/2014/main" id="{D0E96B1C-AE80-D7E7-8E0C-38E9B8B546AF}"/>
              </a:ext>
            </a:extLst>
          </p:cNvPr>
          <p:cNvSpPr/>
          <p:nvPr/>
        </p:nvSpPr>
        <p:spPr>
          <a:xfrm>
            <a:off x="0" y="-85564"/>
            <a:ext cx="12192000" cy="87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03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21F2B-91E7-8CFF-4046-874500D55DE4}"/>
              </a:ext>
            </a:extLst>
          </p:cNvPr>
          <p:cNvSpPr>
            <a:spLocks noGrp="1"/>
          </p:cNvSpPr>
          <p:nvPr>
            <p:ph idx="1"/>
          </p:nvPr>
        </p:nvSpPr>
        <p:spPr>
          <a:xfrm>
            <a:off x="838200" y="326571"/>
            <a:ext cx="10515600" cy="6270172"/>
          </a:xfrm>
        </p:spPr>
        <p:txBody>
          <a:bodyPr>
            <a:normAutofit/>
          </a:bodyPr>
          <a:lstStyle/>
          <a:p>
            <a:pPr marL="0" indent="0" fontAlgn="base">
              <a:buNone/>
            </a:pPr>
            <a:r>
              <a:rPr lang="en-US" b="1" i="0" dirty="0">
                <a:solidFill>
                  <a:srgbClr val="273239"/>
                </a:solidFill>
                <a:effectLst/>
                <a:latin typeface="urw-din"/>
              </a:rPr>
              <a:t> </a:t>
            </a:r>
          </a:p>
          <a:p>
            <a:pPr marL="0" indent="0" fontAlgn="base">
              <a:buNone/>
            </a:pPr>
            <a:endParaRPr lang="en-US" b="1" i="0" dirty="0">
              <a:solidFill>
                <a:srgbClr val="273239"/>
              </a:solidFill>
              <a:effectLst/>
              <a:latin typeface="urw-din"/>
            </a:endParaRPr>
          </a:p>
          <a:p>
            <a:pPr marL="0" indent="0" fontAlgn="base">
              <a:buNone/>
            </a:pPr>
            <a:r>
              <a:rPr lang="en-US" b="1" i="0" dirty="0">
                <a:solidFill>
                  <a:schemeClr val="accent1">
                    <a:lumMod val="75000"/>
                  </a:schemeClr>
                </a:solidFill>
                <a:effectLst/>
                <a:latin typeface="urw-din"/>
              </a:rPr>
              <a:t>Easy to Read</a:t>
            </a:r>
          </a:p>
          <a:p>
            <a:pPr fontAlgn="base"/>
            <a:r>
              <a:rPr lang="en-US" b="0" i="0" dirty="0">
                <a:solidFill>
                  <a:srgbClr val="273239"/>
                </a:solidFill>
                <a:effectLst/>
                <a:latin typeface="urw-din"/>
              </a:rPr>
              <a:t>As you will see, learning Python is quite simple. As was already established, Python’s syntax is really straightforward. The code block is defined by the indentations rather than by semicolons or brackets.</a:t>
            </a:r>
          </a:p>
          <a:p>
            <a:pPr marL="0" indent="0" fontAlgn="base">
              <a:buNone/>
            </a:pPr>
            <a:endParaRPr lang="en-US" b="0" i="0" dirty="0">
              <a:solidFill>
                <a:srgbClr val="273239"/>
              </a:solidFill>
              <a:effectLst/>
              <a:latin typeface="urw-din"/>
            </a:endParaRPr>
          </a:p>
          <a:p>
            <a:pPr marL="0" indent="0" fontAlgn="base">
              <a:buNone/>
            </a:pPr>
            <a:r>
              <a:rPr lang="en-US" b="1" i="0" dirty="0">
                <a:solidFill>
                  <a:schemeClr val="accent1">
                    <a:lumMod val="75000"/>
                  </a:schemeClr>
                </a:solidFill>
                <a:effectLst/>
                <a:latin typeface="urw-din"/>
              </a:rPr>
              <a:t>Object-Oriented Language</a:t>
            </a:r>
          </a:p>
          <a:p>
            <a:pPr fontAlgn="base"/>
            <a:r>
              <a:rPr lang="en-US" b="0" i="0" dirty="0">
                <a:solidFill>
                  <a:srgbClr val="273239"/>
                </a:solidFill>
                <a:effectLst/>
                <a:latin typeface="urw-din"/>
              </a:rPr>
              <a:t>One of the key features of </a:t>
            </a:r>
            <a:r>
              <a:rPr lang="en-US" b="0" i="0" u="sng" dirty="0">
                <a:solidFill>
                  <a:srgbClr val="273239"/>
                </a:solidFill>
                <a:effectLst/>
                <a:latin typeface="urw-din"/>
                <a:hlinkClick r:id="rId2"/>
              </a:rPr>
              <a:t>Python is Object-Oriented programming</a:t>
            </a:r>
            <a:r>
              <a:rPr lang="en-US" b="0" i="0" dirty="0">
                <a:solidFill>
                  <a:srgbClr val="273239"/>
                </a:solidFill>
                <a:effectLst/>
                <a:latin typeface="urw-din"/>
              </a:rPr>
              <a:t>. Python supports object-oriented language and concepts of classes, object encapsulation, etc. </a:t>
            </a:r>
          </a:p>
          <a:p>
            <a:pPr marL="0" indent="0">
              <a:buNone/>
            </a:pPr>
            <a:endParaRPr lang="en-IN" dirty="0"/>
          </a:p>
        </p:txBody>
      </p:sp>
      <p:pic>
        <p:nvPicPr>
          <p:cNvPr id="4" name="Picture 3">
            <a:extLst>
              <a:ext uri="{FF2B5EF4-FFF2-40B4-BE49-F238E27FC236}">
                <a16:creationId xmlns:a16="http://schemas.microsoft.com/office/drawing/2014/main" id="{DDD8A917-2EFF-2A0F-DD61-299A19EAC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163667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B63E7-1574-F63C-FE65-11AB48250F8B}"/>
              </a:ext>
            </a:extLst>
          </p:cNvPr>
          <p:cNvSpPr>
            <a:spLocks noGrp="1"/>
          </p:cNvSpPr>
          <p:nvPr>
            <p:ph idx="1"/>
          </p:nvPr>
        </p:nvSpPr>
        <p:spPr>
          <a:xfrm>
            <a:off x="838200" y="587829"/>
            <a:ext cx="10515600" cy="5589134"/>
          </a:xfrm>
        </p:spPr>
        <p:txBody>
          <a:bodyPr/>
          <a:lstStyle/>
          <a:p>
            <a:pPr marL="0" indent="0" algn="just" fontAlgn="base">
              <a:buNone/>
            </a:pPr>
            <a:r>
              <a:rPr lang="en-US" b="1" i="0" dirty="0">
                <a:solidFill>
                  <a:schemeClr val="accent1">
                    <a:lumMod val="75000"/>
                  </a:schemeClr>
                </a:solidFill>
                <a:effectLst/>
                <a:latin typeface="Trebuchet MS" panose="020B0603020202020204" pitchFamily="34" charset="0"/>
              </a:rPr>
              <a:t>Frontend and backend development</a:t>
            </a:r>
          </a:p>
          <a:p>
            <a:pPr algn="l" fontAlgn="base"/>
            <a:r>
              <a:rPr lang="en-US" b="0" i="0" dirty="0">
                <a:solidFill>
                  <a:srgbClr val="273239"/>
                </a:solidFill>
                <a:effectLst/>
                <a:latin typeface="Trebuchet MS" panose="020B0603020202020204" pitchFamily="34" charset="0"/>
              </a:rPr>
              <a:t>With a new project </a:t>
            </a:r>
            <a:r>
              <a:rPr lang="en-US" b="0" i="0" dirty="0" err="1">
                <a:solidFill>
                  <a:srgbClr val="273239"/>
                </a:solidFill>
                <a:effectLst/>
                <a:latin typeface="Trebuchet MS" panose="020B0603020202020204" pitchFamily="34" charset="0"/>
              </a:rPr>
              <a:t>py</a:t>
            </a:r>
            <a:r>
              <a:rPr lang="en-US" b="0" i="0" dirty="0">
                <a:solidFill>
                  <a:srgbClr val="273239"/>
                </a:solidFill>
                <a:effectLst/>
                <a:latin typeface="Trebuchet MS" panose="020B0603020202020204" pitchFamily="34" charset="0"/>
              </a:rPr>
              <a:t> script, you can run and write Python codes in HTML with the help of some simple tags &lt;</a:t>
            </a:r>
            <a:r>
              <a:rPr lang="en-US" b="0" i="0" dirty="0" err="1">
                <a:solidFill>
                  <a:srgbClr val="273239"/>
                </a:solidFill>
                <a:effectLst/>
                <a:latin typeface="Trebuchet MS" panose="020B0603020202020204" pitchFamily="34" charset="0"/>
              </a:rPr>
              <a:t>py</a:t>
            </a:r>
            <a:r>
              <a:rPr lang="en-US" b="0" i="0" dirty="0">
                <a:solidFill>
                  <a:srgbClr val="273239"/>
                </a:solidFill>
                <a:effectLst/>
                <a:latin typeface="Trebuchet MS" panose="020B0603020202020204" pitchFamily="34" charset="0"/>
              </a:rPr>
              <a:t>-script&gt;, &lt;</a:t>
            </a:r>
            <a:r>
              <a:rPr lang="en-US" b="0" i="0" dirty="0" err="1">
                <a:solidFill>
                  <a:srgbClr val="273239"/>
                </a:solidFill>
                <a:effectLst/>
                <a:latin typeface="Trebuchet MS" panose="020B0603020202020204" pitchFamily="34" charset="0"/>
              </a:rPr>
              <a:t>py</a:t>
            </a:r>
            <a:r>
              <a:rPr lang="en-US" b="0" i="0" dirty="0">
                <a:solidFill>
                  <a:srgbClr val="273239"/>
                </a:solidFill>
                <a:effectLst/>
                <a:latin typeface="Trebuchet MS" panose="020B0603020202020204" pitchFamily="34" charset="0"/>
              </a:rPr>
              <a:t>-env&gt;, etc. This will help you do frontend development work in Python like </a:t>
            </a:r>
            <a:r>
              <a:rPr lang="en-US" b="0" i="0" dirty="0" err="1">
                <a:solidFill>
                  <a:srgbClr val="273239"/>
                </a:solidFill>
                <a:effectLst/>
                <a:latin typeface="Trebuchet MS" panose="020B0603020202020204" pitchFamily="34" charset="0"/>
              </a:rPr>
              <a:t>javascript</a:t>
            </a:r>
            <a:r>
              <a:rPr lang="en-US" b="0" i="0" dirty="0">
                <a:solidFill>
                  <a:srgbClr val="273239"/>
                </a:solidFill>
                <a:effectLst/>
                <a:latin typeface="Trebuchet MS" panose="020B0603020202020204" pitchFamily="34" charset="0"/>
              </a:rPr>
              <a:t>. Backend is the strong forte of Python it’s extensively used for this work cause of its frameworks like </a:t>
            </a:r>
            <a:r>
              <a:rPr lang="en-US" b="0" i="0" u="sng" dirty="0">
                <a:solidFill>
                  <a:srgbClr val="273239"/>
                </a:solidFill>
                <a:effectLst/>
                <a:latin typeface="Trebuchet MS" panose="020B0603020202020204" pitchFamily="34" charset="0"/>
                <a:hlinkClick r:id="rId2"/>
              </a:rPr>
              <a:t>Django </a:t>
            </a:r>
            <a:r>
              <a:rPr lang="en-US" b="0" i="0" dirty="0">
                <a:solidFill>
                  <a:srgbClr val="273239"/>
                </a:solidFill>
                <a:effectLst/>
                <a:latin typeface="Trebuchet MS" panose="020B0603020202020204" pitchFamily="34" charset="0"/>
              </a:rPr>
              <a:t>and </a:t>
            </a:r>
            <a:r>
              <a:rPr lang="en-US" b="0" i="0" u="sng" dirty="0">
                <a:solidFill>
                  <a:srgbClr val="273239"/>
                </a:solidFill>
                <a:effectLst/>
                <a:latin typeface="Trebuchet MS" panose="020B0603020202020204" pitchFamily="34" charset="0"/>
                <a:hlinkClick r:id="rId3"/>
              </a:rPr>
              <a:t>Flask</a:t>
            </a:r>
            <a:r>
              <a:rPr lang="en-US" b="0" i="0" dirty="0">
                <a:solidFill>
                  <a:srgbClr val="273239"/>
                </a:solidFill>
                <a:effectLst/>
                <a:latin typeface="Trebuchet MS" panose="020B0603020202020204" pitchFamily="34" charset="0"/>
              </a:rPr>
              <a:t>.</a:t>
            </a:r>
          </a:p>
          <a:p>
            <a:pPr marL="0" indent="0">
              <a:buNone/>
            </a:pPr>
            <a:endParaRPr lang="en-IN" dirty="0">
              <a:latin typeface="Trebuchet MS" panose="020B0603020202020204" pitchFamily="34" charset="0"/>
            </a:endParaRPr>
          </a:p>
        </p:txBody>
      </p:sp>
      <p:pic>
        <p:nvPicPr>
          <p:cNvPr id="4" name="Picture 3">
            <a:extLst>
              <a:ext uri="{FF2B5EF4-FFF2-40B4-BE49-F238E27FC236}">
                <a16:creationId xmlns:a16="http://schemas.microsoft.com/office/drawing/2014/main" id="{736FA4DD-2B24-74C3-2DC9-C25D25B46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81814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E10549-2558-BD0A-92AC-7BA9BB2A6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712" y="858416"/>
            <a:ext cx="7814997" cy="4871687"/>
          </a:xfrm>
          <a:prstGeom prst="rect">
            <a:avLst/>
          </a:prstGeom>
        </p:spPr>
      </p:pic>
      <p:pic>
        <p:nvPicPr>
          <p:cNvPr id="10" name="Picture 9">
            <a:extLst>
              <a:ext uri="{FF2B5EF4-FFF2-40B4-BE49-F238E27FC236}">
                <a16:creationId xmlns:a16="http://schemas.microsoft.com/office/drawing/2014/main" id="{C0597D6C-A146-F448-5A1E-81BFD9C0B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1709" y="98533"/>
            <a:ext cx="1631602" cy="873669"/>
          </a:xfrm>
          <a:prstGeom prst="rect">
            <a:avLst/>
          </a:prstGeom>
        </p:spPr>
      </p:pic>
    </p:spTree>
    <p:extLst>
      <p:ext uri="{BB962C8B-B14F-4D97-AF65-F5344CB8AC3E}">
        <p14:creationId xmlns:p14="http://schemas.microsoft.com/office/powerpoint/2010/main" val="104053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B17AE-03F1-8A1A-9487-64784CDEFDA2}"/>
              </a:ext>
            </a:extLst>
          </p:cNvPr>
          <p:cNvSpPr>
            <a:spLocks noGrp="1"/>
          </p:cNvSpPr>
          <p:nvPr>
            <p:ph idx="1"/>
          </p:nvPr>
        </p:nvSpPr>
        <p:spPr>
          <a:xfrm>
            <a:off x="838200" y="2351314"/>
            <a:ext cx="10515600" cy="1446246"/>
          </a:xfrm>
        </p:spPr>
        <p:txBody>
          <a:bodyPr/>
          <a:lstStyle/>
          <a:p>
            <a:pPr marL="0" indent="0" algn="ctr">
              <a:buNone/>
            </a:pPr>
            <a:r>
              <a:rPr lang="en-IN" sz="5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can Python do?</a:t>
            </a:r>
            <a:endParaRPr lang="en-IN" sz="5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807D08E-B653-A5FC-34E3-4BCAF20BF02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006151" y="2688931"/>
            <a:ext cx="5890340" cy="7496796"/>
          </a:xfrm>
          <a:prstGeom prst="rect">
            <a:avLst/>
          </a:prstGeom>
        </p:spPr>
      </p:pic>
      <p:pic>
        <p:nvPicPr>
          <p:cNvPr id="5" name="Picture 4">
            <a:extLst>
              <a:ext uri="{FF2B5EF4-FFF2-40B4-BE49-F238E27FC236}">
                <a16:creationId xmlns:a16="http://schemas.microsoft.com/office/drawing/2014/main" id="{CBB17022-912B-D505-DC08-9C1C81381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061" y="98727"/>
            <a:ext cx="1631602" cy="873669"/>
          </a:xfrm>
          <a:prstGeom prst="rect">
            <a:avLst/>
          </a:prstGeom>
        </p:spPr>
      </p:pic>
    </p:spTree>
    <p:extLst>
      <p:ext uri="{BB962C8B-B14F-4D97-AF65-F5344CB8AC3E}">
        <p14:creationId xmlns:p14="http://schemas.microsoft.com/office/powerpoint/2010/main" val="353916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C4211-89DF-DC9B-6748-AA5884E5B82E}"/>
              </a:ext>
            </a:extLst>
          </p:cNvPr>
          <p:cNvSpPr>
            <a:spLocks noGrp="1"/>
          </p:cNvSpPr>
          <p:nvPr>
            <p:ph idx="1"/>
          </p:nvPr>
        </p:nvSpPr>
        <p:spPr>
          <a:xfrm>
            <a:off x="838200" y="447869"/>
            <a:ext cx="10515600" cy="5729094"/>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0"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be used on a server to create web applications.</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be used alongside software to create workflows.</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connect to database systems. It can also read and modify files.</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be used to handle big data and perform complex mathematics.</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be used for rapid prototyping, or for production-ready software development.</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buNone/>
            </a:pPr>
            <a:endParaRPr lang="en-IN" dirty="0">
              <a:latin typeface="Trebuchet MS" panose="020B0603020202020204" pitchFamily="34" charset="0"/>
            </a:endParaRPr>
          </a:p>
        </p:txBody>
      </p:sp>
      <p:pic>
        <p:nvPicPr>
          <p:cNvPr id="4" name="Picture 3">
            <a:extLst>
              <a:ext uri="{FF2B5EF4-FFF2-40B4-BE49-F238E27FC236}">
                <a16:creationId xmlns:a16="http://schemas.microsoft.com/office/drawing/2014/main" id="{153F1751-19E2-4AF8-DB3C-ADDA5E458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178446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C53E0-1D10-4B57-F51C-38EB68E4B17E}"/>
              </a:ext>
            </a:extLst>
          </p:cNvPr>
          <p:cNvSpPr>
            <a:spLocks noGrp="1"/>
          </p:cNvSpPr>
          <p:nvPr>
            <p:ph idx="1"/>
          </p:nvPr>
        </p:nvSpPr>
        <p:spPr>
          <a:xfrm>
            <a:off x="838200" y="2323325"/>
            <a:ext cx="10515600" cy="1539551"/>
          </a:xfrm>
        </p:spPr>
        <p:txBody>
          <a:bodyPr/>
          <a:lstStyle/>
          <a:p>
            <a:pPr marL="0" indent="0" algn="ctr">
              <a:buNone/>
            </a:pPr>
            <a:r>
              <a:rPr lang="en-IN" sz="5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Why Python?</a:t>
            </a:r>
          </a:p>
          <a:p>
            <a:pPr marL="0" indent="0">
              <a:buNone/>
            </a:pPr>
            <a:endParaRPr lang="en-IN" dirty="0"/>
          </a:p>
        </p:txBody>
      </p:sp>
      <p:pic>
        <p:nvPicPr>
          <p:cNvPr id="4" name="Picture 3">
            <a:extLst>
              <a:ext uri="{FF2B5EF4-FFF2-40B4-BE49-F238E27FC236}">
                <a16:creationId xmlns:a16="http://schemas.microsoft.com/office/drawing/2014/main" id="{5AF4D267-DD1A-1056-2661-C0763417C47A}"/>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756849" y="-1971497"/>
            <a:ext cx="5890340" cy="7496796"/>
          </a:xfrm>
          <a:prstGeom prst="rect">
            <a:avLst/>
          </a:prstGeom>
        </p:spPr>
      </p:pic>
      <p:pic>
        <p:nvPicPr>
          <p:cNvPr id="5" name="Picture 4">
            <a:extLst>
              <a:ext uri="{FF2B5EF4-FFF2-40B4-BE49-F238E27FC236}">
                <a16:creationId xmlns:a16="http://schemas.microsoft.com/office/drawing/2014/main" id="{C1BB7865-2BC8-F542-FBC2-C4F4B8E86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061" y="98727"/>
            <a:ext cx="1631602" cy="873669"/>
          </a:xfrm>
          <a:prstGeom prst="rect">
            <a:avLst/>
          </a:prstGeom>
        </p:spPr>
      </p:pic>
    </p:spTree>
    <p:extLst>
      <p:ext uri="{BB962C8B-B14F-4D97-AF65-F5344CB8AC3E}">
        <p14:creationId xmlns:p14="http://schemas.microsoft.com/office/powerpoint/2010/main" val="165558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2C86D-CDF1-C6D2-A941-8A79B4FF7725}"/>
              </a:ext>
            </a:extLst>
          </p:cNvPr>
          <p:cNvSpPr>
            <a:spLocks noGrp="1"/>
          </p:cNvSpPr>
          <p:nvPr>
            <p:ph idx="1"/>
          </p:nvPr>
        </p:nvSpPr>
        <p:spPr>
          <a:xfrm>
            <a:off x="838200" y="429208"/>
            <a:ext cx="10515600" cy="5747755"/>
          </a:xfrm>
        </p:spPr>
        <p:txBody>
          <a:bodyPr/>
          <a:lstStyle/>
          <a:p>
            <a:pPr marL="0" indent="0">
              <a:lnSpc>
                <a:spcPct val="107000"/>
              </a:lnSpc>
              <a:spcBef>
                <a:spcPts val="750"/>
              </a:spcBef>
              <a:spcAft>
                <a:spcPts val="750"/>
              </a:spcAft>
              <a:buNone/>
            </a:pPr>
            <a:endParaRPr lang="en-IN" sz="18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works on different platforms (Windows, Mac, Linux, Raspberry Pi, etc).</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has a simple syntax similar to the English language.</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has syntax that allows developers to write programs with fewer lines than some other programming languages.</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runs on an interpreter system, meaning that code can be executed as soon as it is written. This means that prototyping can be very quick.</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Python can be treated in a procedural way, an object-oriented way or a functional way.</a:t>
            </a:r>
            <a:endParaRPr lang="en-IN" sz="18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buNone/>
            </a:pPr>
            <a:endParaRPr lang="en-IN" dirty="0">
              <a:latin typeface="Trebuchet MS" panose="020B0603020202020204" pitchFamily="34" charset="0"/>
            </a:endParaRPr>
          </a:p>
        </p:txBody>
      </p:sp>
      <p:pic>
        <p:nvPicPr>
          <p:cNvPr id="4" name="Picture 3">
            <a:extLst>
              <a:ext uri="{FF2B5EF4-FFF2-40B4-BE49-F238E27FC236}">
                <a16:creationId xmlns:a16="http://schemas.microsoft.com/office/drawing/2014/main" id="{D903ADED-58F2-E7D1-89AD-7A4121B8E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49244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0FF51-ED7A-8E30-6333-1FFC5037DDF3}"/>
              </a:ext>
            </a:extLst>
          </p:cNvPr>
          <p:cNvSpPr>
            <a:spLocks noGrp="1"/>
          </p:cNvSpPr>
          <p:nvPr>
            <p:ph idx="1"/>
          </p:nvPr>
        </p:nvSpPr>
        <p:spPr>
          <a:xfrm>
            <a:off x="838200" y="2883160"/>
            <a:ext cx="10515600" cy="4488024"/>
          </a:xfrm>
        </p:spPr>
        <p:txBody>
          <a:bodyPr>
            <a:normAutofit/>
          </a:bodyPr>
          <a:lstStyle/>
          <a:p>
            <a:pPr marL="342900" indent="-342900">
              <a:buFont typeface="+mj-lt"/>
              <a:buAutoNum type="arabicPeriod"/>
            </a:pPr>
            <a:r>
              <a:rPr lang="en-IN" sz="2400" dirty="0">
                <a:latin typeface="Trebuchet MS" panose="020B0603020202020204" pitchFamily="34" charset="0"/>
              </a:rPr>
              <a:t>What is Python. </a:t>
            </a:r>
          </a:p>
          <a:p>
            <a:pPr marL="342900" indent="-342900">
              <a:buFont typeface="+mj-lt"/>
              <a:buAutoNum type="arabicPeriod"/>
            </a:pPr>
            <a:r>
              <a:rPr lang="en-IN" sz="2400" dirty="0">
                <a:latin typeface="Trebuchet MS" panose="020B0603020202020204" pitchFamily="34" charset="0"/>
              </a:rPr>
              <a:t>Uses of Python.</a:t>
            </a:r>
          </a:p>
          <a:p>
            <a:pPr marL="342900" indent="-342900">
              <a:buFont typeface="+mj-lt"/>
              <a:buAutoNum type="arabicPeriod"/>
            </a:pPr>
            <a:r>
              <a:rPr lang="en-IN" sz="2400" dirty="0">
                <a:latin typeface="Trebuchet MS" panose="020B0603020202020204" pitchFamily="34" charset="0"/>
              </a:rPr>
              <a:t>Python Features.</a:t>
            </a:r>
          </a:p>
          <a:p>
            <a:pPr marL="342900" indent="-342900">
              <a:buFont typeface="+mj-lt"/>
              <a:buAutoNum type="arabicPeriod"/>
            </a:pPr>
            <a:r>
              <a:rPr lang="en-IN" sz="24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What can Python do?</a:t>
            </a:r>
            <a:endParaRPr lang="en-IN" sz="24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24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Why Python?</a:t>
            </a:r>
          </a:p>
          <a:p>
            <a:pPr marL="342900" indent="-342900">
              <a:buFont typeface="+mj-lt"/>
              <a:buAutoNum type="arabicPeriod"/>
            </a:pPr>
            <a:endParaRPr lang="en-IN" sz="24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2400" dirty="0">
              <a:latin typeface="Trebuchet MS" panose="020B0603020202020204" pitchFamily="34" charset="0"/>
            </a:endParaRPr>
          </a:p>
          <a:p>
            <a:pPr marL="0" indent="0">
              <a:buNone/>
            </a:pPr>
            <a:endParaRPr lang="en-IN" sz="2400" dirty="0">
              <a:latin typeface="Trebuchet MS" panose="020B0603020202020204" pitchFamily="34" charset="0"/>
            </a:endParaRPr>
          </a:p>
        </p:txBody>
      </p:sp>
      <p:pic>
        <p:nvPicPr>
          <p:cNvPr id="10" name="Picture 9">
            <a:extLst>
              <a:ext uri="{FF2B5EF4-FFF2-40B4-BE49-F238E27FC236}">
                <a16:creationId xmlns:a16="http://schemas.microsoft.com/office/drawing/2014/main" id="{1CDBD620-EF2C-CC4B-0EB6-3A20FD8159C6}"/>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2796460" y="781917"/>
            <a:ext cx="5890340" cy="7496796"/>
          </a:xfrm>
          <a:prstGeom prst="rect">
            <a:avLst/>
          </a:prstGeom>
        </p:spPr>
      </p:pic>
      <p:sp>
        <p:nvSpPr>
          <p:cNvPr id="4" name="TextBox 3">
            <a:extLst>
              <a:ext uri="{FF2B5EF4-FFF2-40B4-BE49-F238E27FC236}">
                <a16:creationId xmlns:a16="http://schemas.microsoft.com/office/drawing/2014/main" id="{D26D7E68-472A-80BA-F03E-BF0BC5A424AC}"/>
              </a:ext>
            </a:extLst>
          </p:cNvPr>
          <p:cNvSpPr txBox="1"/>
          <p:nvPr/>
        </p:nvSpPr>
        <p:spPr>
          <a:xfrm>
            <a:off x="2796460" y="1064290"/>
            <a:ext cx="5197151" cy="707886"/>
          </a:xfrm>
          <a:prstGeom prst="rect">
            <a:avLst/>
          </a:prstGeom>
          <a:noFill/>
        </p:spPr>
        <p:txBody>
          <a:bodyPr wrap="square" rtlCol="0">
            <a:spAutoFit/>
          </a:bodyPr>
          <a:lstStyle/>
          <a:p>
            <a:pPr algn="ctr"/>
            <a:r>
              <a:rPr lang="en-IN" sz="4000" dirty="0">
                <a:latin typeface="Trebuchet MS" panose="020B0603020202020204" pitchFamily="34" charset="0"/>
                <a:cs typeface="Arial" panose="020B0604020202020204" pitchFamily="34" charset="0"/>
              </a:rPr>
              <a:t>AGENDA</a:t>
            </a:r>
          </a:p>
        </p:txBody>
      </p:sp>
      <p:pic>
        <p:nvPicPr>
          <p:cNvPr id="14" name="Picture 13">
            <a:extLst>
              <a:ext uri="{FF2B5EF4-FFF2-40B4-BE49-F238E27FC236}">
                <a16:creationId xmlns:a16="http://schemas.microsoft.com/office/drawing/2014/main" id="{8171EDBE-84D6-2B18-1486-C621B51CC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128" y="433048"/>
            <a:ext cx="2238833" cy="1198821"/>
          </a:xfrm>
          <a:prstGeom prst="rect">
            <a:avLst/>
          </a:prstGeom>
        </p:spPr>
      </p:pic>
      <p:sp>
        <p:nvSpPr>
          <p:cNvPr id="2" name="Rectangle 1">
            <a:extLst>
              <a:ext uri="{FF2B5EF4-FFF2-40B4-BE49-F238E27FC236}">
                <a16:creationId xmlns:a16="http://schemas.microsoft.com/office/drawing/2014/main" id="{D8B8F66B-963E-3CC3-A802-D961532DC76C}"/>
              </a:ext>
            </a:extLst>
          </p:cNvPr>
          <p:cNvSpPr/>
          <p:nvPr/>
        </p:nvSpPr>
        <p:spPr>
          <a:xfrm>
            <a:off x="0" y="-38911"/>
            <a:ext cx="12192000" cy="87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925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E4C8A-3FB6-A22B-4A1D-6E797B9E8442}"/>
              </a:ext>
            </a:extLst>
          </p:cNvPr>
          <p:cNvSpPr txBox="1"/>
          <p:nvPr/>
        </p:nvSpPr>
        <p:spPr>
          <a:xfrm>
            <a:off x="3328698" y="2693254"/>
            <a:ext cx="5311450" cy="936538"/>
          </a:xfrm>
          <a:prstGeom prst="rect">
            <a:avLst/>
          </a:prstGeom>
          <a:noFill/>
        </p:spPr>
        <p:txBody>
          <a:bodyPr wrap="square">
            <a:spAutoFit/>
          </a:bodyPr>
          <a:lstStyle/>
          <a:p>
            <a:pPr>
              <a:lnSpc>
                <a:spcPct val="107000"/>
              </a:lnSpc>
              <a:spcBef>
                <a:spcPts val="750"/>
              </a:spcBef>
              <a:spcAft>
                <a:spcPts val="750"/>
              </a:spcAft>
            </a:pPr>
            <a:r>
              <a:rPr lang="en-IN" sz="5400" kern="0" dirty="0">
                <a:solidFill>
                  <a:schemeClr val="accent1">
                    <a:lumMod val="75000"/>
                  </a:schemeClr>
                </a:solidFill>
                <a:effectLst/>
                <a:latin typeface="Segoe UI" panose="020B0502040204020203" pitchFamily="34" charset="0"/>
                <a:ea typeface="Times New Roman" panose="02020603050405020304" pitchFamily="18" charset="0"/>
                <a:cs typeface="Times New Roman" panose="02020603050405020304" pitchFamily="18" charset="0"/>
              </a:rPr>
              <a:t>What is Python?</a:t>
            </a:r>
            <a:endParaRPr lang="en-IN" sz="5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48CA80F-934F-3348-3100-56FFC8BBC4A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261549" y="-1778488"/>
            <a:ext cx="5890340" cy="7496796"/>
          </a:xfrm>
          <a:prstGeom prst="rect">
            <a:avLst/>
          </a:prstGeom>
        </p:spPr>
      </p:pic>
      <p:pic>
        <p:nvPicPr>
          <p:cNvPr id="7" name="Picture 6">
            <a:extLst>
              <a:ext uri="{FF2B5EF4-FFF2-40B4-BE49-F238E27FC236}">
                <a16:creationId xmlns:a16="http://schemas.microsoft.com/office/drawing/2014/main" id="{D93E14BD-B783-3C62-9283-5013E7565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8875" y="182508"/>
            <a:ext cx="1659788" cy="888761"/>
          </a:xfrm>
          <a:prstGeom prst="rect">
            <a:avLst/>
          </a:prstGeom>
        </p:spPr>
      </p:pic>
      <p:pic>
        <p:nvPicPr>
          <p:cNvPr id="3" name="Picture 2">
            <a:extLst>
              <a:ext uri="{FF2B5EF4-FFF2-40B4-BE49-F238E27FC236}">
                <a16:creationId xmlns:a16="http://schemas.microsoft.com/office/drawing/2014/main" id="{B236CB38-D77B-5D9B-53CB-9BF164AB3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913" y="3629792"/>
            <a:ext cx="3048000" cy="3048000"/>
          </a:xfrm>
          <a:prstGeom prst="rect">
            <a:avLst/>
          </a:prstGeom>
        </p:spPr>
      </p:pic>
    </p:spTree>
    <p:extLst>
      <p:ext uri="{BB962C8B-B14F-4D97-AF65-F5344CB8AC3E}">
        <p14:creationId xmlns:p14="http://schemas.microsoft.com/office/powerpoint/2010/main" val="80197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30A7FE-8127-DFCC-BD86-A146F4BF812F}"/>
              </a:ext>
            </a:extLst>
          </p:cNvPr>
          <p:cNvSpPr txBox="1"/>
          <p:nvPr/>
        </p:nvSpPr>
        <p:spPr>
          <a:xfrm>
            <a:off x="460310" y="1203649"/>
            <a:ext cx="11271380" cy="4533933"/>
          </a:xfrm>
          <a:prstGeom prst="rect">
            <a:avLst/>
          </a:prstGeom>
          <a:noFill/>
        </p:spPr>
        <p:txBody>
          <a:bodyPr wrap="square">
            <a:spAutoFit/>
          </a:bodyPr>
          <a:lstStyle/>
          <a:p>
            <a:pPr algn="ctr">
              <a:lnSpc>
                <a:spcPct val="107000"/>
              </a:lnSpc>
              <a:spcBef>
                <a:spcPts val="1440"/>
              </a:spcBef>
              <a:spcAft>
                <a:spcPts val="1440"/>
              </a:spcAft>
            </a:pPr>
            <a:r>
              <a:rPr lang="en-IN" kern="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Python is a popular programming language. It was created by Guido van Rossum, and released in 1991.</a:t>
            </a:r>
          </a:p>
          <a:p>
            <a:pPr algn="ctr">
              <a:lnSpc>
                <a:spcPct val="107000"/>
              </a:lnSpc>
              <a:spcBef>
                <a:spcPts val="1440"/>
              </a:spcBef>
              <a:spcAft>
                <a:spcPts val="1440"/>
              </a:spcAft>
            </a:pPr>
            <a:endParaRPr lang="en-IN" kern="0" dirty="0">
              <a:solidFill>
                <a:srgbClr val="000000"/>
              </a:solidFill>
              <a:latin typeface="Trebuchet MS" panose="020B0603020202020204" pitchFamily="34" charset="0"/>
              <a:ea typeface="Times New Roman" panose="02020603050405020304" pitchFamily="18" charset="0"/>
              <a:cs typeface="Arial" panose="020B0604020202020204" pitchFamily="34" charset="0"/>
            </a:endParaRPr>
          </a:p>
          <a:p>
            <a:pPr algn="ctr">
              <a:lnSpc>
                <a:spcPct val="107000"/>
              </a:lnSpc>
              <a:spcBef>
                <a:spcPts val="1440"/>
              </a:spcBef>
              <a:spcAft>
                <a:spcPts val="1440"/>
              </a:spcAft>
            </a:pPr>
            <a:endParaRPr lang="en-IN" kern="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endParaRPr>
          </a:p>
          <a:p>
            <a:pPr algn="ctr">
              <a:lnSpc>
                <a:spcPct val="107000"/>
              </a:lnSpc>
              <a:spcBef>
                <a:spcPts val="1440"/>
              </a:spcBef>
              <a:spcAft>
                <a:spcPts val="1440"/>
              </a:spcAft>
            </a:pPr>
            <a:endParaRPr lang="en-IN" kern="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endParaRPr>
          </a:p>
          <a:p>
            <a:pPr algn="ctr">
              <a:lnSpc>
                <a:spcPct val="107000"/>
              </a:lnSpc>
              <a:spcBef>
                <a:spcPts val="1440"/>
              </a:spcBef>
              <a:spcAft>
                <a:spcPts val="1440"/>
              </a:spcAft>
            </a:pPr>
            <a:r>
              <a:rPr lang="en-US" dirty="0">
                <a:latin typeface="Trebuchet MS" panose="020B0603020202020204" pitchFamily="34" charset="0"/>
                <a:cs typeface="Arial" panose="020B0604020202020204" pitchFamily="34" charset="0"/>
              </a:rPr>
              <a:t>Python is a general-purpose, high-level, interpreted, object-oriented programming language used for a wide variety of applications.</a:t>
            </a:r>
          </a:p>
          <a:p>
            <a:pPr algn="ctr">
              <a:lnSpc>
                <a:spcPct val="107000"/>
              </a:lnSpc>
              <a:spcBef>
                <a:spcPts val="1440"/>
              </a:spcBef>
              <a:spcAft>
                <a:spcPts val="1440"/>
              </a:spcAft>
            </a:pPr>
            <a:r>
              <a:rPr lang="en-US" dirty="0">
                <a:latin typeface="Trebuchet MS" panose="020B0603020202020204" pitchFamily="34" charset="0"/>
                <a:cs typeface="Arial" panose="020B0604020202020204" pitchFamily="34" charset="0"/>
              </a:rPr>
              <a:t>Python is simple, easy to learn. Syntax emphasizes readability and therefore reduces the cost of program maintenance. In addition, it supports modules and packages, which encourages program modularity and code reuse.</a:t>
            </a:r>
            <a:endParaRPr lang="en-IN" kern="100" dirty="0">
              <a:effectLst/>
              <a:latin typeface="Trebuchet MS" panose="020B0603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05363D3-08FC-9181-A021-E7EF81478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37394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232A3-F382-DDA6-6D25-F2D0929CBC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279" y="1140364"/>
            <a:ext cx="8313003" cy="4351338"/>
          </a:xfrm>
        </p:spPr>
      </p:pic>
      <p:pic>
        <p:nvPicPr>
          <p:cNvPr id="6" name="Picture 5">
            <a:extLst>
              <a:ext uri="{FF2B5EF4-FFF2-40B4-BE49-F238E27FC236}">
                <a16:creationId xmlns:a16="http://schemas.microsoft.com/office/drawing/2014/main" id="{AD5A2D1D-F749-0BC4-EF02-0AD024AAC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259" y="89202"/>
            <a:ext cx="1349403" cy="722561"/>
          </a:xfrm>
          <a:prstGeom prst="rect">
            <a:avLst/>
          </a:prstGeom>
        </p:spPr>
      </p:pic>
    </p:spTree>
    <p:extLst>
      <p:ext uri="{BB962C8B-B14F-4D97-AF65-F5344CB8AC3E}">
        <p14:creationId xmlns:p14="http://schemas.microsoft.com/office/powerpoint/2010/main" val="108293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06854-B0D5-80FA-6892-601A49A93F51}"/>
              </a:ext>
            </a:extLst>
          </p:cNvPr>
          <p:cNvSpPr txBox="1"/>
          <p:nvPr/>
        </p:nvSpPr>
        <p:spPr>
          <a:xfrm>
            <a:off x="3628053" y="2551837"/>
            <a:ext cx="4935894" cy="1754326"/>
          </a:xfrm>
          <a:prstGeom prst="rect">
            <a:avLst/>
          </a:prstGeom>
          <a:noFill/>
        </p:spPr>
        <p:txBody>
          <a:bodyPr wrap="square" rtlCol="0">
            <a:spAutoFit/>
          </a:bodyPr>
          <a:lstStyle/>
          <a:p>
            <a:pPr algn="ctr"/>
            <a:r>
              <a:rPr lang="en-IN" sz="5400" dirty="0"/>
              <a:t>Uses of Python.</a:t>
            </a:r>
          </a:p>
          <a:p>
            <a:endParaRPr lang="en-IN" sz="5400" dirty="0"/>
          </a:p>
        </p:txBody>
      </p:sp>
      <p:pic>
        <p:nvPicPr>
          <p:cNvPr id="5" name="Picture 4">
            <a:extLst>
              <a:ext uri="{FF2B5EF4-FFF2-40B4-BE49-F238E27FC236}">
                <a16:creationId xmlns:a16="http://schemas.microsoft.com/office/drawing/2014/main" id="{89B4BDE4-4520-E1C9-B158-D1BB9F8D91FA}"/>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925479" y="3714750"/>
            <a:ext cx="4074009" cy="5185102"/>
          </a:xfrm>
          <a:prstGeom prst="rect">
            <a:avLst/>
          </a:prstGeom>
        </p:spPr>
      </p:pic>
      <p:pic>
        <p:nvPicPr>
          <p:cNvPr id="6" name="Picture 5">
            <a:extLst>
              <a:ext uri="{FF2B5EF4-FFF2-40B4-BE49-F238E27FC236}">
                <a16:creationId xmlns:a16="http://schemas.microsoft.com/office/drawing/2014/main" id="{337C6090-BEFC-0637-628D-A6109C44A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23160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7AE793E-8A80-A11A-89A1-6152C5EAC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757960"/>
            <a:ext cx="8619693" cy="5380125"/>
          </a:xfrm>
        </p:spPr>
      </p:pic>
      <p:pic>
        <p:nvPicPr>
          <p:cNvPr id="8" name="Picture 7">
            <a:extLst>
              <a:ext uri="{FF2B5EF4-FFF2-40B4-BE49-F238E27FC236}">
                <a16:creationId xmlns:a16="http://schemas.microsoft.com/office/drawing/2014/main" id="{75154F1E-D84F-62E8-5061-DECDFA465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943" y="89203"/>
            <a:ext cx="1088720" cy="582974"/>
          </a:xfrm>
          <a:prstGeom prst="rect">
            <a:avLst/>
          </a:prstGeom>
        </p:spPr>
      </p:pic>
    </p:spTree>
    <p:extLst>
      <p:ext uri="{BB962C8B-B14F-4D97-AF65-F5344CB8AC3E}">
        <p14:creationId xmlns:p14="http://schemas.microsoft.com/office/powerpoint/2010/main" val="105596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B164B-7537-E1C3-D687-B5438449600C}"/>
              </a:ext>
            </a:extLst>
          </p:cNvPr>
          <p:cNvSpPr>
            <a:spLocks noGrp="1"/>
          </p:cNvSpPr>
          <p:nvPr>
            <p:ph idx="1"/>
          </p:nvPr>
        </p:nvSpPr>
        <p:spPr>
          <a:xfrm>
            <a:off x="838200" y="2628058"/>
            <a:ext cx="10515600" cy="1999928"/>
          </a:xfrm>
        </p:spPr>
        <p:txBody>
          <a:bodyPr/>
          <a:lstStyle/>
          <a:p>
            <a:pPr marL="0" indent="0" algn="ctr">
              <a:buNone/>
            </a:pPr>
            <a:r>
              <a:rPr lang="en-IN" sz="5400" dirty="0">
                <a:latin typeface="Trebuchet MS" panose="020B0603020202020204" pitchFamily="34" charset="0"/>
              </a:rPr>
              <a:t>Python Features.</a:t>
            </a:r>
          </a:p>
          <a:p>
            <a:pPr marL="0" indent="0" algn="ctr">
              <a:buNone/>
            </a:pPr>
            <a:endParaRPr lang="en-IN" dirty="0">
              <a:latin typeface="Trebuchet MS" panose="020B0603020202020204" pitchFamily="34" charset="0"/>
            </a:endParaRPr>
          </a:p>
        </p:txBody>
      </p:sp>
      <p:pic>
        <p:nvPicPr>
          <p:cNvPr id="4" name="Picture 3">
            <a:extLst>
              <a:ext uri="{FF2B5EF4-FFF2-40B4-BE49-F238E27FC236}">
                <a16:creationId xmlns:a16="http://schemas.microsoft.com/office/drawing/2014/main" id="{6BB1D9CE-201D-1887-5F86-58DDA8B70248}"/>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80976" y="-568138"/>
            <a:ext cx="4333875" cy="4629289"/>
          </a:xfrm>
          <a:prstGeom prst="rect">
            <a:avLst/>
          </a:prstGeom>
        </p:spPr>
      </p:pic>
      <p:pic>
        <p:nvPicPr>
          <p:cNvPr id="5" name="Picture 4">
            <a:extLst>
              <a:ext uri="{FF2B5EF4-FFF2-40B4-BE49-F238E27FC236}">
                <a16:creationId xmlns:a16="http://schemas.microsoft.com/office/drawing/2014/main" id="{1F82BE89-8341-11A0-1B87-66F6A3603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061" y="98533"/>
            <a:ext cx="1631602" cy="873669"/>
          </a:xfrm>
          <a:prstGeom prst="rect">
            <a:avLst/>
          </a:prstGeom>
        </p:spPr>
      </p:pic>
    </p:spTree>
    <p:extLst>
      <p:ext uri="{BB962C8B-B14F-4D97-AF65-F5344CB8AC3E}">
        <p14:creationId xmlns:p14="http://schemas.microsoft.com/office/powerpoint/2010/main" val="337808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C2211-0B7D-0795-04EE-A88AB24FB54E}"/>
              </a:ext>
            </a:extLst>
          </p:cNvPr>
          <p:cNvSpPr>
            <a:spLocks noGrp="1"/>
          </p:cNvSpPr>
          <p:nvPr>
            <p:ph idx="1"/>
          </p:nvPr>
        </p:nvSpPr>
        <p:spPr>
          <a:xfrm>
            <a:off x="838200" y="755780"/>
            <a:ext cx="10515600" cy="5430416"/>
          </a:xfrm>
        </p:spPr>
        <p:txBody>
          <a:bodyPr>
            <a:normAutofit/>
          </a:bodyPr>
          <a:lstStyle/>
          <a:p>
            <a:pPr marL="0" indent="0" algn="just" fontAlgn="base">
              <a:buNone/>
            </a:pPr>
            <a:r>
              <a:rPr lang="en-US" b="1" i="0" dirty="0">
                <a:solidFill>
                  <a:schemeClr val="accent1">
                    <a:lumMod val="75000"/>
                  </a:schemeClr>
                </a:solidFill>
                <a:effectLst/>
                <a:latin typeface="urw-din"/>
              </a:rPr>
              <a:t>Free and Open Source</a:t>
            </a:r>
          </a:p>
          <a:p>
            <a:pPr fontAlgn="base"/>
            <a:r>
              <a:rPr lang="en-US" b="0" i="0" u="sng" dirty="0">
                <a:solidFill>
                  <a:srgbClr val="273239"/>
                </a:solidFill>
                <a:effectLst/>
                <a:latin typeface="urw-din"/>
                <a:hlinkClick r:id="rId2"/>
              </a:rPr>
              <a:t>Python </a:t>
            </a:r>
            <a:r>
              <a:rPr lang="en-US" b="0" i="0" dirty="0">
                <a:solidFill>
                  <a:srgbClr val="273239"/>
                </a:solidFill>
                <a:effectLst/>
                <a:latin typeface="urw-din"/>
              </a:rPr>
              <a:t>language is freely available at the official website. </a:t>
            </a:r>
            <a:r>
              <a:rPr lang="en-US" b="0" i="0" u="sng" dirty="0">
                <a:solidFill>
                  <a:srgbClr val="273239"/>
                </a:solidFill>
                <a:effectLst/>
                <a:latin typeface="urw-din"/>
                <a:hlinkClick r:id="rId3"/>
              </a:rPr>
              <a:t>Download Python</a:t>
            </a:r>
            <a:r>
              <a:rPr lang="en-US" b="0" i="0" dirty="0">
                <a:solidFill>
                  <a:srgbClr val="273239"/>
                </a:solidFill>
                <a:effectLst/>
                <a:latin typeface="urw-din"/>
              </a:rPr>
              <a:t> Since it is open-source, this means that source code is also available to the public. So you can download it, use it as well as share it. </a:t>
            </a:r>
          </a:p>
          <a:p>
            <a:pPr marL="0" indent="0" fontAlgn="base">
              <a:buNone/>
            </a:pPr>
            <a:endParaRPr lang="en-IN" b="0" i="0" dirty="0">
              <a:solidFill>
                <a:srgbClr val="273239"/>
              </a:solidFill>
              <a:effectLst/>
              <a:latin typeface="urw-din"/>
            </a:endParaRPr>
          </a:p>
          <a:p>
            <a:pPr marL="0" indent="0" algn="just" fontAlgn="base">
              <a:buNone/>
            </a:pPr>
            <a:r>
              <a:rPr lang="en-US" b="1" i="0" dirty="0">
                <a:solidFill>
                  <a:srgbClr val="273239"/>
                </a:solidFill>
                <a:effectLst/>
                <a:latin typeface="urw-din"/>
              </a:rPr>
              <a:t> </a:t>
            </a:r>
            <a:r>
              <a:rPr lang="en-US" b="1" i="0" dirty="0">
                <a:solidFill>
                  <a:schemeClr val="accent1">
                    <a:lumMod val="75000"/>
                  </a:schemeClr>
                </a:solidFill>
                <a:effectLst/>
                <a:latin typeface="urw-din"/>
              </a:rPr>
              <a:t>Easy to code</a:t>
            </a:r>
          </a:p>
          <a:p>
            <a:pPr algn="l" fontAlgn="base"/>
            <a:r>
              <a:rPr lang="en-US" b="0" i="0" dirty="0">
                <a:solidFill>
                  <a:srgbClr val="273239"/>
                </a:solidFill>
                <a:effectLst/>
                <a:latin typeface="urw-din"/>
              </a:rPr>
              <a:t>Python is a </a:t>
            </a:r>
            <a:r>
              <a:rPr lang="en-US" b="0" i="0" u="sng" dirty="0">
                <a:solidFill>
                  <a:srgbClr val="273239"/>
                </a:solidFill>
                <a:effectLst/>
                <a:latin typeface="urw-din"/>
                <a:hlinkClick r:id="rId4"/>
              </a:rPr>
              <a:t>high-level programming language</a:t>
            </a:r>
            <a:r>
              <a:rPr lang="en-US" b="0" i="0" dirty="0">
                <a:solidFill>
                  <a:srgbClr val="273239"/>
                </a:solidFill>
                <a:effectLst/>
                <a:latin typeface="urw-din"/>
              </a:rPr>
              <a:t>. Python is very easy to learn the language as compared to other languages like C, C#, </a:t>
            </a:r>
            <a:r>
              <a:rPr lang="en-US" b="0" i="0" dirty="0" err="1">
                <a:solidFill>
                  <a:srgbClr val="273239"/>
                </a:solidFill>
                <a:effectLst/>
                <a:latin typeface="urw-din"/>
              </a:rPr>
              <a:t>Javascript</a:t>
            </a:r>
            <a:r>
              <a:rPr lang="en-US" b="0" i="0" dirty="0">
                <a:solidFill>
                  <a:srgbClr val="273239"/>
                </a:solidFill>
                <a:effectLst/>
                <a:latin typeface="urw-din"/>
              </a:rPr>
              <a:t>, Java, etc. It is very easy to code in the Python language and anybody can learn Python basics in a few hours or days. It is also a developer-friendly language. </a:t>
            </a:r>
          </a:p>
          <a:p>
            <a:pPr marL="0" indent="0" fontAlgn="base">
              <a:buNone/>
            </a:pPr>
            <a:endParaRPr lang="en-US" b="0" i="0" dirty="0">
              <a:solidFill>
                <a:srgbClr val="273239"/>
              </a:solidFill>
              <a:effectLst/>
              <a:latin typeface="urw-din"/>
            </a:endParaRPr>
          </a:p>
        </p:txBody>
      </p:sp>
      <p:pic>
        <p:nvPicPr>
          <p:cNvPr id="4" name="Picture 3">
            <a:extLst>
              <a:ext uri="{FF2B5EF4-FFF2-40B4-BE49-F238E27FC236}">
                <a16:creationId xmlns:a16="http://schemas.microsoft.com/office/drawing/2014/main" id="{812F92ED-9CC6-07DC-B6BD-2FF49340D8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7061" y="89202"/>
            <a:ext cx="1631602" cy="873669"/>
          </a:xfrm>
          <a:prstGeom prst="rect">
            <a:avLst/>
          </a:prstGeom>
        </p:spPr>
      </p:pic>
    </p:spTree>
    <p:extLst>
      <p:ext uri="{BB962C8B-B14F-4D97-AF65-F5344CB8AC3E}">
        <p14:creationId xmlns:p14="http://schemas.microsoft.com/office/powerpoint/2010/main" val="116989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543</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Segoe UI</vt:lpstr>
      <vt:lpstr>Symbol</vt:lpstr>
      <vt:lpstr>Trebuchet MS</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3</cp:revision>
  <dcterms:created xsi:type="dcterms:W3CDTF">2023-02-17T06:25:41Z</dcterms:created>
  <dcterms:modified xsi:type="dcterms:W3CDTF">2023-02-28T05:12:44Z</dcterms:modified>
</cp:coreProperties>
</file>