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4:46:1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15 24575,'2'0'0,"0"0"0,0 0 0,0 1 0,0-1 0,-1 1 0,1-1 0,0 1 0,0-1 0,-1 1 0,1 0 0,0 0 0,-1 0 0,1 0 0,-1 0 0,1 0 0,-1 0 0,1 1 0,-1-1 0,0 0 0,0 1 0,2 2 0,0 0 0,-1 0 0,-1 0 0,1 0 0,-1 0 0,1 0 0,-1 0 0,0 0 0,-1 1 0,1 7 0,0-8 0,-1 0 0,0 1 0,0-1 0,0 0 0,-1 1 0,0-1 0,1 0 0,-1 1 0,-1-1 0,1 0 0,-1 0 0,1 0 0,-1 0 0,0 0 0,-1 0 0,1-1 0,-1 1 0,0-1 0,1 0 0,-7 6 0,5-7 0,0-1 0,0 0 0,0 0 0,0 0 0,0 0 0,0 0 0,0-1 0,0 0 0,0 1 0,-1-2 0,1 1 0,0 0 0,0-1 0,0 0 0,0 0 0,-5-2 0,7 2 0,0 1 0,0-1 0,0 0 0,0 0 0,0 1 0,0-2 0,1 1 0,-1 0 0,0 0 0,1 0 0,-1-1 0,1 1 0,-1-1 0,1 1 0,0-1 0,0 0 0,0 1 0,0-1 0,0 0 0,0 0 0,0 0 0,0 0 0,1 0 0,-1 0 0,1 0 0,-1 0 0,1 0 0,0 0 0,0 0 0,0 0 0,0 0 0,0 0 0,0 0 0,1-3 0,-1 4 0,0 0 0,0 0 0,1 1 0,-1-1 0,0 0 0,0 0 0,0 0 0,0 0 0,1 1 0,-1-1 0,0 0 0,1 0 0,-1 1 0,1-1 0,-1 0 0,0 0 0,1 1 0,0-1 0,-1 1 0,1-1 0,-1 0 0,1 1 0,0-1 0,0 1 0,-1-1 0,1 1 0,0 0 0,0-1 0,-1 1 0,1 0 0,0-1 0,0 1 0,0 0 0,-1 0 0,1 0 0,0 0 0,0 0 0,0 0 0,0 0 0,0 0 0,-1 0 0,3 1 0,1 1 0,0 0 0,0 1 0,0-1 0,0 1 0,0 0 0,4 5 0,11 7 0,-19-15 0,1 0 0,-1 0 0,1 0 0,0 0 0,-1 0 0,1 0 0,0-1 0,-1 1 0,1 0 0,-1 0 0,1-1 0,0 1 0,-1 0 0,1-1 0,-1 1 0,1 0 0,-1-1 0,1 1 0,-1-1 0,1 1 0,-1-1 0,0 1 0,1-1 0,-1 1 0,1-2 0,13-21 0,-5 8 0,-7 13 0,1 0 0,-1 1 0,0-1 0,0 1 0,1-1 0,-1 1 0,1 0 0,-1 0 0,1 0 0,-1 0 0,1 0 0,0 1 0,-1-1 0,1 1 0,5 0 0,-7 0 0,0 0 0,0 0 0,0 0 0,0 0 0,0 0 0,0 0 0,0 0 0,0 1 0,0-1 0,0 0 0,0 1 0,0-1 0,0 1 0,-1-1 0,1 1 0,0 0 0,0-1 0,0 1 0,-1 0 0,1-1 0,0 1 0,-1 0 0,1 0 0,-1 0 0,1 0 0,-1 0 0,1-1 0,-1 1 0,1 0 0,-1 0 0,0 0 0,0 0 0,1 0 0,-1 0 0,0 0 0,0 0 0,0 0 0,0 0 0,0 0 0,0 0 0,0 0 0,-1 0 0,0 2 0,1-2 0,0 0 0,0 0 0,0-1 0,0 1 0,0 0 0,0 0 0,0-1 0,-1 1 0,1 0 0,0-1 0,-1 1 0,1 0 0,0-1 0,-1 1 0,1 0 0,-1-1 0,1 1 0,-1-1 0,1 1 0,-1-1 0,1 1 0,-1-1 0,0 1 0,1-1 0,-1 0 0,0 1 0,1-1 0,-1 0 0,0 1 0,1-1 0,-1 0 0,0 0 0,0 0 0,1 0 0,-1 0 0,0 0 0,0 0 0,1 0 0,-1 0 0,0 0 0,0 0 0,1 0 0,-1-1 0,0 1 0,1 0 0,-1 0 0,0-1 0,-1 0 0,0 0 0,-1-1 0,1 1 0,0-1 0,0 1 0,0-1 0,0 0 0,0 0 0,0 0 0,0 0 0,0 0 0,1 0 0,-3-5 0,-1-5 0,4 8 0,-1 0 0,1 0 0,-1 0 0,0 0 0,0 0 0,-1 1 0,1-1 0,-1 1 0,0-1 0,0 1 0,-5-4 0,-5-12 0,5 8 0,5 28 0,3-12 0,-1 0 0,0 1 0,0-1 0,0 0 0,-1 0 0,1 0 0,-5 7 0,6-11 0,0 0 0,0 0 0,-1 0 0,1 0 0,-1 0 0,1 0 0,-1-1 0,1 1 0,-1 0 0,1 0 0,-1 0 0,0-1 0,1 1 0,-1 0 0,0-1 0,0 1 0,1-1 0,-1 1 0,0-1 0,0 1 0,0-1 0,0 1 0,0-1 0,0 0 0,0 0 0,0 1 0,0-1 0,1 0 0,-1 0 0,0 0 0,0 0 0,0 0 0,0 0 0,0 0 0,0-1 0,0 1 0,0 0 0,0 0 0,0-1 0,0 1 0,0 0 0,0-1 0,0 1 0,1-1 0,-1 0 0,0 1 0,0-1 0,0 0 0,0 0 0,1 1 0,0 0 0,-1 0 0,1 0 0,0-1 0,-1 1 0,1 0 0,0-1 0,-1 1 0,1 0 0,0 0 0,0-1 0,-1 1 0,1 0 0,0-1 0,0 1 0,0-1 0,0 1 0,-1 0 0,1-1 0,0 1 0,0-1 0,0 1 0,0 0 0,0-1 0,0 1 0,0-1 0,0 1 0,0 0 0,0-1 0,0 1 0,0-1 0,0 1 0,1 0 0,-1-1 0,0 1 0,0-1 0,0 1 0,1 0 0,-1-1 0,0 1 0,0 0 0,1-1 0,-1 1 0,0 0 0,0 0 0,1-1 0,-1 1 0,0 0 0,1 0 0,-1-1 0,1 1 0,-1 0 0,0 0 0,1 0 0,-1 0 0,1 0 0,0-1 0,1 1 0,-1-1 0,0 1 0,0 0 0,1 0 0,-1 0 0,0 0 0,1 0 0,-1 0 0,0 0 0,1 0 0,-1 0 0,0 1 0,1-1 0,-1 1 0,0-1 0,0 1 0,3 0 0,-3 1 0,1 0 0,-1-1 0,1 1 0,-1 0 0,0-1 0,0 1 0,0 0 0,0 0 0,0 0 0,0 0 0,0 0 0,0 1 0,-1-1 0,1 0 0,-1 0 0,0 0 0,0 0 0,0 1 0,0 2 0,0-4 0,0 1 0,0-1 0,0 0 0,0 0 0,-1 0 0,1 0 0,0 0 0,-1 0 0,1 0 0,-1 0 0,1 0 0,-1 0 0,1 0 0,-1 0 0,0 0 0,0 0 0,1-1 0,-1 1 0,0 0 0,0 0 0,0-1 0,0 1 0,0-1 0,0 1 0,0-1 0,0 1 0,0-1 0,0 1 0,0-1 0,0 0 0,0 0 0,0 1 0,0-1 0,0 0 0,0 0 0,0 0 0,0 0 0,-1 0 0,0-1 0,-1 0 0,1 0 0,0 0 0,0 0 0,0 0 0,1-1 0,-1 1 0,0-1 0,0 1 0,1-1 0,-1 0 0,1 1 0,0-1 0,-1 0 0,1 0 0,0 0 0,0 0 0,0 0 0,0-1 0,0 1 0,1 0 0,-1 0 0,1 0 0,0-1 0,-1 1 0,1 0 0,0-1 0,0 1 0,0 0 0,1-3 0,-1 2 0,0 0 0,1 0 0,-1 0 0,1 0 0,-1 0 0,1 1 0,0-1 0,0 0 0,0 0 0,1 1 0,1-3 0,-3 4 0,1 0 0,0 0 0,0 0 0,0 0 0,0 0 0,0 0 0,0 0 0,0 1 0,0-1 0,0 0 0,0 1 0,1-1 0,-1 1 0,0-1 0,0 1 0,0-1 0,1 1 0,-1 0 0,0 0 0,1 0 0,-1-1 0,0 1 0,1 1 0,0-1 0,0 0 0,-1 1 0,0-1 0,1 1 0,-1-1 0,0 1 0,0 0 0,0 0 0,0-1 0,1 1 0,-1 0 0,0 0 0,-1 0 0,1 0 0,0 0 0,0 0 0,0 1 0,0-1 0,-1 0 0,1 0 0,-1 1 0,1-1 0,-1 0 0,1 3 0,0-3 0,-1-1 0,0 1 0,0 0 0,0 0 0,1 0 0,-1-1 0,0 1 0,0 0 0,0 0 0,0 0 0,0-1 0,0 1 0,0 0 0,-1 0 0,1 0 0,0-1 0,0 1 0,-1 0 0,1 0 0,0-1 0,-1 1 0,1 0 0,-1 0 0,1-1 0,-1 1 0,1-1 0,-1 1 0,1 0 0,-1-1 0,0 1 0,1-1 0,-1 1 0,0-1 0,1 0 0,-1 1 0,0-1 0,0 0 0,-1 1 0,2-1 0,-1 0 0,0 0 0,1 0 0,-1 0 0,1 0 0,-1 0 0,1 0 0,-1 0 0,0 0 0,1 0 0,-1 0 0,1 0 0,-1 0 0,1-1 0,-1 1 0,1 0 0,-1-1 0,1 1 0,-1 0 0,1 0 0,-1-1 0,1 1 0,-1-1 0,1 1 0,0-1 0,-1 1 0,1 0 0,0-1 0,-1 1 0,1-1 0,0 1 0,0-1 0,-1 0 0,1 1 0,0-1 0,0 1 0,0-1 0,0 1 0,0-1 0,0 0 0,0 1 0,0-1 0,0 1 0,0-1 0,0 1 0,0-1 0,0 0 0,0 1 0,1-1 0,-1-1 0,0 0 0,1 1 0,-1-1 0,1 1 0,-1-1 0,1 1 0,-1-1 0,1 1 0,0-1 0,0 1 0,0 0 0,0-1 0,0 1 0,0 0 0,0 0 0,0 0 0,1 0 0,0-1 0,-1 1 4,0 1 0,0 0 0,0-1 0,0 1 0,0 0 0,0 0-1,0-1 1,-1 1 0,1 0 0,0 0 0,0 0 0,0 0 0,0 1 0,0-1-1,0 0 1,0 0 0,0 0 0,0 1 0,0-1 0,0 0 0,-1 1 0,1-1 0,0 1-1,0-1 1,0 1 0,-1 0 0,1-1 0,0 1 0,0 1 0,1 0-169,0 1 0,0-1 1,-1 1-1,1-1 1,-1 1-1,0 0 0,0 0 1,1 3-1,2 12-6661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4:46:22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207 178 24575,'4'-28'0,"-3"24"0,0 1 0,0-1 0,0 1 0,-1-1 0,0 0 0,0 1 0,0-1 0,-1-4 0,1 4 0,0 0 0,-1 0 0,2 0 0,-1 0 0,0 0 0,1 0 0,0 0 0,0 0 0,1-5 0,-1 7 0,-1 1 0,1 0 0,-1-1 0,1 1 0,-1 0 0,1 0 0,0-1 0,0 1 0,0 0 0,-1 0 0,1 0 0,0 0 0,0 0 0,1 0 0,-1 0 0,0 0 0,0 1 0,0-1 0,1 0 0,-1 1 0,0-1 0,0 1 0,1-1 0,-1 1 0,1-1 0,-1 1 0,0 0 0,1 0 0,2 0 0,-3 0 0,0 1 0,0-1 0,0 0 0,0 1 0,1-1 0,-1 1 0,0 0 0,0-1 0,0 1 0,0 0 0,-1 0 0,1 0 0,0-1 0,0 1 0,0 0 0,-1 0 0,1 0 0,0 0 0,-1 0 0,1 1 0,-1-1 0,1 0 0,-1 0 0,0 0 0,1 0 0,-1 0 0,0 1 0,0-1 0,0 0 0,0 0 0,0 1 0,0-1 0,-1 2 0,1-1 0,0-1 0,0 1 0,0 0 0,0-1 0,0 1 0,-1 0 0,1 0 0,-1-1 0,1 1 0,-1-1 0,0 1 0,0-1 0,0 1 0,1-1 0,-1 1 0,-1-1 0,1 0 0,0 1 0,0-1 0,0 0 0,-1 0 0,-2 2 0,4-3 0,0 0 0,-1 0 0,1 1 0,0-1 0,0 0 0,-1 0 0,1 0 0,0 0 0,0 0 0,-1 0 0,1 0 0,0 0 0,-1 0 0,1 0 0,0 0 0,0 0 0,-1 0 0,1 0 0,0 0 0,0 0 0,-1 0 0,1 0 0,0-1 0,0 1 0,-1 0 0,1 0 0,0 0 0,0 0 0,0 0 0,-1-1 0,1 1 0,0 0 0,0 0 0,0 0 0,0-1 0,-1 1 0,1 0 0,0 0 0,0-1 0,0 1 0,0 0 0,0 0 0,0-1 0,0 1 0,0 0 0,3-16 0,-3 16 0,0-1 0,0 1 0,0-1 0,0 1 0,0-1 0,1 1 0,-1-1 0,0 1 0,0 0 0,0-1 0,1 1 0,-1-1 0,0 1 0,0 0 0,1-1 0,-1 1 0,0 0 0,1-1 0,-1 1 0,0 0 0,1-1 0,-1 1 0,1 0 0,-1 0 0,0 0 0,1-1 0,-1 1 0,1 0 0,-1 0 0,1 0 0,-1 0 0,1 0 0,-1 0 0,1 0 0,-1 0 0,0 0 0,1 0 0,-1 0 0,1 0 0,-1 0 0,1 0 0,-1 0 0,1 0 0,-1 1 0,1-1 0,-1 0 0,0 0 0,1 0 0,-1 1 0,1-1 0,-1 0 0,0 1 0,1-1 0,-1 0 0,0 1 0,0-1 0,1 0 0,-1 1 0,0-1 0,0 1 0,1-1 0,-1 1 0,0-1 0,0 0 0,0 1 0,0-1 0,1 1 0,-1 1 0,0 0 0,0-1 0,0 1 0,0 0 0,0 0 0,0-1 0,0 1 0,-1 0 0,1-1 0,-1 1 0,1 0 0,-1-1 0,1 1 0,-1-1 0,0 1 0,0-1 0,0 1 0,0-1 0,0 0 0,0 1 0,0-1 0,0 0 0,-1 0 0,1 0 0,0 0 0,-1 0 0,1 0 0,-1 0 0,1 0 0,-3 0 0,2 0 0,1 0 0,0 0 0,-1 0 0,1-1 0,-1 1 0,1 0 0,-1-1 0,1 0 0,-1 1 0,0-1 0,1 0 0,-1 0 0,1 0 0,-1 0 0,0 0 0,1 0 0,-1 0 0,1 0 0,-1-1 0,0 1 0,1-1 0,-1 1 0,1-1 0,0 0 0,-1 1 0,1-1 0,-1 0 0,1 0 0,0 0 0,0 0 0,-1 0 0,1 0 0,0-1 0,-1 0 0,0-4 0,0-1 0,0 1 0,0-1 0,1 1 0,0-1 0,0-8 0,1 13 0,-1 6 0,1 1 0,0-1 0,-1 0 0,0 1 0,0-1 0,0 0 0,-1 0 0,1 0 0,-1 0 0,0 0 0,0 0 0,0 0 0,-1-1 0,1 1 0,-1-1 0,0 1 0,0-1 0,0 0 0,0 0 0,-1-1 0,1 1 0,-8 3 0,7-3 0,-1 0 0,0 0 0,0-1 0,0 0 0,0 0 0,0 0 0,-1-1 0,1 1 0,0-1 0,-1-1 0,1 1 0,-1-1 0,1 0 0,-1 0 0,1 0 0,-1-1 0,1 0 0,-6-1 0,10 1 0,-1 1 0,1 0 0,0-1 0,0 1 0,0 0 0,0-1 0,0 1 0,0-1 0,0 0 0,0 1 0,0-1 0,1 0 0,-1 1 0,0-1 0,0 0 0,0 0 0,1 0 0,-1 0 0,1 0 0,-1 0 0,0 0 0,1 0 0,0 0 0,-1-1 0,1 1 0,0-1 0,0 1 0,1 0 0,-1 0 0,0 0 0,1-1 0,-1 1 0,1 0 0,-1 0 0,1 0 0,0 0 0,-1 0 0,1 0 0,0 0 0,0 0 0,0 0 0,1-1 0,5-3 0,0 0 0,0 0 0,0 0 0,16-6 0,-11 6 0,0 0 0,1 1 0,25-4 0,-34 7 0,0 1 0,0-1 0,1 1 0,-1 1 0,0-1 0,0 0 0,7 3 0,-10-3 0,1 1 0,-1-1 0,1 1 0,-1 0 0,1 0 0,-1 0 0,1-1 0,-1 1 0,0 1 0,0-1 0,1 0 0,-1 0 0,0 0 0,0 1 0,0-1 0,0 0 0,-1 1 0,1-1 0,1 3 0,-2-3 0,1 0 0,-1 0 0,0 0 0,0 0 0,1 0 0,-1 0 0,0 0 0,0 0 0,0 1 0,0-1 0,0 0 0,0 0 0,0 0 0,-1 0 0,1 0 0,0 0 0,-1 0 0,1 0 0,0 0 0,-1 0 0,1 0 0,-1 0 0,0 0 0,1 0 0,-2 1 0,0-1 0,0 1 0,0-1 0,0 1 0,0-1 0,0 0 0,0 0 0,0 0 0,0 0 0,-1 0 0,1 0 0,-3 0 0,1 0 0,0-1 0,1 1 0,-1-1 0,1 1 0,-1-1 0,0 0 0,1-1 0,-1 1 0,0-1 0,1 1 0,-1-1 0,1 0 0,-1 0 0,1-1 0,0 1 0,-4-2 0,4-1 0,1 1 0,-1 0 0,1-1 0,0 1 0,0-1 0,1 0 0,-1 1 0,1-1 0,-1 0 0,1 0 0,0 0 0,1 0 0,-1 0 0,1 0 0,0 0 0,0-1 0,0 1 0,0 0 0,1 0 0,1-7 0,-2 9 0,0 0 0,1 0 0,-1 0 0,1 0 0,0-1 0,-1 1 0,1 0 0,0 0 0,0 1 0,0-1 0,0 0 0,1 0 0,-1 0 0,1 1 0,-1-1 0,1 1 0,-1-1 0,1 1 0,0-1 0,-1 1 0,1 0 0,0 0 0,0 0 0,0 0 0,0 0 0,0 1 0,0-1 0,0 0 0,1 1 0,-1 0 0,0-1 0,0 1 0,0 0 0,0 0 0,1 0 0,-1 0 0,0 1 0,0-1 0,3 1 0,-3 0 0,-1-1 0,1 1 0,0 0 0,-1-1 0,1 1 0,-1 0 0,1 0 0,-1 0 0,1 0 0,-1 0 0,0 0 0,1 0 0,-1 0 0,0 1 0,0-1 0,0 0 0,0 1 0,0-1 0,0 1 0,0-1 0,-1 1 0,1 0 0,0-1 0,-1 1 0,0 0 0,1-1 0,-1 1 0,0 0 0,0-1 0,0 1 0,0 0 0,0 0 0,0-1 0,-1 4 0,1-2 0,-1-1 0,0 1 0,0-1 0,0 0 0,0 1 0,0-1 0,0 0 0,-1 0 0,1 0 0,-1 0 0,1 0 0,-1 0 0,0 0 0,0 0 0,0-1 0,0 1 0,0-1 0,0 1 0,-1-1 0,1 0 0,0 0 0,-1 0 0,-2 1 0,3-1 0,-1-1 0,0 1 0,1-1 0,-1 0 0,0 0 0,1 0 0,-1 0 0,1 0 0,-1 0 0,0-1 0,1 1 0,-1-1 0,1 0 0,-1 0 0,1 0 0,-1 0 0,1 0 0,-1 0 0,1-1 0,0 1 0,0-1 0,-3-2 0,4 2 0,0 1 0,-1-1 0,1 0 0,0 0 0,0 0 0,1 0 0,-1 0 0,0 0 0,1 0 0,-1 0 0,1 0 0,0 0 0,-1 0 0,1 0 0,0 0 0,0 0 0,1 0 0,-1 0 0,0-1 0,1 1 0,-1 0 0,1 0 0,-1 0 0,1 0 0,0 0 0,0 1 0,0-1 0,0 0 0,2-2 0,-2 2-114,1 0 1,0-1-1,-1 1 0,1 0 0,0 0 1,0 0-1,1 0 0,-1 1 0,0-1 1,1 0-1,2-1 0,8-1-6712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4:46:2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103 163 24575,'0'1'0,"-1"0"0,1 0 0,0 0 0,-1 0 0,1-1 0,0 1 0,-1 0 0,1 0 0,-1-1 0,1 1 0,-1 0 0,1-1 0,-1 1 0,0 0 0,1-1 0,-1 1 0,0-1 0,0 1 0,1-1 0,-1 1 0,0-1 0,0 0 0,0 1 0,1-1 0,-1 0 0,0 0 0,0 0 0,0 1 0,0-1 0,0 0 0,0 0 0,1 0 0,-1 0 0,0-1 0,0 1 0,0 0 0,0 0 0,0 0 0,0-1 0,-4 0 0,1 1 0,-1-1 0,1-1 0,-1 1 0,1 0 0,-6-4 0,7 3 0,0-1 0,0 0 0,0 0 0,1 0 0,-1-1 0,1 1 0,0 0 0,0-1 0,0 0 0,0 1 0,0-1 0,1 0 0,0 0 0,0 0 0,0 0 0,-1-6 0,1 3 0,0 0 0,1 1 0,0-1 0,0 1 0,0-1 0,1 0 0,0 1 0,0-1 0,3-9 0,-3 14 0,-1 1 0,1 0 0,-1-1 0,1 1 0,-1 0 0,1 0 0,-1-1 0,1 1 0,0 0 0,0 0 0,0 0 0,0 0 0,0 0 0,0 0 0,0 0 0,0 0 0,0 1 0,0-1 0,0 0 0,1 0 0,-1 1 0,0-1 0,0 1 0,1-1 0,-1 1 0,0 0 0,1 0 0,-1-1 0,0 1 0,1 0 0,-1 0 0,1 0 0,-1 0 0,2 1 0,-1 0 0,0 0 0,0 0 0,0 0 0,0 0 0,-1 0 0,1 1 0,0-1 0,-1 0 0,1 1 0,-1 0 0,1-1 0,-1 1 0,0 0 0,0 0 0,0-1 0,0 1 0,0 0 0,0 0 0,0 0 0,-1 0 0,2 4 0,-1-2 0,-1 1 0,1-1 0,-1 1 0,0-1 0,0 1 0,-1 5 0,1-9 0,0 0 0,0 1 0,-1-1 0,1 0 0,0 1 0,-1-1 0,1 0 0,-1 0 0,1 0 0,-1 0 0,0 1 0,1-1 0,-1 0 0,0 0 0,0 0 0,1 0 0,-1 0 0,0-1 0,0 1 0,0 0 0,0 0 0,-1-1 0,1 1 0,0 0 0,-2 0 0,3-1 0,-1 0 0,1 0 0,0 0 0,-1 0 0,1 0 0,0 0 0,0 0 0,-1 0 0,1-1 0,0 1 0,-1 0 0,1 0 0,0 0 0,0 0 0,-1 0 0,1-1 0,0 1 0,0 0 0,0 0 0,-1-1 0,1 1 0,0 0 0,0 0 0,0-1 0,0 1 0,0 0 0,-1 0 0,1-1 0,0 1 0,0 0 0,0-1 0,0 1 0,0 0 0,0 0 0,0-1 0,0 1 0,0 0 0,0-1 0,0 1 0,0 0 0,0 0 0,0-1 0,0 1 0,1 0 0,-1-1 0,0 1 0,0 0 0,0 0 0,0-1 0,0 1 0,1 0 0,-1 0 0,0-1 0,0 1 0,0 0 0,1 0 0,8-18 0,-5 13 0,-1 1 0,1 0 0,0 1 0,0-1 0,0 1 0,1-1 0,-1 1 0,1 1 0,0-1 0,0 1 0,8-3 0,-12 4 0,1 0 0,-1 1 0,1-1 0,-1 1 0,1 0 0,-1-1 0,1 1 0,-1 0 0,1 0 0,-1 0 0,1 0 0,-1 0 0,1 1 0,-1-1 0,1 0 0,-1 1 0,1-1 0,-1 1 0,1-1 0,-1 1 0,0 0 0,1-1 0,-1 1 0,0 0 0,0 0 0,1 0 0,-1 0 0,0 0 0,0 1 0,0-1 0,0 0 0,0 0 0,-1 1 0,1-1 0,0 0 0,-1 1 0,1-1 0,0 1 0,-1-1 0,0 0 0,1 1 0,-1 0 0,0-1 0,0 3 0,0-2 0,0 0 0,0 0 0,0 0 0,0 0 0,-1 0 0,1 0 0,-1 1 0,0-1 0,1 0 0,-1-1 0,0 1 0,0 0 0,0 0 0,-1 0 0,1-1 0,0 1 0,-1 0 0,1-1 0,-1 1 0,1-1 0,-1 0 0,-2 2 0,3-2 0,-1 0 0,1 0 0,-1 0 0,1 0 0,-1 0 0,1 0 0,-1-1 0,1 1 0,-1-1 0,0 1 0,1-1 0,-1 0 0,0 0 0,1 1 0,-1-1 0,0 0 0,1 0 0,-1-1 0,0 1 0,1 0 0,-1-1 0,0 1 0,1-1 0,-1 1 0,0-1 0,1 0 0,-1 1 0,-1-2 0,2 1-80,1 0 0,-1-1-1,0 1 1,1 0 0,-1 0-1,0 0 1,1 0 0,-1 0-1,1-1 1,0 1 0,-1 0 0,1 0-1,0-1 1,0 1 0,0 0-1,0-3 1,0-11-6746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4:46:3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53 24575,'3'0'0,"0"1"0,-1-1 0,1 0 0,0 1 0,0 0 0,0 0 0,0 0 0,-1 0 0,1 0 0,0 1 0,-1-1 0,1 1 0,-1-1 0,0 1 0,1 0 0,-1 0 0,0 0 0,0 0 0,0 1 0,1 1 0,-2-3 0,-1 0 0,1 0 0,-1 0 0,1 0 0,-1 0 0,0 0 0,1 0 0,-1 0 0,0 0 0,0 0 0,0 0 0,0 0 0,0 0 0,0 0 0,0 0 0,0 0 0,0 0 0,0 0 0,0 0 0,-1 0 0,1 0 0,-1 1 0,0 0 0,0-1 0,-1 0 0,1 1 0,0-1 0,-1 0 0,1 0 0,-1 0 0,1 0 0,-1 0 0,1 0 0,-1-1 0,0 1 0,0 0 0,1-1 0,-1 1 0,0-1 0,-2 1 0,-7 1 0,1-1 0,-1 0 0,0-1 0,-20-1 0,28 0 0,0 1 0,0-1 0,0 1 0,0-1 0,0 0 0,0 0 0,0-1 0,1 1 0,-1 0 0,-3-3 0,5 3 0,1 0 0,-1 0 0,0 0 0,0 0 0,0 0 0,0 0 0,1 0 0,-1 0 0,0 0 0,1 0 0,-1-1 0,1 1 0,-1 0 0,1 0 0,0-1 0,0 1 0,-1 0 0,1-1 0,0 1 0,0 0 0,0-1 0,1 1 0,-1-3 0,1 3 0,-1-1 0,1 0 0,0 1 0,-1-1 0,1 1 0,0-1 0,0 1 0,0 0 0,0-1 0,0 1 0,1 0 0,-1-1 0,0 1 0,1 0 0,-1 0 0,0 0 0,1 0 0,0 1 0,-1-1 0,1 0 0,-1 1 0,1-1 0,0 1 0,-1-1 0,1 1 0,0 0 0,-1-1 0,1 1 0,0 0 0,0 0 0,-1 0 0,1 1 0,0-1 0,0 0 0,-1 1 0,1-1 0,0 1 0,2 1 0,-2-2 0,0 1 0,0 0 0,0 0 0,-1-1 0,1 1 0,0 1 0,0-1 0,0 0 0,-1 0 0,1 1 0,-1-1 0,1 1 0,2 2 0,-4-3 0,1 0 0,-1 0 0,0 0 0,1 0 0,-1 0 0,0 0 0,0 0 0,1 0 0,-1 0 0,0 0 0,0 0 0,0 0 0,0 0 0,0 0 0,0 0 0,-1 0 0,1 0 0,0 0 0,0 0 0,-1 0 0,1 0 0,-1 0 0,1 0 0,-1 0 0,1 0 0,-1-1 0,1 1 0,-2 1 0,1-1 0,1 0 0,-1 0 0,0 0 0,0 0 0,1-1 0,-1 1 0,0 0 0,0-1 0,0 1 0,1 0 0,-1-1 0,0 1 0,0-1 0,0 0 0,0 1 0,0-1 0,0 0 0,0 1 0,0-1 0,0 0 0,0 0 0,-1 0 0,1 0 0,0 0 0,0 0 0,0 0 0,0 0 0,0-1 0,0 1 0,0 0 0,0-1 0,0 1 0,0 0 0,0-1 0,0 1 0,0-1 0,1 0 0,-1 1 0,-1-2 0,0 1 0,1-1 0,0 1 0,0-1 0,0 1 0,0-1 0,0 0 0,0 1 0,0-1 0,0 0 0,1 0 0,-1 0 0,1 1 0,-1-1 0,1 0 0,0 0 0,0 0 0,0 0 0,0 0 0,0 0 0,0 0 0,1-3 0,1 1 0,0 0 0,0-1 0,0 2 0,0-1 0,1 0 0,0 0 0,0 1 0,0 0 0,0-1 0,0 1 0,1 0 0,-1 1 0,1-1 0,0 0 0,0 1 0,0 0 0,6-2 0,-8 2 0,1 1 0,0 0 0,0 0 0,0 0 0,1 0 0,-1 0 0,0 1 0,0-1 0,0 1 0,0 0 0,1 0 0,-1 0 0,0 1 0,0-1 0,0 1 0,0-1 0,0 1 0,1 0 0,-1 0 0,-1 1 0,1-1 0,0 0 0,0 1 0,0 0 0,2 2 0,-4-3 0,0-1 0,0 1 0,0 0 0,0 0 0,0-1 0,0 1 0,-1 0 0,1 0 0,0 0 0,0 0 0,-1 0 0,1 0 0,-1 0 0,1 0 0,-1 0 0,1 0 0,-1 0 0,0 0 0,0 0 0,1 0 0,-1 0 0,0 0 0,0 1 0,0-1 0,0 0 0,0 0 0,0 0 0,-1 0 0,1 0 0,0 0 0,-1 1 0,1-1 0,0 0 0,-1 0 0,1 0 0,-1 0 0,0 0 0,1 0 0,-1 0 0,0-1 0,0 1 0,1 0 0,-1 0 0,0 0 0,0-1 0,0 1 0,0-1 0,0 1 0,0 0 0,0-1 0,0 0 0,0 1 0,0-1 0,-2 1 0,-5 2 0,-1-1 0,1 1 0,-1-1 0,1-1 0,-16 2 0,-16-6 0,39 3 0,-1 0 0,1-1 0,0 1 0,-1 0 0,1-1 0,0 1 0,-1-1 0,1 1 0,0-1 0,0 1 0,0-1 0,0 0 0,0 0 0,0 1 0,0-1 0,0 0 0,0 0 0,0 0 0,0 0 0,0 0 0,0-1 0,1 1 0,-1 0 0,1 0 0,-1 0 0,0-2 0,1 2 0,0 0 0,0 0 0,1 0 0,-1 0 0,0 0 0,0 0 0,1 0 0,-1 1 0,1-1 0,-1 0 0,1 0 0,-1 0 0,1 1 0,-1-1 0,1 0 0,0 1 0,-1-1 0,1 0 0,0 1 0,0-1 0,-1 1 0,1-1 0,0 1 0,0 0 0,0-1 0,0 1 0,-1 0 0,1-1 0,0 1 0,2 0 0,31-6 0,-33 6 0,3 0 0,1 0 0,-1 0 0,0 0 0,1 0 0,-1 1 0,0 0 0,1 0 0,-1 0 0,0 0 0,0 1 0,7 3 0,-9-4 0,0 0 0,-1 0 0,1 0 0,-1 0 0,0 1 0,1-1 0,-1 0 0,0 1 0,0-1 0,0 1 0,0-1 0,0 1 0,0 0 0,0-1 0,-1 1 0,1 0 0,0-1 0,-1 1 0,1 0 0,-1 0 0,0 0 0,0-1 0,0 1 0,0 0 0,0 0 0,0 0 0,0 0 0,0-1 0,-1 1 0,0 3 0,-1-2 0,1-1 0,-1 1 0,0-1 0,1 0 0,-1 1 0,0-1 0,0 0 0,-1 0 0,1 0 0,0 0 0,-1-1 0,1 1 0,-1-1 0,0 1 0,1-1 0,-1 0 0,0 0 0,0 0 0,0-1 0,1 1 0,-1 0 0,0-1 0,0 0 0,0 0 0,-4 0 0,4 0 0,0 1 0,0-1 0,0 0 0,0 0 0,0-1 0,0 1 0,0-1 0,0 1 0,0-1 0,0 0 0,0 0 0,0 0 0,0 0 0,0-1 0,1 1 0,-1-1 0,1 0 0,-1 0 0,1 0 0,0 0 0,-1 0 0,1 0 0,0 0 0,-1-4 0,2 5 0,1 0 0,-1 0 0,1 0 0,0-1 0,0 1 0,-1 0 0,1 0 0,0-1 0,0 1 0,0 0 0,1 0 0,-1-1 0,0 1 0,0 0 0,1 0 0,-1 0 0,0-1 0,1 1 0,0 0 0,-1 0 0,1 0 0,-1 0 0,1 0 0,0 0 0,0 0 0,0 0 0,0 0 0,0 0 0,-1 1 0,1-1 0,1 0 0,-1 1 0,0-1 0,0 0 0,0 1 0,0-1 0,0 1 0,2-1 0,-1 0 0,0 1 0,0-1 0,1 1 0,-1-1 0,0 1 0,0-1 0,1 1 0,-1 0 0,0 0 0,0 0 0,1 1 0,-1-1 0,0 0 0,0 1 0,1-1 0,-1 1 0,0 0 0,0 0 0,0 0 0,3 2 0,-3-2 0,-1 0 0,1 0 0,-1 0 0,0 0 0,0 1 0,1-1 0,-1 0 0,0 1 0,0-1 0,0 1 0,-1-1 0,1 1 0,0-1 0,0 1 0,-1 0 0,1-1 0,-1 1 0,1 0 0,-1-1 0,0 1 0,0 0 0,0 0 0,0-1 0,0 1 0,0 0 0,0 0 0,-1-1 0,1 1 0,-1 0 0,1 0 0,-1-1 0,1 1 0,-1-1 0,0 1 0,-1 2 0,0-2 0,-1 0 0,1 1 0,0-1 0,-1 0 0,1 0 0,-1 0 0,0 0 0,0-1 0,0 1 0,0-1 0,0 1 0,0-1 0,0 0 0,0-1 0,0 1 0,0 0 0,-1-1 0,-3 1 0,1-2 0,1 1 0,-1-1 0,0 0 0,1-1 0,-1 1 0,1-1 0,-10-4 0,13 5 0,0 0 0,0 0 0,0 0 0,0 0 0,0 0 0,0-1 0,0 1 0,0-1 0,0 1 0,1-1 0,-1 0 0,1 1 0,-1-1 0,1 0 0,0 0 0,-1 0 0,1 0 0,0 0 0,1-1 0,-1 1 0,-1-2 0,3 2 0,-1 1 0,1 0 0,-1 0 0,1 0 0,-1-1 0,1 1 0,0 0 0,-1 0 0,1 0 0,0 0 0,0 0 0,0 0 0,0 1 0,0-1 0,0 0 0,0 0 0,0 1 0,0-1 0,0 0 0,1 1 0,-1-1 0,0 1 0,0 0 0,1-1 0,-1 1 0,0 0 0,0 0 0,1 0 0,-1 0 0,2 0 0,42-2 0,-42 3 15,1-1 0,-1 1 0,1 0 0,-1 0 0,1 0 0,-1 1 0,4 1 0,-6-3-52,-1 0 0,1 1 0,0-1-1,-1 0 1,1 1 0,0-1 0,-1 1 0,1-1 0,-1 1 0,1-1 0,-1 1-1,1-1 1,-1 1 0,1-1 0,-1 1 0,1 0 0,-1-1 0,0 1 0,1 0-1,-1-1 1,0 1 0,0 0 0,1-1 0,-1 1 0,0 0 0,0 0 0,0-1-1,0 1 1,0 0 0,0-1 0,0 1 0,0 0 0,0 0 0,-1-1 0,1 1-1,0 0 1,0 0 0,-1-1 0,1 2 0,-7 6-6789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4:58:2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99D5-DABB-CCC7-02AC-1D2B835ED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8F7C0-DA8E-F71E-40F1-B2C6BFB1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DBC0-6340-9C3E-E727-6EB2B93F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5925-A59F-B60C-5EB8-669E0D25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82C6-B627-B2C3-8F8F-919F9ED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B0DB-ADC5-B22F-E32C-46FF5001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9CEE7-0F04-A3A7-4EB2-B328CC651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632E-4DEF-9F2B-D48A-CCA6AEC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5F0A-EFD0-A262-76A7-337D7283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C8A93-CED3-D059-8F4B-A9B66A27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BC3F4-CD8D-E74A-A672-D6C765705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8B8AC-97D9-E99A-8D74-BB97999EF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3F63B-1D6A-ECD2-AC95-6C011F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B722-B91C-5C87-F080-4F784F4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1A0A-82DC-071E-D8F0-F993495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6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938E-4AF3-F468-C7C4-FAA652AD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9129-AC1E-5CFD-9FAE-373D9DA2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8FAA-7795-0406-B732-CA43A5E8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D85E8-154A-78C6-C60D-5E005DB2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5E61E-062E-657E-D92A-B0DDE038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E44C-5A1A-4182-4525-77D73A51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C0165-D4C0-4ED1-B98C-A3B5F147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64920-CBD2-805B-2F8C-FB550748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C812-81CA-BA31-0AEA-306BCAC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EB50-67F8-682C-B675-145091E1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8CC7-4CF7-B0DC-F677-35BB153E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EBB1-3A1A-E26F-A29E-0220E591F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6CC-F50D-54BC-692A-1A1524472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E043-9B7F-F3C1-9094-F6AADF6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6BF7B-468B-AB16-A6AA-89B8F3AC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F74F-479B-C206-F749-C1B1BF38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32E1-3349-CFF8-09C6-403E2C46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8D6BE-B4D5-4E5C-B5E2-7DF8CB89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C6C55-A518-1896-D921-328321C8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296DD-74EE-454A-E932-93522E9D3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4097-B86F-CAC7-D08C-E5D5D6566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66FDD-655A-8381-4D30-2557D0D0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63876-0C97-BC2D-D6CE-BBDF14D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49A71-F311-0163-F5F2-C4ED200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C7AD-B328-29CD-4716-8A63F87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3BDB7-B6DA-D5F8-9DD1-FC526F34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62ADE-19AE-258B-AED1-5286A2A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DA2DA-803C-E787-1B1A-7B23080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A48CE-8B3B-F411-A60D-0EA0526F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55D46-3FDC-EF9A-FD5B-8282F767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80A0-F217-447A-A658-8102F038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5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26BB-06FD-E833-190A-B562DB35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4B56-8D54-BCA5-749E-BBDD8EBF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3E42B-35D5-3814-BDA2-C6718DA9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9372A-13EB-53A6-3020-B85965A0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3748F-84A1-785D-0633-61BDF4B1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AFC61-AEE5-688E-BF29-64F1FCF5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5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7FC8-60F4-62A8-FCAB-199FC2EF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C11D-F697-149F-D6DB-C20EA187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6D5D-686F-E7FD-BAC9-626E9DEFF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F632-00C2-08E7-ACFF-B9736D3D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25092-6942-B2C0-4425-5EE530A1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83F44-EEE3-EFBC-E29E-79149FBB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35918-1900-791E-EEBA-AD04B32D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F491F-A5E8-F863-E4EE-0B262E0B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1C25-D51C-1696-1725-23EA17EB5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4FB1-9973-49F9-A374-83FB82F9D8DE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4D9D-B92A-339D-357D-319DC7E3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3791-1328-E8C9-13BB-0E49B1E7F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B69B-C379-4320-88CA-325691722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2A59DE-02E4-23A9-78C9-7D154B5C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1996751"/>
            <a:ext cx="4862416" cy="2603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4CC38-8CF4-E72E-DF6C-8AB5D82C0B59}"/>
              </a:ext>
            </a:extLst>
          </p:cNvPr>
          <p:cNvSpPr txBox="1"/>
          <p:nvPr/>
        </p:nvSpPr>
        <p:spPr>
          <a:xfrm>
            <a:off x="951722" y="4954555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0CF448-9B34-50C8-57CB-8566C323DD9F}"/>
              </a:ext>
            </a:extLst>
          </p:cNvPr>
          <p:cNvSpPr/>
          <p:nvPr/>
        </p:nvSpPr>
        <p:spPr>
          <a:xfrm>
            <a:off x="0" y="-46653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14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E3A48-6F16-9000-2872-4D20DC59DC5D}"/>
              </a:ext>
            </a:extLst>
          </p:cNvPr>
          <p:cNvSpPr txBox="1"/>
          <p:nvPr/>
        </p:nvSpPr>
        <p:spPr>
          <a:xfrm>
            <a:off x="1101013" y="2305615"/>
            <a:ext cx="10226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rebuchet MS" panose="020B0603020202020204" pitchFamily="34" charset="0"/>
              </a:rPr>
              <a:t>Every value in Python has a data type.</a:t>
            </a:r>
          </a:p>
          <a:p>
            <a:r>
              <a:rPr lang="en-US" sz="2400" dirty="0">
                <a:latin typeface="Trebuchet MS" panose="020B0603020202020204" pitchFamily="34" charset="0"/>
              </a:rPr>
              <a:t>Python Data Types are used to define the type of a variable. It defines what type of data we are going to store in a variable. The data stored in memory can be of many types.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7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0DBC55-BBAE-EEDB-828A-6EC54621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023937"/>
            <a:ext cx="7829550" cy="481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8ED349-E91C-65F5-CFC5-F608EE45C557}"/>
                  </a:ext>
                </a:extLst>
              </p14:cNvPr>
              <p14:cNvContentPartPr/>
              <p14:nvPr/>
            </p14:nvContentPartPr>
            <p14:xfrm>
              <a:off x="4727011" y="2987844"/>
              <a:ext cx="68040" cy="6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8ED349-E91C-65F5-CFC5-F608EE45C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18011" y="2978844"/>
                <a:ext cx="85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1DEC34-51CA-FB2A-6EBB-8C17C784EE4E}"/>
                  </a:ext>
                </a:extLst>
              </p14:cNvPr>
              <p14:cNvContentPartPr/>
              <p14:nvPr/>
            </p14:nvContentPartPr>
            <p14:xfrm>
              <a:off x="8146291" y="4378524"/>
              <a:ext cx="98640" cy="6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1DEC34-51CA-FB2A-6EBB-8C17C784EE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7651" y="4369524"/>
                <a:ext cx="116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FF99B-2F25-5E7B-6498-EC08895E17F1}"/>
                  </a:ext>
                </a:extLst>
              </p14:cNvPr>
              <p14:cNvContentPartPr/>
              <p14:nvPr/>
            </p14:nvContentPartPr>
            <p14:xfrm>
              <a:off x="9348691" y="3900804"/>
              <a:ext cx="62640" cy="6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FF99B-2F25-5E7B-6498-EC08895E17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0051" y="3891804"/>
                <a:ext cx="80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775FFA-AEB1-5507-7C12-3195B95B2FE0}"/>
                  </a:ext>
                </a:extLst>
              </p14:cNvPr>
              <p14:cNvContentPartPr/>
              <p14:nvPr/>
            </p14:nvContentPartPr>
            <p14:xfrm>
              <a:off x="7569931" y="2974164"/>
              <a:ext cx="81000" cy="54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775FFA-AEB1-5507-7C12-3195B95B2F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60931" y="2965164"/>
                <a:ext cx="9864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09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AA875-EA87-5A8F-00AF-001EA35DC7B0}"/>
              </a:ext>
            </a:extLst>
          </p:cNvPr>
          <p:cNvSpPr txBox="1"/>
          <p:nvPr/>
        </p:nvSpPr>
        <p:spPr>
          <a:xfrm>
            <a:off x="2220685" y="363895"/>
            <a:ext cx="776306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/>
                <a:latin typeface="Trebuchet MS" panose="020B0603020202020204" pitchFamily="34" charset="0"/>
              </a:rPr>
              <a:t>In Python, the data type is set when you assign a value to a variable:</a:t>
            </a:r>
          </a:p>
          <a:p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Setting the Datatypes</a:t>
            </a:r>
          </a:p>
          <a:p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Example Data Type</a:t>
            </a:r>
          </a:p>
          <a:p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x=“Hello World” ---------------------------------------  str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 = 20 ----------------------------------------------------- int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x=20.5 ---------------------------------------------------- float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x=1j ------------------------------------------------------- complex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x=[“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apple”,”banana”,”cherry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”] -------------------- list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x=(“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apple”,”banana”,”cherry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”) ------------------- tuple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x=range(6) ---------------------------------------------- range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x={“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name”:”John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“,”age”:36} ----------------------- 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dict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x={“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apple”,”banana”,”cherry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”} ------------------- set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frozenset</a:t>
            </a:r>
            <a:r>
              <a:rPr lang="en-IN" dirty="0">
                <a:effectLst/>
                <a:latin typeface="Trebuchet MS" panose="020B0603020202020204" pitchFamily="34" charset="0"/>
              </a:rPr>
              <a:t>({“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apple”,”banana”,”cherry</a:t>
            </a:r>
            <a:r>
              <a:rPr lang="en-IN" dirty="0">
                <a:effectLst/>
                <a:latin typeface="Trebuchet MS" panose="020B0603020202020204" pitchFamily="34" charset="0"/>
              </a:rPr>
              <a:t>”}) ------ 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frozenset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x=True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X=False ----------------------------------------------------- bool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b”Hello</a:t>
            </a:r>
            <a:r>
              <a:rPr lang="en-IN" dirty="0">
                <a:effectLst/>
                <a:latin typeface="Trebuchet MS" panose="020B0603020202020204" pitchFamily="34" charset="0"/>
              </a:rPr>
              <a:t>” ---------------------------------------------- bytes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bytearray</a:t>
            </a:r>
            <a:r>
              <a:rPr lang="en-IN" dirty="0">
                <a:effectLst/>
                <a:latin typeface="Trebuchet MS" panose="020B0603020202020204" pitchFamily="34" charset="0"/>
              </a:rPr>
              <a:t>(5) ----------------------------------------- 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bytearray</a:t>
            </a:r>
            <a:br>
              <a:rPr lang="en-IN" dirty="0">
                <a:latin typeface="Trebuchet MS" panose="020B0603020202020204" pitchFamily="34" charset="0"/>
              </a:rPr>
            </a:br>
            <a:r>
              <a:rPr lang="en-IN" dirty="0">
                <a:effectLst/>
                <a:latin typeface="Trebuchet MS" panose="020B0603020202020204" pitchFamily="34" charset="0"/>
              </a:rPr>
              <a:t>x=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memoryview</a:t>
            </a:r>
            <a:r>
              <a:rPr lang="en-IN" dirty="0">
                <a:effectLst/>
                <a:latin typeface="Trebuchet MS" panose="020B0603020202020204" pitchFamily="34" charset="0"/>
              </a:rPr>
              <a:t>(bytes(5)) --------------------------- </a:t>
            </a:r>
            <a:r>
              <a:rPr lang="en-IN" dirty="0" err="1">
                <a:effectLst/>
                <a:latin typeface="Trebuchet MS" panose="020B0603020202020204" pitchFamily="34" charset="0"/>
              </a:rPr>
              <a:t>memoryview</a:t>
            </a:r>
            <a:endParaRPr lang="en-IN" dirty="0">
              <a:effectLst/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639AE4-2779-B793-9F99-682E9093159E}"/>
                  </a:ext>
                </a:extLst>
              </p14:cNvPr>
              <p14:cNvContentPartPr/>
              <p14:nvPr/>
            </p14:nvContentPartPr>
            <p14:xfrm>
              <a:off x="4554571" y="133688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639AE4-2779-B793-9F99-682E90931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571" y="132788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12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3086D-EB71-AD01-0E5D-ECDE8AA95875}"/>
              </a:ext>
            </a:extLst>
          </p:cNvPr>
          <p:cNvSpPr txBox="1"/>
          <p:nvPr/>
        </p:nvSpPr>
        <p:spPr>
          <a:xfrm>
            <a:off x="1090126" y="1179530"/>
            <a:ext cx="10011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Set: A set is an unordered collection of unique elements. Sets can be used to perform set operations such as union, intersection, and difference, and can be useful for removing duplicates from a list.</a:t>
            </a:r>
          </a:p>
          <a:p>
            <a:pPr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Dictionary (</a:t>
            </a:r>
            <a:r>
              <a:rPr lang="en-US" dirty="0" err="1">
                <a:latin typeface="Trebuchet MS" panose="020B0603020202020204" pitchFamily="34" charset="0"/>
              </a:rPr>
              <a:t>dict</a:t>
            </a:r>
            <a:r>
              <a:rPr lang="en-US" dirty="0">
                <a:latin typeface="Trebuchet MS" panose="020B0603020202020204" pitchFamily="34" charset="0"/>
              </a:rPr>
              <a:t>): A dictionary is an unordered collection of key-value pairs. Dictionaries can be used to store and retrieve data by a key, rather than an index, and can be useful for creating mappings and lookups.</a:t>
            </a:r>
          </a:p>
          <a:p>
            <a:pPr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Tuple: A tuple is an ordered, immutable collection of elements. Tuples can be used to group related data and are often used to return multiple values from a function or to create composite keys for a dictionary.</a:t>
            </a:r>
          </a:p>
          <a:p>
            <a:pPr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List: A list is an ordered collection of elements. Lists can be used to store and manipulate data in many ways and are often used as a general-purpose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04611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F4E79-426D-996B-E535-81BF57699168}"/>
              </a:ext>
            </a:extLst>
          </p:cNvPr>
          <p:cNvSpPr txBox="1"/>
          <p:nvPr/>
        </p:nvSpPr>
        <p:spPr>
          <a:xfrm>
            <a:off x="4884575" y="3059668"/>
            <a:ext cx="23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Datatype Functions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5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BEA6B2-71DB-991F-728F-2F51663CBB08}"/>
              </a:ext>
            </a:extLst>
          </p:cNvPr>
          <p:cNvSpPr txBox="1"/>
          <p:nvPr/>
        </p:nvSpPr>
        <p:spPr>
          <a:xfrm>
            <a:off x="695131" y="39829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54DF9-FA22-7B6F-B2A4-C96C05420BC8}"/>
              </a:ext>
            </a:extLst>
          </p:cNvPr>
          <p:cNvSpPr txBox="1"/>
          <p:nvPr/>
        </p:nvSpPr>
        <p:spPr>
          <a:xfrm>
            <a:off x="695131" y="823440"/>
            <a:ext cx="10930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Sequence of characters is known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strings.Strings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are enclosed in "" Accessing elements by using string methods positive and negative multiline string elements are stored in triple quotes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C7C89-70C1-084A-4173-CF69A996BCA0}"/>
              </a:ext>
            </a:extLst>
          </p:cNvPr>
          <p:cNvSpPr txBox="1"/>
          <p:nvPr/>
        </p:nvSpPr>
        <p:spPr>
          <a:xfrm>
            <a:off x="695132" y="149000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string, print the type, find the length.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0150C-7309-2E41-C2DC-145135ABCDE8}"/>
              </a:ext>
            </a:extLst>
          </p:cNvPr>
          <p:cNvSpPr txBox="1"/>
          <p:nvPr/>
        </p:nvSpPr>
        <p:spPr>
          <a:xfrm>
            <a:off x="1014705" y="189977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bad","bed","bid","bud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(A))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1B3AF-DDE3-BD02-3B07-E9A73B10F4AF}"/>
              </a:ext>
            </a:extLst>
          </p:cNvPr>
          <p:cNvSpPr txBox="1"/>
          <p:nvPr/>
        </p:nvSpPr>
        <p:spPr>
          <a:xfrm>
            <a:off x="817983" y="2865443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Concatenate 2 string and replicate first string in 2 times. </a:t>
            </a: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AEAE16-0B78-CD0F-089A-39C81400FAB5}"/>
              </a:ext>
            </a:extLst>
          </p:cNvPr>
          <p:cNvSpPr txBox="1"/>
          <p:nvPr/>
        </p:nvSpPr>
        <p:spPr>
          <a:xfrm>
            <a:off x="1014705" y="343005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bad","bed","bid","bud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bat","cat","fat","hat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        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print(A+B)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print(A*2)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5793A73-7EE6-30C9-5224-73DB16A5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83" y="4794878"/>
            <a:ext cx="724557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capitalise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first character in a string, find uppercase and lowercase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0DF72-84FC-8353-D760-76052587E846}"/>
              </a:ext>
            </a:extLst>
          </p:cNvPr>
          <p:cNvSpPr txBox="1"/>
          <p:nvPr/>
        </p:nvSpPr>
        <p:spPr>
          <a:xfrm>
            <a:off x="1014705" y="517207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B="cat"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B.capitalize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B.upper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B.lower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3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554341-31A5-9AAB-17FE-91DA0ED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389" y="1074509"/>
            <a:ext cx="768667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Ordering using default arguments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#initialize a string value with format method and print the result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A="{},{},{}".format("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hij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qrs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Ordering using positional arguments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#Initialise string value with order and print the result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A=“{1},{2},{0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}”.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format("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hij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qrs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Ordering using keywords argument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key value strings and display the result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A="{s},{j},{c}".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format(c="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",s="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hij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",j="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qrs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03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8807A-2636-3F94-E2F8-8889125DD170}"/>
              </a:ext>
            </a:extLst>
          </p:cNvPr>
          <p:cNvSpPr txBox="1"/>
          <p:nvPr/>
        </p:nvSpPr>
        <p:spPr>
          <a:xfrm>
            <a:off x="690464" y="541175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Set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7F9CE6-0895-E5CC-0C93-E5DB9B80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8" y="1283764"/>
            <a:ext cx="10431624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 Set is an unordered collection of items. The elements are enclosed in{} Each items are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seperated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by using comma It can stored with mixed data It cannot generate duplicates but we can add and remove the data item from the set </a:t>
            </a:r>
            <a:r>
              <a:rPr lang="en-US" altLang="en-US" dirty="0">
                <a:solidFill>
                  <a:srgbClr val="000000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the set, find the type, add an item to a set, remove an item from the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A={2,4,6,8}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(5) #adding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9E701-AA77-404D-0596-B0EF1B579375}"/>
              </a:ext>
            </a:extLst>
          </p:cNvPr>
          <p:cNvSpPr txBox="1"/>
          <p:nvPr/>
        </p:nvSpPr>
        <p:spPr>
          <a:xfrm>
            <a:off x="690464" y="4349414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2 set, join the set by using union and find common element from the set and find the difference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A={2,4,6,8}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B={3,4,5,7}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A.union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(B))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A.intersection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(B))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print(A-B)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6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54A40-0367-D11E-F2F5-F803CF81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2" y="793523"/>
            <a:ext cx="1105117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Dictionary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Dictionary is a type of mapping datatypes Enclosed in{} in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key:value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format and each key value item 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seperated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by comma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dictionary, print the type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={"A":5,"B":7,"C":9}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print(type(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dictionary, access all keys from a dictionary.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={"A":5,"B":7,"C":9}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.keys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dictionary, get a particular key value from a dictionary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={"First_Name":"Rahul","Middle_Name":"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Raphy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,"Last_Name":"MCA"}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Middle_Name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06552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292F4B-D218-5C7D-2850-0F19B11238A6}"/>
              </a:ext>
            </a:extLst>
          </p:cNvPr>
          <p:cNvSpPr txBox="1"/>
          <p:nvPr/>
        </p:nvSpPr>
        <p:spPr>
          <a:xfrm>
            <a:off x="781439" y="680763"/>
            <a:ext cx="9986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dictionary, add an item to a dictionary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={"A":5,"B":7,"C":9}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["D"]=10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dictionary, update an item to a dictionary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={"A":5,"B":7,"C":9}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["C"]=10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9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D4C00-4DE4-B176-CC1A-C73961E7B528}"/>
              </a:ext>
            </a:extLst>
          </p:cNvPr>
          <p:cNvSpPr txBox="1"/>
          <p:nvPr/>
        </p:nvSpPr>
        <p:spPr>
          <a:xfrm>
            <a:off x="4854639" y="3198167"/>
            <a:ext cx="248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328547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891ED-6B07-8283-A3F7-786DC03C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1" y="1074509"/>
            <a:ext cx="9860545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Tuple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Tuple is another type of data. It can be stored multiple elements/values in a single variable. These elements are enclosed in (). Each items have a specified order. The tuple elements are accessed by using index method. Tuple elements cannot be modified(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unmutable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with integers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A=(2,3,4,5)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>
                  <a:lumMod val="75000"/>
                </a:schemeClr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tuple with mixed data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A=(3,"Bat",0,5.6)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5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4A685-11FD-877E-C423-84B3DFB784E4}"/>
              </a:ext>
            </a:extLst>
          </p:cNvPr>
          <p:cNvSpPr txBox="1"/>
          <p:nvPr/>
        </p:nvSpPr>
        <p:spPr>
          <a:xfrm>
            <a:off x="646770" y="394692"/>
            <a:ext cx="918860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tuple with more than tuple in a single variable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A=((1,2,3),(6,2,3))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tuple, find 1st and 3rd last item from the tuple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A=(5,7,3,9,4)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print(A[0],A[-3])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tuple, find most repeated item in a tuple and index of tuple: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A=(3,6,9,12,15,6)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(6))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A.index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(6))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and delete a tuple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A=(2,4,6,8)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del(A)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1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31E99-98F5-2EAC-134A-1D8EC53F62E1}"/>
              </a:ext>
            </a:extLst>
          </p:cNvPr>
          <p:cNvSpPr txBox="1"/>
          <p:nvPr/>
        </p:nvSpPr>
        <p:spPr>
          <a:xfrm>
            <a:off x="1418708" y="1587569"/>
            <a:ext cx="87286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2 tuples, join and find replication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A=(2,4,6,8)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B=(3,6,9,12)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print(A+B)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print(A*2)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tuple and find an item is present in a tuple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B=(3,6,9,12)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print(6 in B)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3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4130C9-3863-EA36-8DD5-E639B295C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1082"/>
              </p:ext>
            </p:extLst>
          </p:nvPr>
        </p:nvGraphicFramePr>
        <p:xfrm>
          <a:off x="4530852" y="3776969"/>
          <a:ext cx="3130296" cy="716280"/>
        </p:xfrm>
        <a:graphic>
          <a:graphicData uri="http://schemas.openxmlformats.org/drawingml/2006/table">
            <a:tbl>
              <a:tblPr/>
              <a:tblGrid>
                <a:gridCol w="3130296">
                  <a:extLst>
                    <a:ext uri="{9D8B030D-6E8A-4147-A177-3AD203B41FA5}">
                      <a16:colId xmlns:a16="http://schemas.microsoft.com/office/drawing/2014/main" val="395837197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8649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fontAlgn="ctr"/>
                      <a:endParaRPr lang="en-IN" b="0" i="0" dirty="0">
                        <a:effectLst/>
                        <a:latin typeface="Google Sans"/>
                      </a:endParaRPr>
                    </a:p>
                  </a:txBody>
                  <a:tcPr marL="0" marR="0" marT="83820" marB="83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90222"/>
                  </a:ext>
                </a:extLst>
              </a:tr>
            </a:tbl>
          </a:graphicData>
        </a:graphic>
      </p:graphicFrame>
      <p:sp>
        <p:nvSpPr>
          <p:cNvPr id="19" name="Rectangle 26">
            <a:extLst>
              <a:ext uri="{FF2B5EF4-FFF2-40B4-BE49-F238E27FC236}">
                <a16:creationId xmlns:a16="http://schemas.microsoft.com/office/drawing/2014/main" id="{25A0C597-338B-A589-7E08-1D394C4E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43" y="811122"/>
            <a:ext cx="975731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List is a type of data. It can contain sequence or collection of data in a single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The elements are enclosed in[] and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elemnts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seperated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by using comma(,) The list items are ordered changeable(mutable) Each list item has specified position called index. They may be started with 0(positive indexing).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 and print the list, find the type and find total number of items in 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A=[3,5,7,9]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92922133-986E-DBA3-3F2F-DE673AD5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43" y="4617302"/>
            <a:ext cx="102200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 with 7 values, find the 3rd item and 2nd last item from the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A=[10,20,30,40,50,60,70]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print(A[2])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print(A[-2])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738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4173F-8E81-7C0E-0184-A0E627A6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80" y="243513"/>
            <a:ext cx="9288965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2 list, concatenate 2 list, display the replication of the 1st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A=[5,10,15,20]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B=[3,6,9,12]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print(A+B)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print(A*2)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insert an item at the 1st position of the list, add an item at the end of the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A=[2,4,6,8,4,4]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#a.insert(‘index’,’value’)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(1,6)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remove an item from the list, then remove an item from 2nd position of the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del A[1]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16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ECA1DE-55E8-EAE3-B1C0-7CF22407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73" y="644233"/>
            <a:ext cx="9535293" cy="58169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find the minimum and maximum element from the list and count the number of items repeated in a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A=[2,4,6,8,4,7,6]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print(min(A))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print(max(A))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(4))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the list, Find the list items in ascending and descending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A=[2,3,5,2,7,3]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A.reverse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Find sum of numbers in a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A=[2,4,6,8,4,7,6]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print(sum(A))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AF114-9A66-CDD7-FF6F-FA3CFCB3F724}"/>
              </a:ext>
            </a:extLst>
          </p:cNvPr>
          <p:cNvSpPr txBox="1"/>
          <p:nvPr/>
        </p:nvSpPr>
        <p:spPr>
          <a:xfrm>
            <a:off x="861432" y="1120676"/>
            <a:ext cx="60941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Find index position at the given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A=[2,4,6,8,4,7,6]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(4))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Initialise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 a list, Find an item is present in a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rebuchet MS" panose="020B060302020202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A=[2,4,6,8,4,7,6]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  <a:cs typeface="Courier New" panose="02070309020205020404" pitchFamily="49" charset="0"/>
              </a:rPr>
              <a:t>print(4 in 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36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8F97C-256B-F3FE-5BA4-70FDC3D0007D}"/>
              </a:ext>
            </a:extLst>
          </p:cNvPr>
          <p:cNvSpPr txBox="1"/>
          <p:nvPr/>
        </p:nvSpPr>
        <p:spPr>
          <a:xfrm>
            <a:off x="727788" y="3185746"/>
            <a:ext cx="8511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Rules for creating variables in Python:        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1. A variable name must start with a letter or the underscore character.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2. A variable name cannot start with a number.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3. A variable name can only contain alpha-numeric characters and underscores (A-z, 0-9,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and _ ).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3FA29-ADCB-E538-A080-0D574194DAA6}"/>
              </a:ext>
            </a:extLst>
          </p:cNvPr>
          <p:cNvSpPr txBox="1"/>
          <p:nvPr/>
        </p:nvSpPr>
        <p:spPr>
          <a:xfrm>
            <a:off x="727788" y="1640929"/>
            <a:ext cx="79590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a variable is a named container for a particular set of bits or type of data (like integer, float, string ...</a:t>
            </a:r>
          </a:p>
          <a:p>
            <a:endParaRPr lang="en-IN" dirty="0">
              <a:latin typeface="Trebuchet MS" panose="020B0603020202020204" pitchFamily="34" charset="0"/>
            </a:endParaRPr>
          </a:p>
          <a:p>
            <a:r>
              <a:rPr lang="en-IN" dirty="0" err="1">
                <a:latin typeface="Trebuchet MS" panose="020B0603020202020204" pitchFamily="34" charset="0"/>
              </a:rPr>
              <a:t>Variable_name</a:t>
            </a:r>
            <a:r>
              <a:rPr lang="en-IN" dirty="0">
                <a:latin typeface="Trebuchet MS" panose="020B0603020202020204" pitchFamily="34" charset="0"/>
              </a:rPr>
              <a:t> = 555 (data)</a:t>
            </a:r>
          </a:p>
        </p:txBody>
      </p:sp>
    </p:spTree>
    <p:extLst>
      <p:ext uri="{BB962C8B-B14F-4D97-AF65-F5344CB8AC3E}">
        <p14:creationId xmlns:p14="http://schemas.microsoft.com/office/powerpoint/2010/main" val="418335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88B1F-4520-14F1-48F9-1205E091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93" y="1147677"/>
            <a:ext cx="9968807" cy="54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3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410D7-4E17-8296-E38F-2D62E3C1D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43" y="1401399"/>
            <a:ext cx="8637966" cy="34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E06D0-6938-3700-97BD-DBA95C92C343}"/>
              </a:ext>
            </a:extLst>
          </p:cNvPr>
          <p:cNvSpPr txBox="1"/>
          <p:nvPr/>
        </p:nvSpPr>
        <p:spPr>
          <a:xfrm>
            <a:off x="466530" y="587831"/>
            <a:ext cx="8735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Case Sensitive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Variable names are case-sensitive.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Example.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a = 4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A = “</a:t>
            </a:r>
            <a:r>
              <a:rPr lang="en-US" dirty="0">
                <a:latin typeface="Trebuchet MS" panose="020B0603020202020204" pitchFamily="34" charset="0"/>
              </a:rPr>
              <a:t>hello</a:t>
            </a:r>
            <a:r>
              <a:rPr lang="en-US" dirty="0">
                <a:effectLst/>
                <a:latin typeface="Trebuchet MS" panose="020B0603020202020204" pitchFamily="34" charset="0"/>
              </a:rPr>
              <a:t>“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print(A)    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9DBBA-8948-1EB5-E6DE-AC286C3B19D4}"/>
              </a:ext>
            </a:extLst>
          </p:cNvPr>
          <p:cNvSpPr txBox="1"/>
          <p:nvPr/>
        </p:nvSpPr>
        <p:spPr>
          <a:xfrm>
            <a:off x="466530" y="3376853"/>
            <a:ext cx="60975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Variables - Assign Multiple Values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Python allows you to assign values to multiple variables in one line: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Example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x, y, z = "Orange", "Banana", "Cherry"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print(x)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print(y)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print(z)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2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EC01E-C5EA-EC3F-B160-77DE851C7CB1}"/>
              </a:ext>
            </a:extLst>
          </p:cNvPr>
          <p:cNvSpPr txBox="1"/>
          <p:nvPr/>
        </p:nvSpPr>
        <p:spPr>
          <a:xfrm>
            <a:off x="830425" y="634481"/>
            <a:ext cx="791469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Output Variables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The Python print statement is often used to output variables.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To combine both text and a variable, Python uses the + character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Example,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x = "awesome"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print("Python is " + x)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You can also use the + character to add a variable to another variable: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x = "Python is "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y = "awesome"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z = x + y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print(z)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8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65378-40B6-9E82-1D31-23AC33E73C9B}"/>
              </a:ext>
            </a:extLst>
          </p:cNvPr>
          <p:cNvSpPr txBox="1"/>
          <p:nvPr/>
        </p:nvSpPr>
        <p:spPr>
          <a:xfrm>
            <a:off x="1180057" y="1028343"/>
            <a:ext cx="84838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Multi Words Variable Names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Variable names with more than one word can be difficult to read.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There are several techniques you can use to make them more readable: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Camel Case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Each word, except the first, starts with a capital letter: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 err="1">
                <a:latin typeface="Trebuchet MS" panose="020B0603020202020204" pitchFamily="34" charset="0"/>
              </a:rPr>
              <a:t>eg</a:t>
            </a:r>
            <a:r>
              <a:rPr lang="en-US" dirty="0">
                <a:latin typeface="Trebuchet MS" panose="020B0603020202020204" pitchFamily="34" charset="0"/>
              </a:rPr>
              <a:t>:  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myVariableName</a:t>
            </a:r>
            <a:r>
              <a:rPr lang="en-US" dirty="0">
                <a:effectLst/>
                <a:latin typeface="Trebuchet MS" panose="020B0603020202020204" pitchFamily="34" charset="0"/>
              </a:rPr>
              <a:t> =”John”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		</a:t>
            </a:r>
            <a:r>
              <a:rPr lang="en-US" dirty="0" err="1">
                <a:latin typeface="Trebuchet MS" panose="020B0603020202020204" pitchFamily="34" charset="0"/>
              </a:rPr>
              <a:t>J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ohn_Thomas</a:t>
            </a:r>
            <a:r>
              <a:rPr lang="en-US" dirty="0">
                <a:effectLst/>
                <a:latin typeface="Trebuchet MS" panose="020B0603020202020204" pitchFamily="34" charset="0"/>
              </a:rPr>
              <a:t> =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Pascal Case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Each word starts with a capital letter: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>
                <a:latin typeface="Trebuchet MS" panose="020B0603020202020204" pitchFamily="34" charset="0"/>
              </a:rPr>
              <a:t>eg: 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MyVariableName</a:t>
            </a:r>
            <a:r>
              <a:rPr lang="en-US" dirty="0">
                <a:effectLst/>
                <a:latin typeface="Trebuchet MS" panose="020B0603020202020204" pitchFamily="34" charset="0"/>
              </a:rPr>
              <a:t>=”John”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Snake Case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Each word is separated by an underscore character: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 err="1">
                <a:latin typeface="Trebuchet MS" panose="020B0603020202020204" pitchFamily="34" charset="0"/>
              </a:rPr>
              <a:t>eg</a:t>
            </a:r>
            <a:r>
              <a:rPr lang="en-US" dirty="0">
                <a:latin typeface="Trebuchet MS" panose="020B0603020202020204" pitchFamily="34" charset="0"/>
              </a:rPr>
              <a:t>:  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my_variable</a:t>
            </a:r>
            <a:r>
              <a:rPr lang="en-US" dirty="0" err="1">
                <a:latin typeface="Trebuchet MS" panose="020B0603020202020204" pitchFamily="34" charset="0"/>
              </a:rPr>
              <a:t>_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name</a:t>
            </a:r>
            <a:r>
              <a:rPr lang="en-US" dirty="0">
                <a:effectLst/>
                <a:latin typeface="Trebuchet MS" panose="020B0603020202020204" pitchFamily="34" charset="0"/>
              </a:rPr>
              <a:t>=”John”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7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65D94-1098-4E54-78C3-D90E6FDB71A0}"/>
              </a:ext>
            </a:extLst>
          </p:cNvPr>
          <p:cNvSpPr txBox="1"/>
          <p:nvPr/>
        </p:nvSpPr>
        <p:spPr>
          <a:xfrm>
            <a:off x="4743061" y="2967335"/>
            <a:ext cx="270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Python Datatypes</a:t>
            </a:r>
          </a:p>
        </p:txBody>
      </p:sp>
    </p:spTree>
    <p:extLst>
      <p:ext uri="{BB962C8B-B14F-4D97-AF65-F5344CB8AC3E}">
        <p14:creationId xmlns:p14="http://schemas.microsoft.com/office/powerpoint/2010/main" val="13613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1973</Words>
  <Application>Microsoft Office PowerPoint</Application>
  <PresentationFormat>Widescreen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39</cp:revision>
  <dcterms:created xsi:type="dcterms:W3CDTF">2023-02-19T16:39:04Z</dcterms:created>
  <dcterms:modified xsi:type="dcterms:W3CDTF">2024-02-07T06:52:21Z</dcterms:modified>
</cp:coreProperties>
</file>