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5" r:id="rId7"/>
    <p:sldId id="261" r:id="rId8"/>
    <p:sldId id="264" r:id="rId9"/>
    <p:sldId id="263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3219A-C339-4E2F-9997-C6A3CC3B7E77}" v="29" dt="2023-02-22T11:52:4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TO THOMAS" userId="3742181379e2e902" providerId="LiveId" clId="{43F3219A-C339-4E2F-9997-C6A3CC3B7E77}"/>
    <pc:docChg chg="custSel addSld modSld sldOrd">
      <pc:chgData name="GINTO THOMAS" userId="3742181379e2e902" providerId="LiveId" clId="{43F3219A-C339-4E2F-9997-C6A3CC3B7E77}" dt="2023-02-22T18:18:16.094" v="171" actId="1076"/>
      <pc:docMkLst>
        <pc:docMk/>
      </pc:docMkLst>
      <pc:sldChg chg="addSp modSp mod">
        <pc:chgData name="GINTO THOMAS" userId="3742181379e2e902" providerId="LiveId" clId="{43F3219A-C339-4E2F-9997-C6A3CC3B7E77}" dt="2023-02-22T06:31:14.381" v="23" actId="207"/>
        <pc:sldMkLst>
          <pc:docMk/>
          <pc:sldMk cId="2653326100" sldId="256"/>
        </pc:sldMkLst>
        <pc:spChg chg="mod">
          <ac:chgData name="GINTO THOMAS" userId="3742181379e2e902" providerId="LiveId" clId="{43F3219A-C339-4E2F-9997-C6A3CC3B7E77}" dt="2023-02-22T06:31:14.381" v="23" actId="207"/>
          <ac:spMkLst>
            <pc:docMk/>
            <pc:sldMk cId="2653326100" sldId="256"/>
            <ac:spMk id="4" creationId="{5EE4BE6C-A71D-188E-3617-B7738F95600A}"/>
          </ac:spMkLst>
        </pc:spChg>
        <pc:picChg chg="add mod">
          <ac:chgData name="GINTO THOMAS" userId="3742181379e2e902" providerId="LiveId" clId="{43F3219A-C339-4E2F-9997-C6A3CC3B7E77}" dt="2023-02-22T06:29:49.389" v="19" actId="1076"/>
          <ac:picMkLst>
            <pc:docMk/>
            <pc:sldMk cId="2653326100" sldId="256"/>
            <ac:picMk id="2" creationId="{8CA28DC7-66B1-4F2F-C3CF-AA936102F509}"/>
          </ac:picMkLst>
        </pc:picChg>
      </pc:sldChg>
      <pc:sldChg chg="addSp modSp new mod">
        <pc:chgData name="GINTO THOMAS" userId="3742181379e2e902" providerId="LiveId" clId="{43F3219A-C339-4E2F-9997-C6A3CC3B7E77}" dt="2023-02-22T06:29:54.020" v="20"/>
        <pc:sldMkLst>
          <pc:docMk/>
          <pc:sldMk cId="4010288351" sldId="258"/>
        </pc:sldMkLst>
        <pc:spChg chg="add mod">
          <ac:chgData name="GINTO THOMAS" userId="3742181379e2e902" providerId="LiveId" clId="{43F3219A-C339-4E2F-9997-C6A3CC3B7E77}" dt="2023-02-22T06:27:21.804" v="6" actId="255"/>
          <ac:spMkLst>
            <pc:docMk/>
            <pc:sldMk cId="4010288351" sldId="258"/>
            <ac:spMk id="3" creationId="{6A96CD49-553E-5EF8-4427-8997739A01D2}"/>
          </ac:spMkLst>
        </pc:spChg>
        <pc:picChg chg="add mod">
          <ac:chgData name="GINTO THOMAS" userId="3742181379e2e902" providerId="LiveId" clId="{43F3219A-C339-4E2F-9997-C6A3CC3B7E77}" dt="2023-02-22T06:29:54.020" v="20"/>
          <ac:picMkLst>
            <pc:docMk/>
            <pc:sldMk cId="4010288351" sldId="258"/>
            <ac:picMk id="4" creationId="{307B482D-2646-9087-DCF4-6F02D64CC7F4}"/>
          </ac:picMkLst>
        </pc:picChg>
      </pc:sldChg>
      <pc:sldChg chg="addSp delSp modSp new mod">
        <pc:chgData name="GINTO THOMAS" userId="3742181379e2e902" providerId="LiveId" clId="{43F3219A-C339-4E2F-9997-C6A3CC3B7E77}" dt="2023-02-22T07:27:12.115" v="76" actId="207"/>
        <pc:sldMkLst>
          <pc:docMk/>
          <pc:sldMk cId="4132120057" sldId="259"/>
        </pc:sldMkLst>
        <pc:spChg chg="add del">
          <ac:chgData name="GINTO THOMAS" userId="3742181379e2e902" providerId="LiveId" clId="{43F3219A-C339-4E2F-9997-C6A3CC3B7E77}" dt="2023-02-22T07:15:29.170" v="31"/>
          <ac:spMkLst>
            <pc:docMk/>
            <pc:sldMk cId="4132120057" sldId="259"/>
            <ac:spMk id="3" creationId="{ED8C0288-23BE-A7BC-4DE1-78CFA0981725}"/>
          </ac:spMkLst>
        </pc:spChg>
        <pc:spChg chg="add del">
          <ac:chgData name="GINTO THOMAS" userId="3742181379e2e902" providerId="LiveId" clId="{43F3219A-C339-4E2F-9997-C6A3CC3B7E77}" dt="2023-02-22T07:16:14.790" v="33"/>
          <ac:spMkLst>
            <pc:docMk/>
            <pc:sldMk cId="4132120057" sldId="259"/>
            <ac:spMk id="4" creationId="{4C253AB9-98AE-3C29-5B66-7721DD769D1A}"/>
          </ac:spMkLst>
        </pc:spChg>
        <pc:spChg chg="add del mod">
          <ac:chgData name="GINTO THOMAS" userId="3742181379e2e902" providerId="LiveId" clId="{43F3219A-C339-4E2F-9997-C6A3CC3B7E77}" dt="2023-02-22T07:17:11.740" v="45"/>
          <ac:spMkLst>
            <pc:docMk/>
            <pc:sldMk cId="4132120057" sldId="259"/>
            <ac:spMk id="5" creationId="{3326A40B-A142-D781-7D12-79D1E5677C10}"/>
          </ac:spMkLst>
        </pc:spChg>
        <pc:spChg chg="add del">
          <ac:chgData name="GINTO THOMAS" userId="3742181379e2e902" providerId="LiveId" clId="{43F3219A-C339-4E2F-9997-C6A3CC3B7E77}" dt="2023-02-22T07:16:33.840" v="36"/>
          <ac:spMkLst>
            <pc:docMk/>
            <pc:sldMk cId="4132120057" sldId="259"/>
            <ac:spMk id="6" creationId="{3E53BD9E-8E2F-5FBE-78C1-F35AD6FAD77E}"/>
          </ac:spMkLst>
        </pc:spChg>
        <pc:spChg chg="add del mod">
          <ac:chgData name="GINTO THOMAS" userId="3742181379e2e902" providerId="LiveId" clId="{43F3219A-C339-4E2F-9997-C6A3CC3B7E77}" dt="2023-02-22T07:16:40.179" v="40"/>
          <ac:spMkLst>
            <pc:docMk/>
            <pc:sldMk cId="4132120057" sldId="259"/>
            <ac:spMk id="7" creationId="{1AFBE13D-712B-F927-A495-F92DEFA98639}"/>
          </ac:spMkLst>
        </pc:spChg>
        <pc:spChg chg="add del">
          <ac:chgData name="GINTO THOMAS" userId="3742181379e2e902" providerId="LiveId" clId="{43F3219A-C339-4E2F-9997-C6A3CC3B7E77}" dt="2023-02-22T07:17:04.337" v="43"/>
          <ac:spMkLst>
            <pc:docMk/>
            <pc:sldMk cId="4132120057" sldId="259"/>
            <ac:spMk id="8" creationId="{2C4210FD-6115-A05D-CDAF-5E90D5D0D36B}"/>
          </ac:spMkLst>
        </pc:spChg>
        <pc:spChg chg="add mod">
          <ac:chgData name="GINTO THOMAS" userId="3742181379e2e902" providerId="LiveId" clId="{43F3219A-C339-4E2F-9997-C6A3CC3B7E77}" dt="2023-02-22T07:27:12.115" v="76" actId="207"/>
          <ac:spMkLst>
            <pc:docMk/>
            <pc:sldMk cId="4132120057" sldId="259"/>
            <ac:spMk id="9" creationId="{F76B87C3-CCF0-3484-81D7-D45A09B054D1}"/>
          </ac:spMkLst>
        </pc:spChg>
        <pc:spChg chg="add mod">
          <ac:chgData name="GINTO THOMAS" userId="3742181379e2e902" providerId="LiveId" clId="{43F3219A-C339-4E2F-9997-C6A3CC3B7E77}" dt="2023-02-22T07:27:01" v="75" actId="1076"/>
          <ac:spMkLst>
            <pc:docMk/>
            <pc:sldMk cId="4132120057" sldId="259"/>
            <ac:spMk id="13" creationId="{2A2E3204-1321-AFAF-C210-5FD7FE003739}"/>
          </ac:spMkLst>
        </pc:spChg>
        <pc:picChg chg="add mod">
          <ac:chgData name="GINTO THOMAS" userId="3742181379e2e902" providerId="LiveId" clId="{43F3219A-C339-4E2F-9997-C6A3CC3B7E77}" dt="2023-02-22T06:30:04.743" v="22"/>
          <ac:picMkLst>
            <pc:docMk/>
            <pc:sldMk cId="4132120057" sldId="259"/>
            <ac:picMk id="2" creationId="{4B602AEA-61F5-89E1-A839-AD5826C78FCB}"/>
          </ac:picMkLst>
        </pc:picChg>
        <pc:picChg chg="add mod">
          <ac:chgData name="GINTO THOMAS" userId="3742181379e2e902" providerId="LiveId" clId="{43F3219A-C339-4E2F-9997-C6A3CC3B7E77}" dt="2023-02-22T07:25:09.810" v="72" actId="1076"/>
          <ac:picMkLst>
            <pc:docMk/>
            <pc:sldMk cId="4132120057" sldId="259"/>
            <ac:picMk id="11" creationId="{BD715EE6-E7CC-FEBD-5ACF-F4C01A2E9C89}"/>
          </ac:picMkLst>
        </pc:picChg>
      </pc:sldChg>
      <pc:sldChg chg="addSp delSp modSp new mod">
        <pc:chgData name="GINTO THOMAS" userId="3742181379e2e902" providerId="LiveId" clId="{43F3219A-C339-4E2F-9997-C6A3CC3B7E77}" dt="2023-02-22T07:05:09.122" v="29"/>
        <pc:sldMkLst>
          <pc:docMk/>
          <pc:sldMk cId="3962944702" sldId="260"/>
        </pc:sldMkLst>
        <pc:spChg chg="del">
          <ac:chgData name="GINTO THOMAS" userId="3742181379e2e902" providerId="LiveId" clId="{43F3219A-C339-4E2F-9997-C6A3CC3B7E77}" dt="2023-02-22T06:32:45.375" v="26" actId="478"/>
          <ac:spMkLst>
            <pc:docMk/>
            <pc:sldMk cId="3962944702" sldId="260"/>
            <ac:spMk id="2" creationId="{A477F614-ED33-191F-BEC2-9FB31224B40C}"/>
          </ac:spMkLst>
        </pc:spChg>
        <pc:spChg chg="del">
          <ac:chgData name="GINTO THOMAS" userId="3742181379e2e902" providerId="LiveId" clId="{43F3219A-C339-4E2F-9997-C6A3CC3B7E77}" dt="2023-02-22T06:32:37.572" v="25" actId="478"/>
          <ac:spMkLst>
            <pc:docMk/>
            <pc:sldMk cId="3962944702" sldId="260"/>
            <ac:spMk id="3" creationId="{25D5B576-4606-904D-9E77-38419A2ED5B2}"/>
          </ac:spMkLst>
        </pc:spChg>
        <pc:picChg chg="add del mod">
          <ac:chgData name="GINTO THOMAS" userId="3742181379e2e902" providerId="LiveId" clId="{43F3219A-C339-4E2F-9997-C6A3CC3B7E77}" dt="2023-02-22T07:03:56.802" v="28" actId="478"/>
          <ac:picMkLst>
            <pc:docMk/>
            <pc:sldMk cId="3962944702" sldId="260"/>
            <ac:picMk id="5" creationId="{880FF256-457E-2035-B80A-059EF1F56D50}"/>
          </ac:picMkLst>
        </pc:picChg>
        <pc:picChg chg="add mod">
          <ac:chgData name="GINTO THOMAS" userId="3742181379e2e902" providerId="LiveId" clId="{43F3219A-C339-4E2F-9997-C6A3CC3B7E77}" dt="2023-02-22T07:05:09.122" v="29"/>
          <ac:picMkLst>
            <pc:docMk/>
            <pc:sldMk cId="3962944702" sldId="260"/>
            <ac:picMk id="7" creationId="{286CD28D-DF48-3A8E-C0EB-B73B93F8579D}"/>
          </ac:picMkLst>
        </pc:picChg>
      </pc:sldChg>
      <pc:sldChg chg="addSp delSp modSp new mod ord">
        <pc:chgData name="GINTO THOMAS" userId="3742181379e2e902" providerId="LiveId" clId="{43F3219A-C339-4E2F-9997-C6A3CC3B7E77}" dt="2023-02-22T11:50:14.575" v="143"/>
        <pc:sldMkLst>
          <pc:docMk/>
          <pc:sldMk cId="1860627740" sldId="261"/>
        </pc:sldMkLst>
        <pc:spChg chg="add del">
          <ac:chgData name="GINTO THOMAS" userId="3742181379e2e902" providerId="LiveId" clId="{43F3219A-C339-4E2F-9997-C6A3CC3B7E77}" dt="2023-02-22T07:30:44.465" v="79"/>
          <ac:spMkLst>
            <pc:docMk/>
            <pc:sldMk cId="1860627740" sldId="261"/>
            <ac:spMk id="2" creationId="{740D645E-D3E3-E314-E0F5-F7EF83823315}"/>
          </ac:spMkLst>
        </pc:spChg>
        <pc:spChg chg="add del mod">
          <ac:chgData name="GINTO THOMAS" userId="3742181379e2e902" providerId="LiveId" clId="{43F3219A-C339-4E2F-9997-C6A3CC3B7E77}" dt="2023-02-22T07:31:29.303" v="92"/>
          <ac:spMkLst>
            <pc:docMk/>
            <pc:sldMk cId="1860627740" sldId="261"/>
            <ac:spMk id="3" creationId="{15059940-7C4C-E490-D43E-C4B81896A733}"/>
          </ac:spMkLst>
        </pc:spChg>
        <pc:spChg chg="add mod">
          <ac:chgData name="GINTO THOMAS" userId="3742181379e2e902" providerId="LiveId" clId="{43F3219A-C339-4E2F-9997-C6A3CC3B7E77}" dt="2023-02-22T07:33:46.668" v="114" actId="20577"/>
          <ac:spMkLst>
            <pc:docMk/>
            <pc:sldMk cId="1860627740" sldId="261"/>
            <ac:spMk id="4" creationId="{6C78D313-042D-0846-09ED-8D9171274275}"/>
          </ac:spMkLst>
        </pc:spChg>
        <pc:spChg chg="add mod">
          <ac:chgData name="GINTO THOMAS" userId="3742181379e2e902" providerId="LiveId" clId="{43F3219A-C339-4E2F-9997-C6A3CC3B7E77}" dt="2023-02-22T07:36:21.821" v="116" actId="14100"/>
          <ac:spMkLst>
            <pc:docMk/>
            <pc:sldMk cId="1860627740" sldId="261"/>
            <ac:spMk id="6" creationId="{B8E0C208-9799-308F-B570-62593F96C5FC}"/>
          </ac:spMkLst>
        </pc:spChg>
        <pc:picChg chg="add mod">
          <ac:chgData name="GINTO THOMAS" userId="3742181379e2e902" providerId="LiveId" clId="{43F3219A-C339-4E2F-9997-C6A3CC3B7E77}" dt="2023-02-22T07:37:20.459" v="140" actId="1036"/>
          <ac:picMkLst>
            <pc:docMk/>
            <pc:sldMk cId="1860627740" sldId="261"/>
            <ac:picMk id="8" creationId="{E6001867-5C8D-077E-917C-962DD248C1FC}"/>
          </ac:picMkLst>
        </pc:picChg>
      </pc:sldChg>
      <pc:sldChg chg="addSp modSp new mod">
        <pc:chgData name="GINTO THOMAS" userId="3742181379e2e902" providerId="LiveId" clId="{43F3219A-C339-4E2F-9997-C6A3CC3B7E77}" dt="2023-02-22T18:18:16.094" v="171" actId="1076"/>
        <pc:sldMkLst>
          <pc:docMk/>
          <pc:sldMk cId="1756002228" sldId="262"/>
        </pc:sldMkLst>
        <pc:spChg chg="add mod">
          <ac:chgData name="GINTO THOMAS" userId="3742181379e2e902" providerId="LiveId" clId="{43F3219A-C339-4E2F-9997-C6A3CC3B7E77}" dt="2023-02-22T11:51:12.090" v="157" actId="207"/>
          <ac:spMkLst>
            <pc:docMk/>
            <pc:sldMk cId="1756002228" sldId="262"/>
            <ac:spMk id="2" creationId="{C3EBC0D6-82B7-8828-4023-108C9CBFB9FF}"/>
          </ac:spMkLst>
        </pc:spChg>
        <pc:picChg chg="add mod">
          <ac:chgData name="GINTO THOMAS" userId="3742181379e2e902" providerId="LiveId" clId="{43F3219A-C339-4E2F-9997-C6A3CC3B7E77}" dt="2023-02-22T18:18:16.094" v="171" actId="1076"/>
          <ac:picMkLst>
            <pc:docMk/>
            <pc:sldMk cId="1756002228" sldId="262"/>
            <ac:picMk id="4" creationId="{3E35C6EC-93E5-2F8B-218D-2F4DE2BC01DC}"/>
          </ac:picMkLst>
        </pc:picChg>
      </pc:sldChg>
      <pc:sldChg chg="addSp modSp new mod">
        <pc:chgData name="GINTO THOMAS" userId="3742181379e2e902" providerId="LiveId" clId="{43F3219A-C339-4E2F-9997-C6A3CC3B7E77}" dt="2023-02-22T11:52:54.868" v="170" actId="1076"/>
        <pc:sldMkLst>
          <pc:docMk/>
          <pc:sldMk cId="1792658474" sldId="263"/>
        </pc:sldMkLst>
        <pc:spChg chg="add mod">
          <ac:chgData name="GINTO THOMAS" userId="3742181379e2e902" providerId="LiveId" clId="{43F3219A-C339-4E2F-9997-C6A3CC3B7E77}" dt="2023-02-22T11:52:29.239" v="168" actId="1076"/>
          <ac:spMkLst>
            <pc:docMk/>
            <pc:sldMk cId="1792658474" sldId="263"/>
            <ac:spMk id="2" creationId="{40525EFC-60F4-5AA0-C283-EDCB61E5A1CD}"/>
          </ac:spMkLst>
        </pc:spChg>
        <pc:picChg chg="add mod">
          <ac:chgData name="GINTO THOMAS" userId="3742181379e2e902" providerId="LiveId" clId="{43F3219A-C339-4E2F-9997-C6A3CC3B7E77}" dt="2023-02-22T11:52:54.868" v="170" actId="1076"/>
          <ac:picMkLst>
            <pc:docMk/>
            <pc:sldMk cId="1792658474" sldId="263"/>
            <ac:picMk id="4" creationId="{A9E1137D-07F2-B5AD-23D5-91CC1ABF99F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5:5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  <inkml:trace contextRef="#ctx0" brushRef="#br0" timeOffset="1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5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  <inkml:trace contextRef="#ctx0" brushRef="#br0" timeOffset="1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0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0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0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0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0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1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1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1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3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3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2368 24575,'38'-34'0,"81"-55"0,-21 17 0,895-653-3339,864-486 2578,-1607 1059 292,-236 143 496,-7 6-80,0-1 0,-1 0 1,0 0-1,0-1 1,0 1-1,0-1 1,-1 0-1,0-1 1,0 1-1,0-1 1,4-7-1,-6 1-2965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1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18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1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3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0:36:2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49DB-54C7-065A-8830-C86507025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7693-62A8-CC24-7329-0AA8213B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6699D-E04C-EB44-A77D-4029A2F7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BA06-0EEA-A010-23D9-8FEF1748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A119-80BB-AF1C-86DC-14271105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5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54C8-60C4-64F4-E817-63FBA021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0A0DE-6C21-618F-5C0E-007BF1AE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4445-D31F-1C56-5C8C-112C5F19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6994-8E87-E7DC-D62E-04903FA5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E1AD7-0DB0-3F0A-66F7-C13E889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8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F9DF0-10C1-95A5-FF08-D92A8C3F3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747A2-6615-6B7C-C25A-CC71B6DE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DE66-0A68-ECF6-0881-ED01ECDA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478E-0738-1384-D764-5F811E67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97C26-52C5-DCDC-B971-C2910F57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5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C7F5-867B-6A4F-6A2F-663018F4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21A7-7D2D-7F79-0CA5-1E3E781C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450D-4576-C1CF-75E9-603DFF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0610-5CF2-9613-727E-182458F3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3277-AAAD-7A3F-93D1-0BA6D850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B64A-DABD-5C51-22C7-07F8E23C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D24D-65D0-5B5D-8659-F34C8BF2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162C-73D2-C2E4-66E2-8E49F077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83D9-C664-BBA2-BE6C-5DB7341B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2471C-528B-AB72-6920-8AECA973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1330-7465-082B-00FB-794F1708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0EAB-E5D1-EAFE-F7C7-44775977A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5B6BF-69B4-8A7E-6AC0-0FBBAE6F0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9C3B-31FF-FAE3-EC7E-CA8B122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AD845-7B28-F232-F261-95672345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614A0-07EC-33AB-B13E-26AA19CA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70B7-7243-BCF8-4E5D-1315BFB2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E00E-0D64-7DC9-66EF-89222A89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0C1DB-B1F2-66A5-9DA2-477DC86A1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F3788-75B7-EDC0-4DB1-99946D815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FAF72-5FC8-2E40-E0CA-DB12F75D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08778-1F2B-C0EF-33A7-ADE24288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6AB01-E66F-9F6A-7EA5-5192C20C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F6E1-EAFD-DFF7-F000-2A7DA864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2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06A6-2D57-DDF5-CED4-5CD295FC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6EA01-E00C-7256-C434-625B050A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10070-CB8A-C944-BB53-63217335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A125F-93AE-8957-52D7-D443DDFA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3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8B842-9167-14CD-8568-06189943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1397B-0719-3B1E-8E42-F51C0676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A99F7-6E42-CEFA-FD4D-15F8790E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F6D3-A64A-44E0-D273-4730A3D9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49A2-3B67-450B-C18C-0B046B45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8038-D8F8-B5B1-62BA-8A321D198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4366F-B748-01B8-3FCE-507B250B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1B83B-35FF-468B-B000-5F4C69CA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3E03A-EA43-B910-0D74-032AE80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1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3A79-BAC3-EE39-3421-4A10A460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9DF28-C917-F226-E253-3D208E7BC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810E-ECB9-D645-3BE8-1C09BDA8B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2599A-1985-E707-BA2B-98C4A9A9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99C2-451D-4309-EE1F-FCFDE7A2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07919-CAE9-C700-782E-B0F7760D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4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7F98C-92A4-2F5E-13D2-85BB2A56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0739-D52E-2F44-B2D8-417614EA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8121-271A-53D2-0FEA-2EDFB8504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579C-4C94-4D32-ABBF-695FD4D0FFC9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B256-51B3-1BB9-7254-C1B52B405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4F1C-E01D-81B3-ADC3-679CAF3E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F3F3-E29F-4DDA-A497-CA783D54D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2.xml"/><Relationship Id="rId3" Type="http://schemas.openxmlformats.org/officeDocument/2006/relationships/image" Target="../media/image10.png"/><Relationship Id="rId21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2" Type="http://schemas.openxmlformats.org/officeDocument/2006/relationships/image" Target="../media/image9.png"/><Relationship Id="rId16" Type="http://schemas.openxmlformats.org/officeDocument/2006/relationships/customXml" Target="../ink/ink12.xml"/><Relationship Id="rId20" Type="http://schemas.openxmlformats.org/officeDocument/2006/relationships/customXml" Target="../ink/ink16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32" Type="http://schemas.openxmlformats.org/officeDocument/2006/relationships/image" Target="../media/image13.png"/><Relationship Id="rId5" Type="http://schemas.openxmlformats.org/officeDocument/2006/relationships/image" Target="../media/image12.png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31" Type="http://schemas.openxmlformats.org/officeDocument/2006/relationships/customXml" Target="../ink/ink27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E09689-CB26-EB3B-F3B6-EA24E6DE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2" y="1996751"/>
            <a:ext cx="4862416" cy="2603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C8A2F-3598-AB7F-77A7-0CAD83D16C21}"/>
              </a:ext>
            </a:extLst>
          </p:cNvPr>
          <p:cNvSpPr txBox="1"/>
          <p:nvPr/>
        </p:nvSpPr>
        <p:spPr>
          <a:xfrm>
            <a:off x="951722" y="4954555"/>
            <a:ext cx="990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5th Floor,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Usnaz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Tower, Church Landing Rd, near Medical Trust Hospital,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Pallimukku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, Kochi, Kerala 682016</a:t>
            </a:r>
            <a:endParaRPr lang="en-IN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40A7C-1E0D-CAA6-B3EB-BEC798D0F025}"/>
              </a:ext>
            </a:extLst>
          </p:cNvPr>
          <p:cNvSpPr/>
          <p:nvPr/>
        </p:nvSpPr>
        <p:spPr>
          <a:xfrm>
            <a:off x="0" y="-46653"/>
            <a:ext cx="12192000" cy="87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33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992CCA-EF66-EF74-3712-B3F3F952B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49" y="3001734"/>
            <a:ext cx="7406889" cy="2769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4DD97E-8330-0097-DB41-F47FAF71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49" y="400425"/>
            <a:ext cx="7001367" cy="2266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432E5B-2B88-21B1-8CCD-3C9B945B8BE5}"/>
                  </a:ext>
                </a:extLst>
              </p14:cNvPr>
              <p14:cNvContentPartPr/>
              <p14:nvPr/>
            </p14:nvContentPartPr>
            <p14:xfrm>
              <a:off x="7306628" y="442532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432E5B-2B88-21B1-8CCD-3C9B945B8B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7628" y="44163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DBAB14-44A6-4B9E-B2D7-7E1D0FC0DD98}"/>
                  </a:ext>
                </a:extLst>
              </p14:cNvPr>
              <p14:cNvContentPartPr/>
              <p14:nvPr/>
            </p14:nvContentPartPr>
            <p14:xfrm>
              <a:off x="5305028" y="146648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DBAB14-44A6-4B9E-B2D7-7E1D0FC0DD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6388" y="14574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E58569-40C0-F79D-6B47-8D1660398A74}"/>
                  </a:ext>
                </a:extLst>
              </p14:cNvPr>
              <p14:cNvContentPartPr/>
              <p14:nvPr/>
            </p14:nvContentPartPr>
            <p14:xfrm>
              <a:off x="3260948" y="110396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E58569-40C0-F79D-6B47-8D1660398A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1948" y="109532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7CE145B-A075-7645-AD92-9958CD853E7F}"/>
              </a:ext>
            </a:extLst>
          </p:cNvPr>
          <p:cNvGrpSpPr/>
          <p:nvPr/>
        </p:nvGrpSpPr>
        <p:grpSpPr>
          <a:xfrm>
            <a:off x="3528068" y="1492044"/>
            <a:ext cx="360" cy="360"/>
            <a:chOff x="3528068" y="149204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48D1B8-FA16-5847-663C-6F14C260285A}"/>
                    </a:ext>
                  </a:extLst>
                </p14:cNvPr>
                <p14:cNvContentPartPr/>
                <p14:nvPr/>
              </p14:nvContentPartPr>
              <p14:xfrm>
                <a:off x="3528068" y="149204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48D1B8-FA16-5847-663C-6F14C26028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9428" y="1483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BDBDD4-1D27-7A86-25F8-3F488352BE57}"/>
                    </a:ext>
                  </a:extLst>
                </p14:cNvPr>
                <p14:cNvContentPartPr/>
                <p14:nvPr/>
              </p14:nvContentPartPr>
              <p14:xfrm>
                <a:off x="3528068" y="1492044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BDBDD4-1D27-7A86-25F8-3F488352BE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9428" y="1483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0E8552-6D5B-A636-DB1F-80A27C3A6BB4}"/>
                    </a:ext>
                  </a:extLst>
                </p14:cNvPr>
                <p14:cNvContentPartPr/>
                <p14:nvPr/>
              </p14:nvContentPartPr>
              <p14:xfrm>
                <a:off x="3528068" y="1492044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0E8552-6D5B-A636-DB1F-80A27C3A6B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9428" y="1483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1E9E34-E96B-82F5-6B1B-607BFA754B59}"/>
              </a:ext>
            </a:extLst>
          </p:cNvPr>
          <p:cNvGrpSpPr/>
          <p:nvPr/>
        </p:nvGrpSpPr>
        <p:grpSpPr>
          <a:xfrm>
            <a:off x="3467948" y="1414644"/>
            <a:ext cx="360" cy="360"/>
            <a:chOff x="3467948" y="141464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D7098D-F767-B563-5A98-5E72E6BC87AD}"/>
                    </a:ext>
                  </a:extLst>
                </p14:cNvPr>
                <p14:cNvContentPartPr/>
                <p14:nvPr/>
              </p14:nvContentPartPr>
              <p14:xfrm>
                <a:off x="3467948" y="1414644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D7098D-F767-B563-5A98-5E72E6BC87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8948" y="14056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FA3CE5-707C-7D2D-8632-C264B0E7EAB8}"/>
                    </a:ext>
                  </a:extLst>
                </p14:cNvPr>
                <p14:cNvContentPartPr/>
                <p14:nvPr/>
              </p14:nvContentPartPr>
              <p14:xfrm>
                <a:off x="3467948" y="1414644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FA3CE5-707C-7D2D-8632-C264B0E7EA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58948" y="14056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03DF76-F400-0F67-A514-0AD174E61D52}"/>
              </a:ext>
            </a:extLst>
          </p:cNvPr>
          <p:cNvGrpSpPr/>
          <p:nvPr/>
        </p:nvGrpSpPr>
        <p:grpSpPr>
          <a:xfrm>
            <a:off x="5072468" y="4002684"/>
            <a:ext cx="360" cy="360"/>
            <a:chOff x="5072468" y="400268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2A4298-5972-3CD3-6AC4-E787610ECCC4}"/>
                    </a:ext>
                  </a:extLst>
                </p14:cNvPr>
                <p14:cNvContentPartPr/>
                <p14:nvPr/>
              </p14:nvContentPartPr>
              <p14:xfrm>
                <a:off x="5072468" y="4002684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2A4298-5972-3CD3-6AC4-E787610ECC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3468" y="39936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6392C1-891A-5689-BA6D-EC5E97C822B0}"/>
                    </a:ext>
                  </a:extLst>
                </p14:cNvPr>
                <p14:cNvContentPartPr/>
                <p14:nvPr/>
              </p14:nvContentPartPr>
              <p14:xfrm>
                <a:off x="5072468" y="4002684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6392C1-891A-5689-BA6D-EC5E97C822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3468" y="39936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A6D7C3-0974-4522-10AB-68ECC3035CDE}"/>
              </a:ext>
            </a:extLst>
          </p:cNvPr>
          <p:cNvGrpSpPr/>
          <p:nvPr/>
        </p:nvGrpSpPr>
        <p:grpSpPr>
          <a:xfrm>
            <a:off x="6814508" y="3847164"/>
            <a:ext cx="360" cy="360"/>
            <a:chOff x="6814508" y="384716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846AF6-6F1D-0152-9904-89B0568B90DA}"/>
                    </a:ext>
                  </a:extLst>
                </p14:cNvPr>
                <p14:cNvContentPartPr/>
                <p14:nvPr/>
              </p14:nvContentPartPr>
              <p14:xfrm>
                <a:off x="6814508" y="3847164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846AF6-6F1D-0152-9904-89B0568B90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5868" y="38385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E1CF36-43DC-1A77-3B28-62F72FE632B4}"/>
                    </a:ext>
                  </a:extLst>
                </p14:cNvPr>
                <p14:cNvContentPartPr/>
                <p14:nvPr/>
              </p14:nvContentPartPr>
              <p14:xfrm>
                <a:off x="6814508" y="384716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E1CF36-43DC-1A77-3B28-62F72FE632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5868" y="38385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8C3463-D679-33F5-E8D2-A4DDAD73440D}"/>
                    </a:ext>
                  </a:extLst>
                </p14:cNvPr>
                <p14:cNvContentPartPr/>
                <p14:nvPr/>
              </p14:nvContentPartPr>
              <p14:xfrm>
                <a:off x="6814508" y="3847164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8C3463-D679-33F5-E8D2-A4DDAD7344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5868" y="38385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355BC30-6989-4033-DEE3-4DC79A5A7BDC}"/>
                  </a:ext>
                </a:extLst>
              </p14:cNvPr>
              <p14:cNvContentPartPr/>
              <p14:nvPr/>
            </p14:nvContentPartPr>
            <p14:xfrm>
              <a:off x="6857708" y="3864444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355BC30-6989-4033-DEE3-4DC79A5A7B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9068" y="38554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10C34FB-E99E-1752-3173-73BDF642A3DE}"/>
              </a:ext>
            </a:extLst>
          </p:cNvPr>
          <p:cNvGrpSpPr/>
          <p:nvPr/>
        </p:nvGrpSpPr>
        <p:grpSpPr>
          <a:xfrm>
            <a:off x="6530108" y="2510124"/>
            <a:ext cx="360" cy="360"/>
            <a:chOff x="6530108" y="251012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AFA8A8-336B-3B6B-309D-9FBEE17B8F3A}"/>
                    </a:ext>
                  </a:extLst>
                </p14:cNvPr>
                <p14:cNvContentPartPr/>
                <p14:nvPr/>
              </p14:nvContentPartPr>
              <p14:xfrm>
                <a:off x="6530108" y="251012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AFA8A8-336B-3B6B-309D-9FBEE17B8F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21468" y="2501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A64353-13B8-6301-D93A-4EEF21304B75}"/>
                    </a:ext>
                  </a:extLst>
                </p14:cNvPr>
                <p14:cNvContentPartPr/>
                <p14:nvPr/>
              </p14:nvContentPartPr>
              <p14:xfrm>
                <a:off x="6530108" y="2510124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A64353-13B8-6301-D93A-4EEF21304B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21468" y="2501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2050FB-7147-D59A-06D0-3274DA4FF386}"/>
                    </a:ext>
                  </a:extLst>
                </p14:cNvPr>
                <p14:cNvContentPartPr/>
                <p14:nvPr/>
              </p14:nvContentPartPr>
              <p14:xfrm>
                <a:off x="6530108" y="251012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2050FB-7147-D59A-06D0-3274DA4FF38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21468" y="2501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49B08C-2BA8-F0A7-A362-C4A487D5070B}"/>
              </a:ext>
            </a:extLst>
          </p:cNvPr>
          <p:cNvGrpSpPr/>
          <p:nvPr/>
        </p:nvGrpSpPr>
        <p:grpSpPr>
          <a:xfrm>
            <a:off x="5745308" y="829644"/>
            <a:ext cx="1240560" cy="852840"/>
            <a:chOff x="5745308" y="829644"/>
            <a:chExt cx="124056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FC2994-6AF2-BE3A-F867-B32D5F6B6C9B}"/>
                    </a:ext>
                  </a:extLst>
                </p14:cNvPr>
                <p14:cNvContentPartPr/>
                <p14:nvPr/>
              </p14:nvContentPartPr>
              <p14:xfrm>
                <a:off x="6323108" y="140600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FC2994-6AF2-BE3A-F867-B32D5F6B6C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4468" y="13973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0B0B2E-393F-2FA6-547C-8D37AD107F98}"/>
                    </a:ext>
                  </a:extLst>
                </p14:cNvPr>
                <p14:cNvContentPartPr/>
                <p14:nvPr/>
              </p14:nvContentPartPr>
              <p14:xfrm>
                <a:off x="6391868" y="112988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0B0B2E-393F-2FA6-547C-8D37AD107F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3228" y="11208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785919-55E8-58F3-D9AB-5F37C07C1525}"/>
                    </a:ext>
                  </a:extLst>
                </p14:cNvPr>
                <p14:cNvContentPartPr/>
                <p14:nvPr/>
              </p14:nvContentPartPr>
              <p14:xfrm>
                <a:off x="6383588" y="1086684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785919-55E8-58F3-D9AB-5F37C07C1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4588" y="10776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57ADFF-4806-6F72-5A1E-F7A48068C6B2}"/>
                    </a:ext>
                  </a:extLst>
                </p14:cNvPr>
                <p14:cNvContentPartPr/>
                <p14:nvPr/>
              </p14:nvContentPartPr>
              <p14:xfrm>
                <a:off x="6383588" y="1086684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57ADFF-4806-6F72-5A1E-F7A48068C6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4588" y="10776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BCD05B9-D785-E73E-35F2-7B1935081C50}"/>
                    </a:ext>
                  </a:extLst>
                </p14:cNvPr>
                <p14:cNvContentPartPr/>
                <p14:nvPr/>
              </p14:nvContentPartPr>
              <p14:xfrm>
                <a:off x="6383588" y="1086684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BCD05B9-D785-E73E-35F2-7B1935081C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4588" y="10776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1DD2B6-5516-6A9B-D3E3-3D5245127A8A}"/>
                    </a:ext>
                  </a:extLst>
                </p14:cNvPr>
                <p14:cNvContentPartPr/>
                <p14:nvPr/>
              </p14:nvContentPartPr>
              <p14:xfrm>
                <a:off x="6383588" y="108668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1DD2B6-5516-6A9B-D3E3-3D5245127A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4588" y="10776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95935A-53A6-864E-1551-3C8E9CF9A701}"/>
                    </a:ext>
                  </a:extLst>
                </p14:cNvPr>
                <p14:cNvContentPartPr/>
                <p14:nvPr/>
              </p14:nvContentPartPr>
              <p14:xfrm>
                <a:off x="5770868" y="1526604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95935A-53A6-864E-1551-3C8E9CF9A7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62228" y="15179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4F6B0E-30F9-F527-ADA2-AB57B1D7B902}"/>
                    </a:ext>
                  </a:extLst>
                </p14:cNvPr>
                <p14:cNvContentPartPr/>
                <p14:nvPr/>
              </p14:nvContentPartPr>
              <p14:xfrm>
                <a:off x="5745308" y="1682124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4F6B0E-30F9-F527-ADA2-AB57B1D7B9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6308" y="1673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BAED26-7FBD-EB09-D264-36D41C7A3FA8}"/>
                    </a:ext>
                  </a:extLst>
                </p14:cNvPr>
                <p14:cNvContentPartPr/>
                <p14:nvPr/>
              </p14:nvContentPartPr>
              <p14:xfrm>
                <a:off x="5745308" y="1682124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BAED26-7FBD-EB09-D264-36D41C7A3F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6308" y="1673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B56248-469A-6777-460F-2CF854D98404}"/>
                    </a:ext>
                  </a:extLst>
                </p14:cNvPr>
                <p14:cNvContentPartPr/>
                <p14:nvPr/>
              </p14:nvContentPartPr>
              <p14:xfrm>
                <a:off x="5745308" y="829644"/>
                <a:ext cx="1240560" cy="852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B56248-469A-6777-460F-2CF854D984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36308" y="820644"/>
                  <a:ext cx="1258200" cy="87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907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BC0D6-82B7-8828-4023-108C9CBFB9FF}"/>
              </a:ext>
            </a:extLst>
          </p:cNvPr>
          <p:cNvSpPr txBox="1"/>
          <p:nvPr/>
        </p:nvSpPr>
        <p:spPr>
          <a:xfrm>
            <a:off x="970383" y="743655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Nested if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6B92D2-8CA3-4E6D-FA71-4EB17BA8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83" y="1132219"/>
            <a:ext cx="932550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Nested if statement: A nested if statement is an if statement that is nested inside another if statement. It is used when you need to test multiple conditions. The syntax of a nested if statement is as follows: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CE7A0-3782-5180-2347-E8270BB6E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34" y="2448162"/>
            <a:ext cx="5149969" cy="41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0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E7200-CF31-5C3E-04FB-4D62D9FE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70" y="2602068"/>
            <a:ext cx="6683319" cy="2895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0DB3C0-CDC2-779E-5699-ABD338C5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70" y="1152399"/>
            <a:ext cx="6362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3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4BE6C-A71D-188E-3617-B7738F95600A}"/>
              </a:ext>
            </a:extLst>
          </p:cNvPr>
          <p:cNvSpPr txBox="1"/>
          <p:nvPr/>
        </p:nvSpPr>
        <p:spPr>
          <a:xfrm>
            <a:off x="4124966" y="3198167"/>
            <a:ext cx="394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Decision Making Statement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6CD28D-DF48-3A8E-C0EB-B73B93F85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27" y="1452286"/>
            <a:ext cx="402011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96CD49-553E-5EF8-4427-8997739A01D2}"/>
              </a:ext>
            </a:extLst>
          </p:cNvPr>
          <p:cNvSpPr txBox="1"/>
          <p:nvPr/>
        </p:nvSpPr>
        <p:spPr>
          <a:xfrm>
            <a:off x="1990530" y="2828835"/>
            <a:ext cx="8210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These are logical decisions, and Python also provides decision-making statements that to make decisions within a program for an application based on the user requirement. </a:t>
            </a:r>
            <a:r>
              <a:rPr lang="en-IN" sz="2000" b="1" dirty="0"/>
              <a:t>It consists of a Boolean expression which results are either TRUE or FALSE, followed by one or more statements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02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6B87C3-CCF0-3484-81D7-D45A09B054D1}"/>
              </a:ext>
            </a:extLst>
          </p:cNvPr>
          <p:cNvSpPr txBox="1"/>
          <p:nvPr/>
        </p:nvSpPr>
        <p:spPr>
          <a:xfrm>
            <a:off x="796476" y="930679"/>
            <a:ext cx="368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If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E3204-1321-AFAF-C210-5FD7FE003739}"/>
              </a:ext>
            </a:extLst>
          </p:cNvPr>
          <p:cNvSpPr txBox="1"/>
          <p:nvPr/>
        </p:nvSpPr>
        <p:spPr>
          <a:xfrm>
            <a:off x="796476" y="126407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effectLst/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"if" statement: The "if" statement allows the program to execute a block of code if a certain condition is true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63715-81BF-1A33-895E-E688BA40A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838" y="2330321"/>
            <a:ext cx="2454842" cy="41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948FE-7415-3B0F-2561-3D251762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3" y="3474208"/>
            <a:ext cx="8957515" cy="2438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EE7D12-23EF-0CE2-D09E-37CA78EE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53" y="1766225"/>
            <a:ext cx="5235394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78D313-042D-0846-09ED-8D9171274275}"/>
              </a:ext>
            </a:extLst>
          </p:cNvPr>
          <p:cNvSpPr txBox="1"/>
          <p:nvPr/>
        </p:nvSpPr>
        <p:spPr>
          <a:xfrm>
            <a:off x="1063690" y="1022157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If – else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0C208-9799-308F-B570-62593F96C5FC}"/>
              </a:ext>
            </a:extLst>
          </p:cNvPr>
          <p:cNvSpPr txBox="1"/>
          <p:nvPr/>
        </p:nvSpPr>
        <p:spPr>
          <a:xfrm>
            <a:off x="1063690" y="1449346"/>
            <a:ext cx="80826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"if-else" statement: The "if-else" statement allows the program to execute one block of code if a condition is true and another block of code if the condition is false.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5A9307-D4DC-A3FB-5FDB-325C0A5D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43" y="2612905"/>
            <a:ext cx="3000606" cy="389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6B797-B696-5793-FD87-87BEFDDD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66" y="2429333"/>
            <a:ext cx="6362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525EFC-60F4-5AA0-C283-EDCB61E5A1CD}"/>
              </a:ext>
            </a:extLst>
          </p:cNvPr>
          <p:cNvSpPr txBox="1"/>
          <p:nvPr/>
        </p:nvSpPr>
        <p:spPr>
          <a:xfrm>
            <a:off x="807098" y="4122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Elif</a:t>
            </a:r>
            <a:r>
              <a:rPr lang="en-IN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81ED63-DE01-D17F-FBD3-BDFAEC6F7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98" y="888067"/>
            <a:ext cx="99200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Trebuchet MS" panose="020B0603020202020204" pitchFamily="34" charset="0"/>
              </a:rPr>
              <a:t>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lif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is a keyword in Python that stands for "else if". It is used to add additional conditions to an if statement, allowing you to test multiple conditions.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659A8-9131-8304-9E5D-D0789FF4B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67" y="1837644"/>
            <a:ext cx="4512414" cy="47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215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GINTO THOMAS</dc:creator>
  <cp:lastModifiedBy>GINTO THOMAS</cp:lastModifiedBy>
  <cp:revision>8</cp:revision>
  <dcterms:created xsi:type="dcterms:W3CDTF">2023-02-21T05:00:51Z</dcterms:created>
  <dcterms:modified xsi:type="dcterms:W3CDTF">2024-02-14T07:27:25Z</dcterms:modified>
</cp:coreProperties>
</file>