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6" r:id="rId9"/>
    <p:sldId id="267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D2CBD-032B-45B8-9FCE-BAB4D26053EA}" v="6" dt="2023-02-23T04:53:0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TO THOMAS" userId="3742181379e2e902" providerId="LiveId" clId="{BFCD2CBD-032B-45B8-9FCE-BAB4D26053EA}"/>
    <pc:docChg chg="addSld modSld">
      <pc:chgData name="GINTO THOMAS" userId="3742181379e2e902" providerId="LiveId" clId="{BFCD2CBD-032B-45B8-9FCE-BAB4D26053EA}" dt="2023-02-23T04:52:15.032" v="8" actId="207"/>
      <pc:docMkLst>
        <pc:docMk/>
      </pc:docMkLst>
      <pc:sldChg chg="addSp modSp new mod">
        <pc:chgData name="GINTO THOMAS" userId="3742181379e2e902" providerId="LiveId" clId="{BFCD2CBD-032B-45B8-9FCE-BAB4D26053EA}" dt="2023-02-23T04:52:15.032" v="8" actId="207"/>
        <pc:sldMkLst>
          <pc:docMk/>
          <pc:sldMk cId="4058484286" sldId="258"/>
        </pc:sldMkLst>
        <pc:spChg chg="add mod">
          <ac:chgData name="GINTO THOMAS" userId="3742181379e2e902" providerId="LiveId" clId="{BFCD2CBD-032B-45B8-9FCE-BAB4D26053EA}" dt="2023-02-23T04:52:15.032" v="8" actId="207"/>
          <ac:spMkLst>
            <pc:docMk/>
            <pc:sldMk cId="4058484286" sldId="258"/>
            <ac:spMk id="2" creationId="{AF5E755F-7D1C-297B-591F-9167B6DD725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0:09:1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0:09:1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0:09:2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24575,'35'1'0,"-19"0"0,0-1 0,30-3 0,-41 2 0,0 0 0,0 0 0,0-1 0,-1 1 0,1-1 0,-1 0 0,0-1 0,1 1 0,-1-1 0,0 1 0,0-1 0,-1 0 0,7-7 0,-7 7 0,1-1 0,-1 1 0,1 0 0,-1 1 0,1-1 0,0 0 0,0 1 0,0 0 0,1 0 0,-1 0 0,0 1 0,1 0 0,8-2 0,2 1 0,0 1 0,0 1 0,15 1 0,-21 1 0,0-2 0,-1 1 0,1-1 0,0 0 0,-1-1 0,1 0 0,0 0 0,-1-1 0,1 0 0,-1-1 0,0 0 0,8-4 0,-13 5 0,-1 1 0,1-1 0,-1 0 0,1 1 0,-1 0 0,1-1 0,0 1 0,-1 0 0,1 0 0,0 1 0,0-1 0,0 1 0,0-1 0,0 1 0,0 0 0,0 0 0,0 0 0,0 0 0,-1 1 0,1-1 0,0 1 0,0 0 0,0 0 0,0 0 0,-1 0 0,1 0 0,0 1 0,-1-1 0,4 3 0,-1-1 0,0-1 0,1 1 0,0-1 0,-1 0 0,1 0 0,0-1 0,0 1 0,0-1 0,0-1 0,0 1 0,12-2 0,-8 0 0,0-1 0,0 0 0,-1 0 0,1-1 0,0-1 0,12-6 0,-18 9 0,0-1 0,-1 1 0,1-1 0,0 1 0,0 0 0,0 1 0,0-1 0,0 1 0,1 0 0,-1 0 0,0 0 0,0 0 0,0 1 0,0-1 0,0 1 0,0 0 0,0 1 0,0-1 0,-1 1 0,1-1 0,0 1 0,-1 0 0,1 0 0,-1 1 0,0-1 0,1 1 0,-1 0 0,-1 0 0,1 0 0,0 0 0,3 5 0,-3-3 0,0-1 0,0 0 0,0 0 0,1 0 0,0 0 0,0 0 0,0-1 0,0 0 0,0 0 0,0 0 0,1 0 0,0-1 0,-1 0 0,1 0 0,0 0 0,0 0 0,0-1 0,0 0 0,1 0 0,-1 0 0,0-1 0,0 0 0,0 0 0,1 0 0,-1 0 0,0-1 0,0 0 0,0 0 0,0 0 0,0-1 0,0 0 0,0 0 0,0 0 0,0 0 0,-1-1 0,1 0 0,6-6 0,-4 3 0,0 0 0,0 1 0,0-1 0,1 1 0,0 1 0,0-1 0,15-5 0,-19 9 0,0 0 0,0 1 0,0-1 0,0 1 0,0 0 0,1 0 0,-1 0 0,0 0 0,0 1 0,0 0 0,0 0 0,0 0 0,0 0 0,0 1 0,0-1 0,-1 1 0,1 0 0,-1 0 0,5 4 0,6 3 0,0 0 0,1-1 0,0 0 0,18 6 0,-29-12 0,1 0 0,0-1 0,0 0 0,-1 0 0,1 0 0,0-1 0,0 0 0,0 0 0,0 0 0,0 0 0,0-1 0,0 0 0,0 0 0,0 0 0,-1 0 0,1-1 0,0 0 0,5-3 0,29-20 0,-32 19 0,1 0 0,-1 1 0,1 0 0,1 1 0,-1 0 0,0 0 0,1 1 0,0 0 0,0 0 0,-1 1 0,16-2 0,9 2 0,0 1 0,60 7 0,-92-6-13,0 0 0,0 1-1,0-1 1,0 1 0,0-1-1,0 1 1,0-1 0,-1 1-1,1-1 1,0 1 0,0 0-1,0 0 1,-1-1 0,1 1-1,-1 0 1,1 0 0,0 0-1,-1 0 1,1 0 0,-1 0-1,0 0 1,1 2 0,2 2-1046,1 5-5767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0:09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11:00:50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7D4C-277C-D273-6785-47717749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C224-D1D9-DA28-CE62-126FAF0F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ABEC-6A43-08CE-269C-9B82936B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A730-A7D0-28B5-50CE-EE36CD8E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5BA2-5DE0-380E-B88D-4AA4AC00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5FF-BFF5-48AA-654D-3A63D14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33098-0372-1CF0-3634-24211883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0FCC-BC37-1E07-B00C-69F3E8DF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4CC3-96FE-8293-D0C0-FD73286F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90DE-F9B7-9CE5-F831-FD5749C6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1A889-55A6-A849-F129-40DDBA2A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2A9A-8C72-5651-8B98-B472D90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7616-F5C9-2FAC-3CF4-E3CBEB1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B859-C947-80A7-7209-5810A8B0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AEF7-D7AF-2B86-572E-CA36A646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A65A-E673-4300-D56F-B0606D5D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44C9-13AB-C8E0-9C2B-CD4A08B0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9C34-8BD2-AE0E-9A94-215C540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B6-A9F6-BDF8-BA69-7703DBC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ADA4-F04F-2373-C018-C8BF68AD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1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E783-76A9-E2BE-635C-48864AC5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788F-DEB2-5B3A-E001-89DE09F2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F90B-05AD-EE87-E2FC-3E7C98C1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5243-2A56-DAFA-B5A6-C9132C45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F0DF-B7FF-4CF2-2D48-25F99ACB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C06D-E7C5-E389-4F4B-7489CC3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62C-57A4-7D86-7E0B-773AEBE7B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8AC2-0341-1C12-AE8A-A3C25596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3B5B-5949-EA5F-A469-AC7B0AC7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7DF51-CFA5-C125-F83F-F80DA30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8FC1-2832-1905-5CE7-2F0BAD6D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0ECA-026E-0691-415B-AD8077A4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A286-956C-DE6C-6067-F3823B6C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4A6CE-321B-6BCE-09FF-01321CAA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B4CF0-3866-FE89-68BA-9340F279D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DA5AC-63CC-3991-11A4-14CA3BE4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017B8-51DA-9770-004C-D02EDDA5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2FD57-EDDD-8001-64C4-0071FD1B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F0604-01D1-32CA-789F-29A887DD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BA-21B5-2369-4425-8DFBA416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E53BA-78D6-26F5-9F64-D4DA8D05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EDD2B-492F-CCF6-9E2C-17BFB42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2981B-09F8-44F7-C37E-10324331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6911B-FA20-8A96-E747-B0879D01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80BA-F9F6-8FBA-9EEB-26AFBFB1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6F6A3-F1E2-EAE7-ECC9-724672B4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D4AF-75BF-46E0-1E07-EDDC8A9A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ABD0-EE81-8B68-2B7B-F1B881F8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C6E96-B794-CAF2-6BB3-5AFD1426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B4BB-5C57-1F0C-B1B8-8A899EAA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8C05-7076-58B0-B9AD-A2DDD9A6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696E-E3FC-424B-7F17-A31B1CA8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3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813-3DA9-4273-4C01-8CF21AAF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0765-9B9A-A521-D090-32F7B71B2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7FC5D-E50F-F827-37A3-72B91A0A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E9F2-DB46-0E27-8805-D90D99A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276F-81E1-2937-0D99-F3EE0E9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F4A-2F76-FEA2-2637-F891A28A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303C-E48B-ED95-45B0-B4B7FF15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1823-1A99-24B6-3B8F-3029F813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796E-254D-F673-76CA-18E567877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566C-D245-4E25-B617-E0B69E1CFF50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8D23-71E3-0346-B04D-52F80459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D3B6-53EA-1A51-EC8A-A42D5639E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ED07-0CD8-4C35-9154-A5716A76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7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while-loop/" TargetMode="External"/><Relationship Id="rId5" Type="http://schemas.openxmlformats.org/officeDocument/2006/relationships/hyperlink" Target="https://www.geeksforgeeks.org/python-for-loops/" TargetMode="External"/><Relationship Id="rId4" Type="http://schemas.openxmlformats.org/officeDocument/2006/relationships/hyperlink" Target="https://www.geeksforgeeks.org/python-programming-languag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D7327-352E-338E-CB76-AA44776A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1996751"/>
            <a:ext cx="4862416" cy="260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7BEC3-8BF2-D872-C79F-1FA002F394A0}"/>
              </a:ext>
            </a:extLst>
          </p:cNvPr>
          <p:cNvSpPr txBox="1"/>
          <p:nvPr/>
        </p:nvSpPr>
        <p:spPr>
          <a:xfrm>
            <a:off x="951722" y="4954555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69CCE-A09E-BD27-C38B-5221FA754E9F}"/>
              </a:ext>
            </a:extLst>
          </p:cNvPr>
          <p:cNvSpPr/>
          <p:nvPr/>
        </p:nvSpPr>
        <p:spPr>
          <a:xfrm>
            <a:off x="0" y="-46653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1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2C916-0EED-355B-D2EC-F9804E9E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C84D7-D001-B8ED-E50D-BB7BC61474FB}"/>
              </a:ext>
            </a:extLst>
          </p:cNvPr>
          <p:cNvSpPr txBox="1"/>
          <p:nvPr/>
        </p:nvSpPr>
        <p:spPr>
          <a:xfrm>
            <a:off x="586854" y="659010"/>
            <a:ext cx="379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Nested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9E032-F628-D580-1C5A-4D836B1B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2531223"/>
            <a:ext cx="8905875" cy="346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803DF-662C-1D54-5E04-A4E53AB5D537}"/>
              </a:ext>
            </a:extLst>
          </p:cNvPr>
          <p:cNvSpPr txBox="1"/>
          <p:nvPr/>
        </p:nvSpPr>
        <p:spPr>
          <a:xfrm>
            <a:off x="586854" y="1197033"/>
            <a:ext cx="8905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 </a:t>
            </a:r>
            <a:r>
              <a:rPr lang="en-US" dirty="0">
                <a:latin typeface="Trebuchet MS" panose="020B0603020202020204" pitchFamily="34" charset="0"/>
                <a:hlinkClick r:id="rId4"/>
              </a:rPr>
              <a:t>Python programming language</a:t>
            </a:r>
            <a:r>
              <a:rPr lang="en-US" dirty="0">
                <a:latin typeface="Trebuchet MS" panose="020B0603020202020204" pitchFamily="34" charset="0"/>
              </a:rPr>
              <a:t> there are two types of loops which are </a:t>
            </a:r>
            <a:r>
              <a:rPr lang="en-US" dirty="0">
                <a:latin typeface="Trebuchet MS" panose="020B0603020202020204" pitchFamily="34" charset="0"/>
                <a:hlinkClick r:id="rId5"/>
              </a:rPr>
              <a:t>for loop</a:t>
            </a:r>
            <a:r>
              <a:rPr lang="en-US" dirty="0">
                <a:latin typeface="Trebuchet MS" panose="020B0603020202020204" pitchFamily="34" charset="0"/>
              </a:rPr>
              <a:t> and </a:t>
            </a:r>
            <a:r>
              <a:rPr lang="en-US" dirty="0">
                <a:latin typeface="Trebuchet MS" panose="020B0603020202020204" pitchFamily="34" charset="0"/>
                <a:hlinkClick r:id="rId6"/>
              </a:rPr>
              <a:t>while loop</a:t>
            </a:r>
            <a:r>
              <a:rPr lang="en-US" dirty="0">
                <a:latin typeface="Trebuchet MS" panose="020B0603020202020204" pitchFamily="34" charset="0"/>
              </a:rPr>
              <a:t>. Using these loops we can create nested loops in Python. Nested loops mean loops inside a loop. For example, while loop inside the for loop, for loop inside the for loop, etc.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C5CDA-8A05-307C-E5C4-54282866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E04DE-1D2F-4B66-4D19-788F6A98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96" y="963490"/>
            <a:ext cx="80391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41B4B-905B-EFDB-21CA-9042489B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896" y="2559709"/>
            <a:ext cx="80391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C38EF-886E-8F75-9063-CC90F3FB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896" y="3951410"/>
            <a:ext cx="78962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9C05B-2669-C209-ABDC-2E5A88C8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77703"/>
            <a:ext cx="8286750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345C5-A074-82B9-0274-440561580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3967674"/>
            <a:ext cx="7896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F3979-F710-C59C-96EA-60E324B8E0C7}"/>
              </a:ext>
            </a:extLst>
          </p:cNvPr>
          <p:cNvSpPr txBox="1"/>
          <p:nvPr/>
        </p:nvSpPr>
        <p:spPr>
          <a:xfrm>
            <a:off x="4956412" y="3059668"/>
            <a:ext cx="22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Looping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DF132-EB21-3350-47EF-6B87B11B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E755F-7D1C-297B-591F-9167B6DD725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7757" y="1989434"/>
            <a:ext cx="919648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In Python, loops are used to execute a block of code repeatedly until a certain condition is met. There are two main types of loops in Python: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hlinkClick r:id="rId2" action="ppaction://hlinksldjump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E8F9-7937-8DCB-7DEE-737A12E52E17}"/>
              </a:ext>
            </a:extLst>
          </p:cNvPr>
          <p:cNvSpPr txBox="1"/>
          <p:nvPr/>
        </p:nvSpPr>
        <p:spPr>
          <a:xfrm>
            <a:off x="1717422" y="2929360"/>
            <a:ext cx="453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Type of loops in python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For loop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rebuchet MS" panose="020B0603020202020204" pitchFamily="34" charset="0"/>
              </a:rPr>
              <a:t>Nested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DACDE-9946-0784-C9E8-A334D688B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0F274-0E91-5A84-DFE5-2BF505E4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FE2E4-FA10-CC36-1001-2FB7E6D1647D}"/>
              </a:ext>
            </a:extLst>
          </p:cNvPr>
          <p:cNvSpPr txBox="1"/>
          <p:nvPr/>
        </p:nvSpPr>
        <p:spPr>
          <a:xfrm>
            <a:off x="1364776" y="1445406"/>
            <a:ext cx="8993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for loop: It is used to iterate over a sequence of elements a fixed number of times. The syntax of a for loop varies depending on the programming language, but it typically includes a variable that is initialized, a condition to be met, and an expression to update the variable at each iteration.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4879-612E-B25C-4E6F-70CBD550932F}"/>
              </a:ext>
            </a:extLst>
          </p:cNvPr>
          <p:cNvSpPr txBox="1"/>
          <p:nvPr/>
        </p:nvSpPr>
        <p:spPr>
          <a:xfrm>
            <a:off x="1364776" y="96211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13C0B-4CB6-3BF2-8C44-348546A7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7" y="3275611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57DFE-DD70-9204-F591-8D1877E7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53" y="1055257"/>
            <a:ext cx="77724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CD065-DEB1-2D75-78C9-1A8DE0CC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7" y="4088331"/>
            <a:ext cx="7762875" cy="1238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E23C-EF92-576C-EC2A-B0BAF8D90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62" y="5560351"/>
            <a:ext cx="776287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7FFFD-BF05-5D8C-4109-D32C3E1D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461" y="2617344"/>
            <a:ext cx="7762875" cy="12382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5159011-2476-157D-861F-7B7DC7D97101}"/>
              </a:ext>
            </a:extLst>
          </p:cNvPr>
          <p:cNvGrpSpPr/>
          <p:nvPr/>
        </p:nvGrpSpPr>
        <p:grpSpPr>
          <a:xfrm>
            <a:off x="2837887" y="1513644"/>
            <a:ext cx="601560" cy="125640"/>
            <a:chOff x="2837887" y="1513644"/>
            <a:chExt cx="60156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77A2EA-CF3A-50EC-390E-A8B984A3EBD3}"/>
                    </a:ext>
                  </a:extLst>
                </p14:cNvPr>
                <p14:cNvContentPartPr/>
                <p14:nvPr/>
              </p14:nvContentPartPr>
              <p14:xfrm>
                <a:off x="3114007" y="16389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77A2EA-CF3A-50EC-390E-A8B984A3EB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5367" y="16299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EA72B-0176-E314-DAAB-B4F908E7C625}"/>
                    </a:ext>
                  </a:extLst>
                </p14:cNvPr>
                <p14:cNvContentPartPr/>
                <p14:nvPr/>
              </p14:nvContentPartPr>
              <p14:xfrm>
                <a:off x="3114007" y="16389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EA72B-0176-E314-DAAB-B4F908E7C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5367" y="16299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6E0248-5D12-ED2D-9D56-0A2DAA1A3B2C}"/>
                    </a:ext>
                  </a:extLst>
                </p14:cNvPr>
                <p14:cNvContentPartPr/>
                <p14:nvPr/>
              </p14:nvContentPartPr>
              <p14:xfrm>
                <a:off x="2837887" y="1513644"/>
                <a:ext cx="601560" cy="3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6E0248-5D12-ED2D-9D56-0A2DAA1A3B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28887" y="1505004"/>
                  <a:ext cx="6192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C3E258-90C7-9585-216E-440B57093E21}"/>
                  </a:ext>
                </a:extLst>
              </p14:cNvPr>
              <p14:cNvContentPartPr/>
              <p14:nvPr/>
            </p14:nvContentPartPr>
            <p14:xfrm>
              <a:off x="2251447" y="166484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C3E258-90C7-9585-216E-440B57093E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2447" y="1656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8A9331-F52C-D40A-278A-AC6F921BBF0F}"/>
                  </a:ext>
                </a:extLst>
              </p14:cNvPr>
              <p14:cNvContentPartPr/>
              <p14:nvPr/>
            </p14:nvContentPartPr>
            <p14:xfrm>
              <a:off x="845287" y="365744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8A9331-F52C-D40A-278A-AC6F921BBF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287" y="36484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1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6997AA-C8A4-5CFA-7AD6-4D894678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365" y="196405"/>
            <a:ext cx="958967" cy="513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60351-1070-9093-7040-FEA52B532ECF}"/>
              </a:ext>
            </a:extLst>
          </p:cNvPr>
          <p:cNvSpPr txBox="1"/>
          <p:nvPr/>
        </p:nvSpPr>
        <p:spPr>
          <a:xfrm>
            <a:off x="671381" y="709900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While loop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96ABDF-C315-2EB5-E7CA-208336AE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81" y="1181784"/>
            <a:ext cx="10230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rebuchet MS" panose="020B0603020202020204" pitchFamily="34" charset="0"/>
              </a:rPr>
              <a:t>A while loop is used to execute a block of code repeatedly as long as a certain condition is true. The basic syntax of a while loop is as follows</a:t>
            </a:r>
            <a:r>
              <a:rPr lang="en-US" altLang="en-US" dirty="0">
                <a:latin typeface="Trebuchet MS" panose="020B0603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560D-A471-7DF2-F97E-5BF00A01D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15" y="2445229"/>
            <a:ext cx="2505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5A7C9-494E-3DE6-B32C-D73A0B9E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1" y="1501853"/>
            <a:ext cx="81438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A30F7-BD2B-E0D0-E825-A8831DD5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0" y="3325158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8C1C0-9690-04C4-765E-1D1D83DF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94" y="1994106"/>
            <a:ext cx="9326812" cy="28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ADC12-9FAD-5CD4-5666-CC7359EA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37" y="561519"/>
            <a:ext cx="7257317" cy="60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222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8</cp:revision>
  <dcterms:created xsi:type="dcterms:W3CDTF">2023-02-21T05:00:16Z</dcterms:created>
  <dcterms:modified xsi:type="dcterms:W3CDTF">2023-08-04T11:29:09Z</dcterms:modified>
</cp:coreProperties>
</file>