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5" d="100"/>
          <a:sy n="85" d="100"/>
        </p:scale>
        <p:origin x="36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B12B-64AE-A99B-5CA3-7E60C4BBEF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BB8B1C-D10F-E66B-B9D4-1EA838B864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38290F-1DE0-6155-08EB-0D3A671AA0D0}"/>
              </a:ext>
            </a:extLst>
          </p:cNvPr>
          <p:cNvSpPr>
            <a:spLocks noGrp="1"/>
          </p:cNvSpPr>
          <p:nvPr>
            <p:ph type="dt" sz="half" idx="10"/>
          </p:nvPr>
        </p:nvSpPr>
        <p:spPr/>
        <p:txBody>
          <a:bodyPr/>
          <a:lstStyle/>
          <a:p>
            <a:fld id="{9C5E5002-84DB-4948-BFD7-0AE4E140C9C6}" type="datetimeFigureOut">
              <a:rPr lang="en-IN" smtClean="0"/>
              <a:t>08-03-2023</a:t>
            </a:fld>
            <a:endParaRPr lang="en-IN"/>
          </a:p>
        </p:txBody>
      </p:sp>
      <p:sp>
        <p:nvSpPr>
          <p:cNvPr id="5" name="Footer Placeholder 4">
            <a:extLst>
              <a:ext uri="{FF2B5EF4-FFF2-40B4-BE49-F238E27FC236}">
                <a16:creationId xmlns:a16="http://schemas.microsoft.com/office/drawing/2014/main" id="{B54B31B1-389B-7C3E-0A1F-50A07FCA2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98813-2239-338A-4EF0-F71AFE9B51E1}"/>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271430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B8CD-9348-6A08-F7E4-4B081323FC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F771C3-1BDB-2A9E-1493-E8446035F7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B753C-9619-FEEC-C4F7-208A127B7500}"/>
              </a:ext>
            </a:extLst>
          </p:cNvPr>
          <p:cNvSpPr>
            <a:spLocks noGrp="1"/>
          </p:cNvSpPr>
          <p:nvPr>
            <p:ph type="dt" sz="half" idx="10"/>
          </p:nvPr>
        </p:nvSpPr>
        <p:spPr/>
        <p:txBody>
          <a:bodyPr/>
          <a:lstStyle/>
          <a:p>
            <a:fld id="{9C5E5002-84DB-4948-BFD7-0AE4E140C9C6}" type="datetimeFigureOut">
              <a:rPr lang="en-IN" smtClean="0"/>
              <a:t>08-03-2023</a:t>
            </a:fld>
            <a:endParaRPr lang="en-IN"/>
          </a:p>
        </p:txBody>
      </p:sp>
      <p:sp>
        <p:nvSpPr>
          <p:cNvPr id="5" name="Footer Placeholder 4">
            <a:extLst>
              <a:ext uri="{FF2B5EF4-FFF2-40B4-BE49-F238E27FC236}">
                <a16:creationId xmlns:a16="http://schemas.microsoft.com/office/drawing/2014/main" id="{05C662DD-D6F3-1573-22B9-59577F422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6FEE7-C454-C3C4-59EA-A066BED67538}"/>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88167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DFC9A6-BAAD-86DA-120E-0DCF299B7B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AA5D14-6CB7-FB24-FAA0-D7F64C3447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99A5AF-CCCB-3777-78E0-DA36BD5640BB}"/>
              </a:ext>
            </a:extLst>
          </p:cNvPr>
          <p:cNvSpPr>
            <a:spLocks noGrp="1"/>
          </p:cNvSpPr>
          <p:nvPr>
            <p:ph type="dt" sz="half" idx="10"/>
          </p:nvPr>
        </p:nvSpPr>
        <p:spPr/>
        <p:txBody>
          <a:bodyPr/>
          <a:lstStyle/>
          <a:p>
            <a:fld id="{9C5E5002-84DB-4948-BFD7-0AE4E140C9C6}" type="datetimeFigureOut">
              <a:rPr lang="en-IN" smtClean="0"/>
              <a:t>08-03-2023</a:t>
            </a:fld>
            <a:endParaRPr lang="en-IN"/>
          </a:p>
        </p:txBody>
      </p:sp>
      <p:sp>
        <p:nvSpPr>
          <p:cNvPr id="5" name="Footer Placeholder 4">
            <a:extLst>
              <a:ext uri="{FF2B5EF4-FFF2-40B4-BE49-F238E27FC236}">
                <a16:creationId xmlns:a16="http://schemas.microsoft.com/office/drawing/2014/main" id="{6FACCE10-9477-36C7-77B5-A19AE5E35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DCD3B-BE3F-2E25-FA0F-AF37D695DD2F}"/>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142109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E073-26E8-FDF3-D5FA-21DC527DA2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86D7F1-42E4-31B7-7F5E-53362CBEC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8E4FCF-0696-02FE-0A0F-FCC99BCADC76}"/>
              </a:ext>
            </a:extLst>
          </p:cNvPr>
          <p:cNvSpPr>
            <a:spLocks noGrp="1"/>
          </p:cNvSpPr>
          <p:nvPr>
            <p:ph type="dt" sz="half" idx="10"/>
          </p:nvPr>
        </p:nvSpPr>
        <p:spPr/>
        <p:txBody>
          <a:bodyPr/>
          <a:lstStyle/>
          <a:p>
            <a:fld id="{9C5E5002-84DB-4948-BFD7-0AE4E140C9C6}" type="datetimeFigureOut">
              <a:rPr lang="en-IN" smtClean="0"/>
              <a:t>08-03-2023</a:t>
            </a:fld>
            <a:endParaRPr lang="en-IN"/>
          </a:p>
        </p:txBody>
      </p:sp>
      <p:sp>
        <p:nvSpPr>
          <p:cNvPr id="5" name="Footer Placeholder 4">
            <a:extLst>
              <a:ext uri="{FF2B5EF4-FFF2-40B4-BE49-F238E27FC236}">
                <a16:creationId xmlns:a16="http://schemas.microsoft.com/office/drawing/2014/main" id="{CAA1D25C-C659-D5CF-418C-8EEAF3D4D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4A228F-79CE-F3CC-C349-2FC10B611A68}"/>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376952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D104-D4CD-35CB-310B-6BEE9B4C0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61BA1B-FCE2-B3D6-BB32-17D694805A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FCB852-D166-DE05-1147-14FA52A569C2}"/>
              </a:ext>
            </a:extLst>
          </p:cNvPr>
          <p:cNvSpPr>
            <a:spLocks noGrp="1"/>
          </p:cNvSpPr>
          <p:nvPr>
            <p:ph type="dt" sz="half" idx="10"/>
          </p:nvPr>
        </p:nvSpPr>
        <p:spPr/>
        <p:txBody>
          <a:bodyPr/>
          <a:lstStyle/>
          <a:p>
            <a:fld id="{9C5E5002-84DB-4948-BFD7-0AE4E140C9C6}" type="datetimeFigureOut">
              <a:rPr lang="en-IN" smtClean="0"/>
              <a:t>08-03-2023</a:t>
            </a:fld>
            <a:endParaRPr lang="en-IN"/>
          </a:p>
        </p:txBody>
      </p:sp>
      <p:sp>
        <p:nvSpPr>
          <p:cNvPr id="5" name="Footer Placeholder 4">
            <a:extLst>
              <a:ext uri="{FF2B5EF4-FFF2-40B4-BE49-F238E27FC236}">
                <a16:creationId xmlns:a16="http://schemas.microsoft.com/office/drawing/2014/main" id="{5518BEE5-F7E6-2ECB-A88D-B9F6CEE2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970F4D-3C13-025D-39E1-4FE463DC244A}"/>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69609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865F-7741-91D5-5ED0-1670CBE1B4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0A7A65-E365-2B6F-B707-F961C73140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06A129-D731-4B49-72AC-19D943D250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5FEE36-3D1E-5647-0AE7-8DE5422FCE84}"/>
              </a:ext>
            </a:extLst>
          </p:cNvPr>
          <p:cNvSpPr>
            <a:spLocks noGrp="1"/>
          </p:cNvSpPr>
          <p:nvPr>
            <p:ph type="dt" sz="half" idx="10"/>
          </p:nvPr>
        </p:nvSpPr>
        <p:spPr/>
        <p:txBody>
          <a:bodyPr/>
          <a:lstStyle/>
          <a:p>
            <a:fld id="{9C5E5002-84DB-4948-BFD7-0AE4E140C9C6}" type="datetimeFigureOut">
              <a:rPr lang="en-IN" smtClean="0"/>
              <a:t>08-03-2023</a:t>
            </a:fld>
            <a:endParaRPr lang="en-IN"/>
          </a:p>
        </p:txBody>
      </p:sp>
      <p:sp>
        <p:nvSpPr>
          <p:cNvPr id="6" name="Footer Placeholder 5">
            <a:extLst>
              <a:ext uri="{FF2B5EF4-FFF2-40B4-BE49-F238E27FC236}">
                <a16:creationId xmlns:a16="http://schemas.microsoft.com/office/drawing/2014/main" id="{3753DE88-3376-BF46-F6ED-69C713F11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2E99E4-1FC0-249A-8A9A-58FA73AFA9D8}"/>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284853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3D78-1091-4882-4507-278A15D1F8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DA05A6-4279-E6ED-A3DD-449ED63E5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FD71BB-281B-658D-4185-D412F18A9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E359D8-6C2F-0A9D-8224-78743C20BD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F03D5-1C33-42ED-7A96-EC02A856C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DB0E07-7EC8-FFF2-EECD-148F06E059D0}"/>
              </a:ext>
            </a:extLst>
          </p:cNvPr>
          <p:cNvSpPr>
            <a:spLocks noGrp="1"/>
          </p:cNvSpPr>
          <p:nvPr>
            <p:ph type="dt" sz="half" idx="10"/>
          </p:nvPr>
        </p:nvSpPr>
        <p:spPr/>
        <p:txBody>
          <a:bodyPr/>
          <a:lstStyle/>
          <a:p>
            <a:fld id="{9C5E5002-84DB-4948-BFD7-0AE4E140C9C6}" type="datetimeFigureOut">
              <a:rPr lang="en-IN" smtClean="0"/>
              <a:t>08-03-2023</a:t>
            </a:fld>
            <a:endParaRPr lang="en-IN"/>
          </a:p>
        </p:txBody>
      </p:sp>
      <p:sp>
        <p:nvSpPr>
          <p:cNvPr id="8" name="Footer Placeholder 7">
            <a:extLst>
              <a:ext uri="{FF2B5EF4-FFF2-40B4-BE49-F238E27FC236}">
                <a16:creationId xmlns:a16="http://schemas.microsoft.com/office/drawing/2014/main" id="{733A8A5B-A374-E147-129B-148594E894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4DBBEE-B135-7FE9-B4EB-D1A74FD4540F}"/>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195049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1807-91BB-BF44-33BD-B6C2389450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C44531-0A5E-7BB2-4CF1-2A8853415B06}"/>
              </a:ext>
            </a:extLst>
          </p:cNvPr>
          <p:cNvSpPr>
            <a:spLocks noGrp="1"/>
          </p:cNvSpPr>
          <p:nvPr>
            <p:ph type="dt" sz="half" idx="10"/>
          </p:nvPr>
        </p:nvSpPr>
        <p:spPr/>
        <p:txBody>
          <a:bodyPr/>
          <a:lstStyle/>
          <a:p>
            <a:fld id="{9C5E5002-84DB-4948-BFD7-0AE4E140C9C6}" type="datetimeFigureOut">
              <a:rPr lang="en-IN" smtClean="0"/>
              <a:t>08-03-2023</a:t>
            </a:fld>
            <a:endParaRPr lang="en-IN"/>
          </a:p>
        </p:txBody>
      </p:sp>
      <p:sp>
        <p:nvSpPr>
          <p:cNvPr id="4" name="Footer Placeholder 3">
            <a:extLst>
              <a:ext uri="{FF2B5EF4-FFF2-40B4-BE49-F238E27FC236}">
                <a16:creationId xmlns:a16="http://schemas.microsoft.com/office/drawing/2014/main" id="{06BB0BD3-6439-11E2-9E16-AD11F267CA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498F3F-4AFD-06E1-7080-B795498EF8CF}"/>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159087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3FBCB-5146-DEDD-7B9E-A05FEF121E63}"/>
              </a:ext>
            </a:extLst>
          </p:cNvPr>
          <p:cNvSpPr>
            <a:spLocks noGrp="1"/>
          </p:cNvSpPr>
          <p:nvPr>
            <p:ph type="dt" sz="half" idx="10"/>
          </p:nvPr>
        </p:nvSpPr>
        <p:spPr/>
        <p:txBody>
          <a:bodyPr/>
          <a:lstStyle/>
          <a:p>
            <a:fld id="{9C5E5002-84DB-4948-BFD7-0AE4E140C9C6}" type="datetimeFigureOut">
              <a:rPr lang="en-IN" smtClean="0"/>
              <a:t>08-03-2023</a:t>
            </a:fld>
            <a:endParaRPr lang="en-IN"/>
          </a:p>
        </p:txBody>
      </p:sp>
      <p:sp>
        <p:nvSpPr>
          <p:cNvPr id="3" name="Footer Placeholder 2">
            <a:extLst>
              <a:ext uri="{FF2B5EF4-FFF2-40B4-BE49-F238E27FC236}">
                <a16:creationId xmlns:a16="http://schemas.microsoft.com/office/drawing/2014/main" id="{DAF671A9-89C6-9DDE-E39D-8E3AA51794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E8236E-F29A-28F0-D96A-91D002AD3901}"/>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118733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CD5C-7A5D-C14A-6301-75EF9923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5503D0-C1F2-D83F-4E5C-95E7BC040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2829DC-E19B-71FF-F215-D6508D395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3929B-9AED-AFA3-6956-70AD980E32ED}"/>
              </a:ext>
            </a:extLst>
          </p:cNvPr>
          <p:cNvSpPr>
            <a:spLocks noGrp="1"/>
          </p:cNvSpPr>
          <p:nvPr>
            <p:ph type="dt" sz="half" idx="10"/>
          </p:nvPr>
        </p:nvSpPr>
        <p:spPr/>
        <p:txBody>
          <a:bodyPr/>
          <a:lstStyle/>
          <a:p>
            <a:fld id="{9C5E5002-84DB-4948-BFD7-0AE4E140C9C6}" type="datetimeFigureOut">
              <a:rPr lang="en-IN" smtClean="0"/>
              <a:t>08-03-2023</a:t>
            </a:fld>
            <a:endParaRPr lang="en-IN"/>
          </a:p>
        </p:txBody>
      </p:sp>
      <p:sp>
        <p:nvSpPr>
          <p:cNvPr id="6" name="Footer Placeholder 5">
            <a:extLst>
              <a:ext uri="{FF2B5EF4-FFF2-40B4-BE49-F238E27FC236}">
                <a16:creationId xmlns:a16="http://schemas.microsoft.com/office/drawing/2014/main" id="{7C7AEE8D-1C18-60CC-7670-F43C797D9B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0331F-C773-B624-6C54-CD13304528DB}"/>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368556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0AA5-B81B-5134-A6B9-A2AEE9955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14FF0F-F879-835A-74D8-704870B48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890E75-4FCF-D500-D0A0-1FBBF840D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B4FC5-7DC9-EE20-21BC-47BB7E0A705B}"/>
              </a:ext>
            </a:extLst>
          </p:cNvPr>
          <p:cNvSpPr>
            <a:spLocks noGrp="1"/>
          </p:cNvSpPr>
          <p:nvPr>
            <p:ph type="dt" sz="half" idx="10"/>
          </p:nvPr>
        </p:nvSpPr>
        <p:spPr/>
        <p:txBody>
          <a:bodyPr/>
          <a:lstStyle/>
          <a:p>
            <a:fld id="{9C5E5002-84DB-4948-BFD7-0AE4E140C9C6}" type="datetimeFigureOut">
              <a:rPr lang="en-IN" smtClean="0"/>
              <a:t>08-03-2023</a:t>
            </a:fld>
            <a:endParaRPr lang="en-IN"/>
          </a:p>
        </p:txBody>
      </p:sp>
      <p:sp>
        <p:nvSpPr>
          <p:cNvPr id="6" name="Footer Placeholder 5">
            <a:extLst>
              <a:ext uri="{FF2B5EF4-FFF2-40B4-BE49-F238E27FC236}">
                <a16:creationId xmlns:a16="http://schemas.microsoft.com/office/drawing/2014/main" id="{095905E3-C1C2-A812-1943-63B92B33D3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197F25-62A5-1481-1F92-A96C174ECC3E}"/>
              </a:ext>
            </a:extLst>
          </p:cNvPr>
          <p:cNvSpPr>
            <a:spLocks noGrp="1"/>
          </p:cNvSpPr>
          <p:nvPr>
            <p:ph type="sldNum" sz="quarter" idx="12"/>
          </p:nvPr>
        </p:nvSpPr>
        <p:spPr/>
        <p:txBody>
          <a:bodyPr/>
          <a:lstStyle/>
          <a:p>
            <a:fld id="{55B4FA58-D891-4CE2-8CAF-A653DEF259D9}" type="slidenum">
              <a:rPr lang="en-IN" smtClean="0"/>
              <a:t>‹#›</a:t>
            </a:fld>
            <a:endParaRPr lang="en-IN"/>
          </a:p>
        </p:txBody>
      </p:sp>
    </p:spTree>
    <p:extLst>
      <p:ext uri="{BB962C8B-B14F-4D97-AF65-F5344CB8AC3E}">
        <p14:creationId xmlns:p14="http://schemas.microsoft.com/office/powerpoint/2010/main" val="69383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B9252-6059-5AD5-4D9F-CC2BBCD5F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37CF36-6F77-2800-55C6-7CD1AF080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207F0-2042-4390-53CA-D0EE4DF6F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E5002-84DB-4948-BFD7-0AE4E140C9C6}" type="datetimeFigureOut">
              <a:rPr lang="en-IN" smtClean="0"/>
              <a:t>08-03-2023</a:t>
            </a:fld>
            <a:endParaRPr lang="en-IN"/>
          </a:p>
        </p:txBody>
      </p:sp>
      <p:sp>
        <p:nvSpPr>
          <p:cNvPr id="5" name="Footer Placeholder 4">
            <a:extLst>
              <a:ext uri="{FF2B5EF4-FFF2-40B4-BE49-F238E27FC236}">
                <a16:creationId xmlns:a16="http://schemas.microsoft.com/office/drawing/2014/main" id="{918CAAA4-667E-DE1D-EF9A-551E19880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730696-1B2B-7BF5-81B7-F0466A3D0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4FA58-D891-4CE2-8CAF-A653DEF259D9}" type="slidenum">
              <a:rPr lang="en-IN" smtClean="0"/>
              <a:t>‹#›</a:t>
            </a:fld>
            <a:endParaRPr lang="en-IN"/>
          </a:p>
        </p:txBody>
      </p:sp>
    </p:spTree>
    <p:extLst>
      <p:ext uri="{BB962C8B-B14F-4D97-AF65-F5344CB8AC3E}">
        <p14:creationId xmlns:p14="http://schemas.microsoft.com/office/powerpoint/2010/main" val="411941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BFFF53-0AE4-1B3B-5A22-6A65ADC61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792" y="2043404"/>
            <a:ext cx="4862416" cy="2603663"/>
          </a:xfrm>
          <a:prstGeom prst="rect">
            <a:avLst/>
          </a:prstGeom>
        </p:spPr>
      </p:pic>
      <p:sp>
        <p:nvSpPr>
          <p:cNvPr id="8" name="TextBox 7">
            <a:extLst>
              <a:ext uri="{FF2B5EF4-FFF2-40B4-BE49-F238E27FC236}">
                <a16:creationId xmlns:a16="http://schemas.microsoft.com/office/drawing/2014/main" id="{884A9F69-D5C7-0C1A-29ED-6A21A7898508}"/>
              </a:ext>
            </a:extLst>
          </p:cNvPr>
          <p:cNvSpPr txBox="1"/>
          <p:nvPr/>
        </p:nvSpPr>
        <p:spPr>
          <a:xfrm>
            <a:off x="951722" y="5001208"/>
            <a:ext cx="9907841" cy="369332"/>
          </a:xfrm>
          <a:prstGeom prst="rect">
            <a:avLst/>
          </a:prstGeom>
          <a:noFill/>
        </p:spPr>
        <p:txBody>
          <a:bodyPr wrap="none" rtlCol="0">
            <a:spAutoFit/>
          </a:bodyPr>
          <a:lstStyle/>
          <a:p>
            <a:r>
              <a:rPr lang="en-US" b="0" i="0" dirty="0">
                <a:solidFill>
                  <a:srgbClr val="202124"/>
                </a:solidFill>
                <a:effectLst/>
                <a:latin typeface="+mj-lt"/>
              </a:rPr>
              <a:t>5th Floor, </a:t>
            </a:r>
            <a:r>
              <a:rPr lang="en-US" b="0" i="0" dirty="0" err="1">
                <a:solidFill>
                  <a:srgbClr val="202124"/>
                </a:solidFill>
                <a:effectLst/>
                <a:latin typeface="+mj-lt"/>
              </a:rPr>
              <a:t>Usnaz</a:t>
            </a:r>
            <a:r>
              <a:rPr lang="en-US" b="0" i="0" dirty="0">
                <a:solidFill>
                  <a:srgbClr val="202124"/>
                </a:solidFill>
                <a:effectLst/>
                <a:latin typeface="+mj-lt"/>
              </a:rPr>
              <a:t> Tower, Church Landing Rd, near Medical Trust Hospital, </a:t>
            </a:r>
            <a:r>
              <a:rPr lang="en-US" b="0" i="0" dirty="0" err="1">
                <a:solidFill>
                  <a:srgbClr val="202124"/>
                </a:solidFill>
                <a:effectLst/>
                <a:latin typeface="+mj-lt"/>
              </a:rPr>
              <a:t>Pallimukku</a:t>
            </a:r>
            <a:r>
              <a:rPr lang="en-US" b="0" i="0" dirty="0">
                <a:solidFill>
                  <a:srgbClr val="202124"/>
                </a:solidFill>
                <a:effectLst/>
                <a:latin typeface="+mj-lt"/>
              </a:rPr>
              <a:t>, Kochi, Kerala 682016</a:t>
            </a:r>
            <a:endParaRPr lang="en-IN" dirty="0">
              <a:latin typeface="+mj-lt"/>
            </a:endParaRPr>
          </a:p>
        </p:txBody>
      </p:sp>
      <p:sp>
        <p:nvSpPr>
          <p:cNvPr id="9" name="Rectangle 8">
            <a:extLst>
              <a:ext uri="{FF2B5EF4-FFF2-40B4-BE49-F238E27FC236}">
                <a16:creationId xmlns:a16="http://schemas.microsoft.com/office/drawing/2014/main" id="{63035284-0667-ECA3-33F6-B7DF29C33A98}"/>
              </a:ext>
            </a:extLst>
          </p:cNvPr>
          <p:cNvSpPr/>
          <p:nvPr/>
        </p:nvSpPr>
        <p:spPr>
          <a:xfrm>
            <a:off x="0" y="0"/>
            <a:ext cx="12192000" cy="875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9865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96A050-B16A-1BF6-D12D-8494647BBDE5}"/>
              </a:ext>
            </a:extLst>
          </p:cNvPr>
          <p:cNvSpPr txBox="1"/>
          <p:nvPr/>
        </p:nvSpPr>
        <p:spPr>
          <a:xfrm>
            <a:off x="5415886" y="3059668"/>
            <a:ext cx="1360227" cy="369332"/>
          </a:xfrm>
          <a:prstGeom prst="rect">
            <a:avLst/>
          </a:prstGeom>
          <a:noFill/>
        </p:spPr>
        <p:txBody>
          <a:bodyPr wrap="square" rtlCol="0">
            <a:spAutoFit/>
          </a:bodyPr>
          <a:lstStyle/>
          <a:p>
            <a:r>
              <a:rPr lang="en-IN" dirty="0">
                <a:solidFill>
                  <a:schemeClr val="accent1">
                    <a:lumMod val="75000"/>
                  </a:schemeClr>
                </a:solidFill>
              </a:rPr>
              <a:t>Functions</a:t>
            </a:r>
          </a:p>
        </p:txBody>
      </p:sp>
      <p:pic>
        <p:nvPicPr>
          <p:cNvPr id="4" name="Picture 3">
            <a:extLst>
              <a:ext uri="{FF2B5EF4-FFF2-40B4-BE49-F238E27FC236}">
                <a16:creationId xmlns:a16="http://schemas.microsoft.com/office/drawing/2014/main" id="{8473F066-23AB-D535-7648-6F44DC6B5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659" y="350817"/>
            <a:ext cx="1042675" cy="558318"/>
          </a:xfrm>
          <a:prstGeom prst="rect">
            <a:avLst/>
          </a:prstGeom>
        </p:spPr>
      </p:pic>
    </p:spTree>
    <p:extLst>
      <p:ext uri="{BB962C8B-B14F-4D97-AF65-F5344CB8AC3E}">
        <p14:creationId xmlns:p14="http://schemas.microsoft.com/office/powerpoint/2010/main" val="260797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1C583-EF09-3B96-BBF0-C8C48E3AB457}"/>
              </a:ext>
            </a:extLst>
          </p:cNvPr>
          <p:cNvSpPr txBox="1"/>
          <p:nvPr/>
        </p:nvSpPr>
        <p:spPr>
          <a:xfrm>
            <a:off x="856890" y="1859339"/>
            <a:ext cx="4957313" cy="3139321"/>
          </a:xfrm>
          <a:prstGeom prst="rect">
            <a:avLst/>
          </a:prstGeom>
          <a:noFill/>
        </p:spPr>
        <p:txBody>
          <a:bodyPr wrap="square">
            <a:spAutoFit/>
          </a:bodyPr>
          <a:lstStyle/>
          <a:p>
            <a:r>
              <a:rPr lang="en-US" b="1" dirty="0">
                <a:latin typeface="Trebuchet MS" panose="020B0603020202020204" pitchFamily="34" charset="0"/>
              </a:rPr>
              <a:t>Introduction to Python Functions</a:t>
            </a:r>
          </a:p>
          <a:p>
            <a:r>
              <a:rPr lang="en-US" dirty="0">
                <a:latin typeface="Trebuchet MS" panose="020B0603020202020204" pitchFamily="34" charset="0"/>
              </a:rPr>
              <a:t>Python functions are a powerful tool for creating custom code. They are defined blocks of code that can be executed with a single call. Functions can be used to simplify code and make it easier to read and maintain.</a:t>
            </a:r>
          </a:p>
          <a:p>
            <a:r>
              <a:rPr lang="en-US" dirty="0">
                <a:latin typeface="Trebuchet MS" panose="020B0603020202020204" pitchFamily="34" charset="0"/>
              </a:rPr>
              <a:t>Python functions are defined using the 'def' keyword, followed by the function name and a set of parentheses. The parentheses may contain parameters that are passed to the function when it is called.</a:t>
            </a:r>
          </a:p>
        </p:txBody>
      </p:sp>
      <p:pic>
        <p:nvPicPr>
          <p:cNvPr id="5" name="Picture 4">
            <a:extLst>
              <a:ext uri="{FF2B5EF4-FFF2-40B4-BE49-F238E27FC236}">
                <a16:creationId xmlns:a16="http://schemas.microsoft.com/office/drawing/2014/main" id="{94817F61-F8E5-937F-EC26-D8AB84202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610" y="2264432"/>
            <a:ext cx="4762500" cy="2157413"/>
          </a:xfrm>
          <a:prstGeom prst="rect">
            <a:avLst/>
          </a:prstGeom>
        </p:spPr>
      </p:pic>
      <p:pic>
        <p:nvPicPr>
          <p:cNvPr id="4" name="Picture 3">
            <a:extLst>
              <a:ext uri="{FF2B5EF4-FFF2-40B4-BE49-F238E27FC236}">
                <a16:creationId xmlns:a16="http://schemas.microsoft.com/office/drawing/2014/main" id="{D899CF1C-D91C-1ACF-D8F6-E36CF2732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659" y="350817"/>
            <a:ext cx="1042675" cy="558318"/>
          </a:xfrm>
          <a:prstGeom prst="rect">
            <a:avLst/>
          </a:prstGeom>
        </p:spPr>
      </p:pic>
    </p:spTree>
    <p:extLst>
      <p:ext uri="{BB962C8B-B14F-4D97-AF65-F5344CB8AC3E}">
        <p14:creationId xmlns:p14="http://schemas.microsoft.com/office/powerpoint/2010/main" val="66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5CA19C-7CD5-A771-C556-7BE10BDBC546}"/>
              </a:ext>
            </a:extLst>
          </p:cNvPr>
          <p:cNvSpPr txBox="1"/>
          <p:nvPr/>
        </p:nvSpPr>
        <p:spPr>
          <a:xfrm>
            <a:off x="977661" y="1997839"/>
            <a:ext cx="6096000" cy="2862322"/>
          </a:xfrm>
          <a:prstGeom prst="rect">
            <a:avLst/>
          </a:prstGeom>
          <a:noFill/>
        </p:spPr>
        <p:txBody>
          <a:bodyPr wrap="square">
            <a:spAutoFit/>
          </a:bodyPr>
          <a:lstStyle/>
          <a:p>
            <a:r>
              <a:rPr lang="en-US" b="1" dirty="0">
                <a:effectLst/>
                <a:latin typeface="Trebuchet MS" panose="020B0603020202020204" pitchFamily="34" charset="0"/>
              </a:rPr>
              <a:t>Return Values</a:t>
            </a:r>
          </a:p>
          <a:p>
            <a:r>
              <a:rPr lang="en-US" dirty="0">
                <a:effectLst/>
                <a:latin typeface="Trebuchet MS" panose="020B0603020202020204" pitchFamily="34" charset="0"/>
              </a:rPr>
              <a:t>Python functions can return values. When a function returns a value, the code inside of the function is executed and the value is returned to the calling code. The value that is returned can be used in the calling code.</a:t>
            </a:r>
          </a:p>
          <a:p>
            <a:r>
              <a:rPr lang="en-US" dirty="0">
                <a:effectLst/>
                <a:latin typeface="Trebuchet MS" panose="020B0603020202020204" pitchFamily="34" charset="0"/>
              </a:rPr>
              <a:t>It is important to note that if a function does not explicitly return a value, then the function will return the special value 'None'. This is a special value that indicates that no value was returned from the function.</a:t>
            </a:r>
          </a:p>
        </p:txBody>
      </p:sp>
      <p:pic>
        <p:nvPicPr>
          <p:cNvPr id="6" name="Picture 5">
            <a:extLst>
              <a:ext uri="{FF2B5EF4-FFF2-40B4-BE49-F238E27FC236}">
                <a16:creationId xmlns:a16="http://schemas.microsoft.com/office/drawing/2014/main" id="{744C9584-FDE3-4746-0B64-4B1202C524C1}"/>
              </a:ext>
            </a:extLst>
          </p:cNvPr>
          <p:cNvPicPr>
            <a:picLocks noChangeAspect="1"/>
          </p:cNvPicPr>
          <p:nvPr/>
        </p:nvPicPr>
        <p:blipFill>
          <a:blip r:embed="rId2"/>
          <a:stretch>
            <a:fillRect/>
          </a:stretch>
        </p:blipFill>
        <p:spPr>
          <a:xfrm>
            <a:off x="7478183" y="1064389"/>
            <a:ext cx="4381500" cy="1866900"/>
          </a:xfrm>
          <a:prstGeom prst="rect">
            <a:avLst/>
          </a:prstGeom>
        </p:spPr>
      </p:pic>
      <p:pic>
        <p:nvPicPr>
          <p:cNvPr id="8" name="Picture 7">
            <a:extLst>
              <a:ext uri="{FF2B5EF4-FFF2-40B4-BE49-F238E27FC236}">
                <a16:creationId xmlns:a16="http://schemas.microsoft.com/office/drawing/2014/main" id="{C4A5F11D-AAD9-D862-FFDD-48DC83D34307}"/>
              </a:ext>
            </a:extLst>
          </p:cNvPr>
          <p:cNvPicPr>
            <a:picLocks noChangeAspect="1"/>
          </p:cNvPicPr>
          <p:nvPr/>
        </p:nvPicPr>
        <p:blipFill>
          <a:blip r:embed="rId3"/>
          <a:stretch>
            <a:fillRect/>
          </a:stretch>
        </p:blipFill>
        <p:spPr>
          <a:xfrm>
            <a:off x="7636884" y="3604977"/>
            <a:ext cx="4064098" cy="1866900"/>
          </a:xfrm>
          <a:prstGeom prst="rect">
            <a:avLst/>
          </a:prstGeom>
        </p:spPr>
      </p:pic>
      <p:pic>
        <p:nvPicPr>
          <p:cNvPr id="2" name="Picture 1">
            <a:extLst>
              <a:ext uri="{FF2B5EF4-FFF2-40B4-BE49-F238E27FC236}">
                <a16:creationId xmlns:a16="http://schemas.microsoft.com/office/drawing/2014/main" id="{F826B7A2-429F-6A81-58DB-887D3F152A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0659" y="350817"/>
            <a:ext cx="1042675" cy="558318"/>
          </a:xfrm>
          <a:prstGeom prst="rect">
            <a:avLst/>
          </a:prstGeom>
        </p:spPr>
      </p:pic>
    </p:spTree>
    <p:extLst>
      <p:ext uri="{BB962C8B-B14F-4D97-AF65-F5344CB8AC3E}">
        <p14:creationId xmlns:p14="http://schemas.microsoft.com/office/powerpoint/2010/main" val="343168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F3EF02-202A-633F-4EA5-C23E6C748630}"/>
              </a:ext>
            </a:extLst>
          </p:cNvPr>
          <p:cNvSpPr txBox="1"/>
          <p:nvPr/>
        </p:nvSpPr>
        <p:spPr>
          <a:xfrm>
            <a:off x="1219199" y="1151019"/>
            <a:ext cx="6096000" cy="3970318"/>
          </a:xfrm>
          <a:prstGeom prst="rect">
            <a:avLst/>
          </a:prstGeom>
          <a:noFill/>
        </p:spPr>
        <p:txBody>
          <a:bodyPr wrap="square">
            <a:spAutoFit/>
          </a:bodyPr>
          <a:lstStyle/>
          <a:p>
            <a:endParaRPr lang="en-US" dirty="0">
              <a:effectLst/>
              <a:latin typeface="Trebuchet MS" panose="020B0603020202020204" pitchFamily="34" charset="0"/>
            </a:endParaRPr>
          </a:p>
          <a:p>
            <a:endParaRPr lang="en-US" dirty="0">
              <a:latin typeface="Trebuchet MS" panose="020B0603020202020204" pitchFamily="34" charset="0"/>
            </a:endParaRPr>
          </a:p>
          <a:p>
            <a:r>
              <a:rPr lang="en-US" b="1" dirty="0">
                <a:effectLst/>
                <a:latin typeface="Trebuchet MS" panose="020B0603020202020204" pitchFamily="34" charset="0"/>
              </a:rPr>
              <a:t>Variable Scope</a:t>
            </a:r>
          </a:p>
          <a:p>
            <a:r>
              <a:rPr lang="en-US" dirty="0">
                <a:effectLst/>
                <a:latin typeface="Trebuchet MS" panose="020B0603020202020204" pitchFamily="34" charset="0"/>
              </a:rPr>
              <a:t>Python functions have a concept of variable scope. Variables that are defined inside of a function are only visible inside of that function and are not visible outside of the function. This is referred to as a local variable.</a:t>
            </a:r>
          </a:p>
          <a:p>
            <a:endParaRPr lang="en-US" dirty="0">
              <a:effectLst/>
              <a:latin typeface="Trebuchet MS" panose="020B0603020202020204" pitchFamily="34" charset="0"/>
            </a:endParaRPr>
          </a:p>
          <a:p>
            <a:r>
              <a:rPr lang="en-US" dirty="0">
                <a:effectLst/>
                <a:latin typeface="Trebuchet MS" panose="020B0603020202020204" pitchFamily="34" charset="0"/>
              </a:rPr>
              <a:t>Variables that are defined outside of a function are referred to as global variables and are visible inside of the function. It is important to note that if a variable is defined inside of a function and is given the same name as a global variable, the local variable will take precedence.</a:t>
            </a:r>
          </a:p>
        </p:txBody>
      </p:sp>
      <p:pic>
        <p:nvPicPr>
          <p:cNvPr id="4" name="Picture 3">
            <a:extLst>
              <a:ext uri="{FF2B5EF4-FFF2-40B4-BE49-F238E27FC236}">
                <a16:creationId xmlns:a16="http://schemas.microsoft.com/office/drawing/2014/main" id="{809DC41F-3CEA-4058-A20F-AC4998458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0234" y="1440005"/>
            <a:ext cx="4483100" cy="4199170"/>
          </a:xfrm>
          <a:prstGeom prst="rect">
            <a:avLst/>
          </a:prstGeom>
        </p:spPr>
      </p:pic>
      <p:pic>
        <p:nvPicPr>
          <p:cNvPr id="2" name="Picture 1">
            <a:extLst>
              <a:ext uri="{FF2B5EF4-FFF2-40B4-BE49-F238E27FC236}">
                <a16:creationId xmlns:a16="http://schemas.microsoft.com/office/drawing/2014/main" id="{174DB0DE-85C0-E2C0-7FFC-58AADD09E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659" y="350817"/>
            <a:ext cx="1042675" cy="558318"/>
          </a:xfrm>
          <a:prstGeom prst="rect">
            <a:avLst/>
          </a:prstGeom>
        </p:spPr>
      </p:pic>
    </p:spTree>
    <p:extLst>
      <p:ext uri="{BB962C8B-B14F-4D97-AF65-F5344CB8AC3E}">
        <p14:creationId xmlns:p14="http://schemas.microsoft.com/office/powerpoint/2010/main" val="131659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7BE7E2-F5DA-6FFC-574C-160029175B10}"/>
              </a:ext>
            </a:extLst>
          </p:cNvPr>
          <p:cNvSpPr txBox="1"/>
          <p:nvPr/>
        </p:nvSpPr>
        <p:spPr>
          <a:xfrm>
            <a:off x="523875" y="1207884"/>
            <a:ext cx="6096000" cy="2862322"/>
          </a:xfrm>
          <a:prstGeom prst="rect">
            <a:avLst/>
          </a:prstGeom>
          <a:noFill/>
        </p:spPr>
        <p:txBody>
          <a:bodyPr wrap="square">
            <a:spAutoFit/>
          </a:bodyPr>
          <a:lstStyle/>
          <a:p>
            <a:r>
              <a:rPr lang="en-US" b="1" dirty="0">
                <a:latin typeface="Trebuchet MS" panose="020B0603020202020204" pitchFamily="34" charset="0"/>
              </a:rPr>
              <a:t>Lambda Functions</a:t>
            </a:r>
          </a:p>
          <a:p>
            <a:r>
              <a:rPr lang="en-US" dirty="0">
                <a:latin typeface="Trebuchet MS" panose="020B0603020202020204" pitchFamily="34" charset="0"/>
              </a:rPr>
              <a:t>Python also supports the concept of lambda functions. Lambda functions are anonymous functions that are defined using the 'lambda' keyword. They are typically used when a function is only needed for a short period of time and does not need to be reused.</a:t>
            </a:r>
          </a:p>
          <a:p>
            <a:endParaRPr lang="en-US" dirty="0">
              <a:latin typeface="Trebuchet MS" panose="020B0603020202020204" pitchFamily="34" charset="0"/>
            </a:endParaRPr>
          </a:p>
          <a:p>
            <a:r>
              <a:rPr lang="en-US" dirty="0">
                <a:latin typeface="Trebuchet MS" panose="020B0603020202020204" pitchFamily="34" charset="0"/>
              </a:rPr>
              <a:t>Lambda functions are defined using the 'lambda' keyword followed by a set of parameters, a colon, and the expression that will be evaluated. </a:t>
            </a:r>
          </a:p>
        </p:txBody>
      </p:sp>
      <p:pic>
        <p:nvPicPr>
          <p:cNvPr id="6" name="Picture 5">
            <a:extLst>
              <a:ext uri="{FF2B5EF4-FFF2-40B4-BE49-F238E27FC236}">
                <a16:creationId xmlns:a16="http://schemas.microsoft.com/office/drawing/2014/main" id="{6ED73D3E-0CA4-5235-351F-DA56BE3A1FFF}"/>
              </a:ext>
            </a:extLst>
          </p:cNvPr>
          <p:cNvPicPr>
            <a:picLocks noChangeAspect="1"/>
          </p:cNvPicPr>
          <p:nvPr/>
        </p:nvPicPr>
        <p:blipFill>
          <a:blip r:embed="rId2"/>
          <a:stretch>
            <a:fillRect/>
          </a:stretch>
        </p:blipFill>
        <p:spPr>
          <a:xfrm>
            <a:off x="1047750" y="5262562"/>
            <a:ext cx="5048250" cy="647700"/>
          </a:xfrm>
          <a:prstGeom prst="rect">
            <a:avLst/>
          </a:prstGeom>
        </p:spPr>
      </p:pic>
      <p:pic>
        <p:nvPicPr>
          <p:cNvPr id="8" name="Picture 7">
            <a:extLst>
              <a:ext uri="{FF2B5EF4-FFF2-40B4-BE49-F238E27FC236}">
                <a16:creationId xmlns:a16="http://schemas.microsoft.com/office/drawing/2014/main" id="{587F6B5A-EBE9-49DB-8E81-58F413928E43}"/>
              </a:ext>
            </a:extLst>
          </p:cNvPr>
          <p:cNvPicPr>
            <a:picLocks noChangeAspect="1"/>
          </p:cNvPicPr>
          <p:nvPr/>
        </p:nvPicPr>
        <p:blipFill>
          <a:blip r:embed="rId3"/>
          <a:stretch>
            <a:fillRect/>
          </a:stretch>
        </p:blipFill>
        <p:spPr>
          <a:xfrm>
            <a:off x="6619875" y="1400256"/>
            <a:ext cx="5116908" cy="3223948"/>
          </a:xfrm>
          <a:prstGeom prst="rect">
            <a:avLst/>
          </a:prstGeom>
        </p:spPr>
      </p:pic>
      <p:pic>
        <p:nvPicPr>
          <p:cNvPr id="9" name="Picture 8">
            <a:extLst>
              <a:ext uri="{FF2B5EF4-FFF2-40B4-BE49-F238E27FC236}">
                <a16:creationId xmlns:a16="http://schemas.microsoft.com/office/drawing/2014/main" id="{26DA9591-0BFB-5F8C-3DCD-80380B4FB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0659" y="350817"/>
            <a:ext cx="1042675" cy="558318"/>
          </a:xfrm>
          <a:prstGeom prst="rect">
            <a:avLst/>
          </a:prstGeom>
        </p:spPr>
      </p:pic>
    </p:spTree>
    <p:extLst>
      <p:ext uri="{BB962C8B-B14F-4D97-AF65-F5344CB8AC3E}">
        <p14:creationId xmlns:p14="http://schemas.microsoft.com/office/powerpoint/2010/main" val="297506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68B88A-992E-B53A-64F9-C0F5D723D96D}"/>
              </a:ext>
            </a:extLst>
          </p:cNvPr>
          <p:cNvSpPr txBox="1"/>
          <p:nvPr/>
        </p:nvSpPr>
        <p:spPr>
          <a:xfrm>
            <a:off x="3048000" y="2136339"/>
            <a:ext cx="6096000" cy="2308324"/>
          </a:xfrm>
          <a:prstGeom prst="rect">
            <a:avLst/>
          </a:prstGeom>
          <a:noFill/>
        </p:spPr>
        <p:txBody>
          <a:bodyPr wrap="square">
            <a:spAutoFit/>
          </a:bodyPr>
          <a:lstStyle/>
          <a:p>
            <a:r>
              <a:rPr lang="en-US" dirty="0"/>
              <a:t>Python functions are a powerful tool for creating custom code. They are defined blocks of code that can be executed with a single call. Functions can be used to simplify code and make it easier to read and maintain.</a:t>
            </a:r>
          </a:p>
          <a:p>
            <a:r>
              <a:rPr lang="en-US" dirty="0"/>
              <a:t>Python functions can return values, have variable scope, and can be called from other functions. Python also supports the concept of lambda functions, which are anonymous functions that are defined using the 'lambda' keyword.</a:t>
            </a:r>
          </a:p>
        </p:txBody>
      </p:sp>
      <p:pic>
        <p:nvPicPr>
          <p:cNvPr id="2" name="Picture 1">
            <a:extLst>
              <a:ext uri="{FF2B5EF4-FFF2-40B4-BE49-F238E27FC236}">
                <a16:creationId xmlns:a16="http://schemas.microsoft.com/office/drawing/2014/main" id="{5804E6D5-C545-2494-48F8-B4AAC9018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659" y="350817"/>
            <a:ext cx="1042675" cy="558318"/>
          </a:xfrm>
          <a:prstGeom prst="rect">
            <a:avLst/>
          </a:prstGeom>
        </p:spPr>
      </p:pic>
    </p:spTree>
    <p:extLst>
      <p:ext uri="{BB962C8B-B14F-4D97-AF65-F5344CB8AC3E}">
        <p14:creationId xmlns:p14="http://schemas.microsoft.com/office/powerpoint/2010/main" val="3128398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2095</TotalTime>
  <Words>450</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GINTO THOMAS</dc:creator>
  <cp:lastModifiedBy>GINTO THOMAS</cp:lastModifiedBy>
  <cp:revision>7</cp:revision>
  <dcterms:created xsi:type="dcterms:W3CDTF">2023-02-21T04:59:54Z</dcterms:created>
  <dcterms:modified xsi:type="dcterms:W3CDTF">2023-03-08T11:36:35Z</dcterms:modified>
</cp:coreProperties>
</file>