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EDC7-5CBE-2DFE-1861-43E3279B1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09E86-D150-80AB-A965-D6E26BF19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BFC97-1F5C-6635-E030-1A16BCA7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7FB0-37C3-429B-8839-DC8F8884C33A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66F17-41EB-4C56-D401-35024B70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7A429-7118-3D1A-3233-4B07B6C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A3F6-CFD1-4A13-9231-61D73675D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7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3E368-5CAB-B380-9DF3-BE0B7066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A8F75-0DB7-CF86-9E88-49509FF16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B2556-0DFF-E587-6043-B38B1166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7FB0-37C3-429B-8839-DC8F8884C33A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318B1-47A1-E1C6-004A-0EA8E7B4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8B5C-EE0C-2CEF-EC1C-C7364EA1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A3F6-CFD1-4A13-9231-61D73675D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71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37C7A-C920-F03A-E161-24D94E06B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CA4CB-44D2-D7FC-6287-26507BD86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C1B71-8898-B160-F132-38B99356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7FB0-37C3-429B-8839-DC8F8884C33A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D8418-FD2C-E744-B8F3-0543638F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A91AD-73E5-707F-6143-27E90600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A3F6-CFD1-4A13-9231-61D73675D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89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5F3D-D96D-0BE3-55D3-3E6365C7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DFF2-B97F-DD01-D8CB-52E47322D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2312C-FF1D-880B-F51E-7F87D05E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7FB0-37C3-429B-8839-DC8F8884C33A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1F43E-5E0E-8BEE-05FD-39D1A330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8D1DC-CE5F-69F3-D067-AE3F48DA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A3F6-CFD1-4A13-9231-61D73675D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72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5399-19C3-A06E-65CF-1430A9D2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4079D-CCC0-D45A-6788-07F200B5A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D9340-1D51-85E7-CBEE-52BC3BAD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7FB0-37C3-429B-8839-DC8F8884C33A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6509B-28D5-A84C-4EED-295074D7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37597-90FA-ED1A-E0F4-8F6D5B8A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A3F6-CFD1-4A13-9231-61D73675D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69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B5AC-06EA-AD3D-92C8-235AC5B3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80965-ED7A-7CD8-C0E2-1DA13437E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21946-24F0-DA70-DF48-B46ACCE1A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6D317-C52D-A7EC-E2DC-C4BB3647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7FB0-37C3-429B-8839-DC8F8884C33A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6F86F-215A-161C-8EAA-B7B40256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B8577-7297-3B1C-FB9F-8B4B36BC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A3F6-CFD1-4A13-9231-61D73675D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3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4242-B7A9-9D4D-8EDB-3BF0D977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1CA34-156E-BE92-ACE0-F1FE2E2C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58BED-BBC7-8EC9-B6DE-8B7192FA0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78CFC-CA46-6F3C-972D-87AAE761F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096C9-BB5A-5E52-D2A5-BA9358810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BE257-8EF5-051F-A95F-70B68795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7FB0-37C3-429B-8839-DC8F8884C33A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A07E2-F8D9-96DA-6266-3FDC14A9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38E572-7F99-4667-3305-BD8A3F45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A3F6-CFD1-4A13-9231-61D73675D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38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272E-6EE3-54DE-CCE0-88DDF6CA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1773D-EEB3-72B1-88C3-0796A62A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7FB0-37C3-429B-8839-DC8F8884C33A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95FC0-80F1-C6BE-C79F-DF0A6FC5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A5A08-0372-DA89-8AE7-901DACC6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A3F6-CFD1-4A13-9231-61D73675D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07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EACD4B-B7F1-EE4C-5590-459DA039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7FB0-37C3-429B-8839-DC8F8884C33A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45AD2-2EDB-9CBC-5C2C-0A3B0120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6FB8C-73EF-5DC8-91C7-BB0D92A5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A3F6-CFD1-4A13-9231-61D73675D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45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814B-E4BF-28C5-33AF-C4BAFBE2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A7DE7-6391-4AF9-1171-A4B04ED46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CB5C3-45CD-605C-0EB3-CDFB4E115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7F95C-84F9-DF43-B010-AF7D4587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7FB0-37C3-429B-8839-DC8F8884C33A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26335-A344-C411-CBEA-30C054EE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3B205-628F-6BA0-8222-44437B30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A3F6-CFD1-4A13-9231-61D73675D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24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31DF-CAC9-1044-0FEA-50A50E72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B46727-599C-65DC-9E51-CD4A10222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B7519-9D42-B01C-F993-46B4B92C7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7EB5D-E79E-1403-3A4E-F954D323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7FB0-37C3-429B-8839-DC8F8884C33A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6C393-3C47-A649-96F8-C6A07D8B7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F8852-03E8-912D-2AB8-B1183A86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A3F6-CFD1-4A13-9231-61D73675D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36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606D8-FB5A-46C8-5CA6-683DAB2B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DF11F-9189-6C76-21E0-490FB81E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D45ED-BB08-B70C-612A-94294C094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7FB0-37C3-429B-8839-DC8F8884C33A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5C87A-C5A2-DA7A-48A2-63A041D35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ECD9A-AE0E-C101-1FDF-DF663CA7C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BA3F6-CFD1-4A13-9231-61D73675DD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16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F7F0FE-F2B6-F6F2-A6C4-83C6250F1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92" y="1996751"/>
            <a:ext cx="4862416" cy="2603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39AAF3-D806-A16F-46F4-30EA47F75E1E}"/>
              </a:ext>
            </a:extLst>
          </p:cNvPr>
          <p:cNvSpPr txBox="1"/>
          <p:nvPr/>
        </p:nvSpPr>
        <p:spPr>
          <a:xfrm>
            <a:off x="951722" y="4954555"/>
            <a:ext cx="9907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5th Floor,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+mj-lt"/>
              </a:rPr>
              <a:t>Usnaz</a:t>
            </a: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 Tower, Church Landing Rd, near Medical Trust Hospital,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+mj-lt"/>
              </a:rPr>
              <a:t>Pallimukku</a:t>
            </a: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, Kochi, Kerala 682016</a:t>
            </a:r>
            <a:endParaRPr lang="en-IN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52A904-74B3-BEDF-D11E-48F1CB0B8B95}"/>
              </a:ext>
            </a:extLst>
          </p:cNvPr>
          <p:cNvSpPr/>
          <p:nvPr/>
        </p:nvSpPr>
        <p:spPr>
          <a:xfrm>
            <a:off x="0" y="-46653"/>
            <a:ext cx="12192000" cy="875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70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0F5B09-8B6A-ACE3-0D54-5A1C66FFCACF}"/>
              </a:ext>
            </a:extLst>
          </p:cNvPr>
          <p:cNvSpPr txBox="1"/>
          <p:nvPr/>
        </p:nvSpPr>
        <p:spPr>
          <a:xfrm>
            <a:off x="5622877" y="3244334"/>
            <a:ext cx="12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Modules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73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20D48F-05C5-B29D-4F96-3CA862DB2469}"/>
              </a:ext>
            </a:extLst>
          </p:cNvPr>
          <p:cNvSpPr txBox="1"/>
          <p:nvPr/>
        </p:nvSpPr>
        <p:spPr>
          <a:xfrm>
            <a:off x="5588000" y="1786999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rebuchet MS" panose="020B0603020202020204" pitchFamily="34" charset="0"/>
              </a:rPr>
              <a:t>A module is </a:t>
            </a:r>
            <a:r>
              <a:rPr lang="en-IN" b="1" dirty="0">
                <a:latin typeface="Trebuchet MS" panose="020B0603020202020204" pitchFamily="34" charset="0"/>
              </a:rPr>
              <a:t>a file containing Python code, definitions of functions, statements, or classes</a:t>
            </a:r>
            <a:r>
              <a:rPr lang="en-IN" dirty="0">
                <a:latin typeface="Trebuchet MS" panose="020B0603020202020204" pitchFamily="34" charset="0"/>
              </a:rPr>
              <a:t>. An example_module.py file is a module we will create and whose name is </a:t>
            </a:r>
            <a:r>
              <a:rPr lang="en-IN" dirty="0" err="1">
                <a:latin typeface="Trebuchet MS" panose="020B0603020202020204" pitchFamily="34" charset="0"/>
              </a:rPr>
              <a:t>example_module</a:t>
            </a:r>
            <a:r>
              <a:rPr lang="en-IN" dirty="0">
                <a:latin typeface="Trebuchet MS" panose="020B0603020202020204" pitchFamily="34" charset="0"/>
              </a:rPr>
              <a:t>. We employ modules to divide complicated programs into smaller, more understandable pieces. Modules also allow for the reuse of code.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68A7B-3144-E90C-BD07-E65E039AD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160662"/>
            <a:ext cx="4890304" cy="328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6917CE-0BCD-D4F0-450D-C6F44D1FF1D7}"/>
              </a:ext>
            </a:extLst>
          </p:cNvPr>
          <p:cNvSpPr txBox="1"/>
          <p:nvPr/>
        </p:nvSpPr>
        <p:spPr>
          <a:xfrm>
            <a:off x="2350305" y="5208467"/>
            <a:ext cx="2613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Built in</a:t>
            </a:r>
            <a:endParaRPr lang="en-US" dirty="0"/>
          </a:p>
          <a:p>
            <a:r>
              <a:rPr lang="en-US" b="1" dirty="0"/>
              <a:t>2. User-defined.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C61F34-A353-8565-91DB-60A652DB8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479" y="211428"/>
            <a:ext cx="657042" cy="35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3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C7EC0FE-8066-B5DF-62CD-B336EB10D0C5}"/>
              </a:ext>
            </a:extLst>
          </p:cNvPr>
          <p:cNvSpPr txBox="1"/>
          <p:nvPr/>
        </p:nvSpPr>
        <p:spPr>
          <a:xfrm>
            <a:off x="314705" y="1997839"/>
            <a:ext cx="56030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Built-in modules</a:t>
            </a:r>
          </a:p>
          <a:p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Built-in modules come with default Python installation. One of Python’s most significant advantages is its rich library support that contains lots of built-in modules. Hence, it provides a lot of reusable code.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effectLst/>
                <a:latin typeface="Trebuchet MS" panose="020B0603020202020204" pitchFamily="34" charset="0"/>
              </a:rPr>
              <a:t>Some commonly used Python built-in modules are datetime, </a:t>
            </a:r>
            <a:r>
              <a:rPr lang="en-US" dirty="0" err="1">
                <a:effectLst/>
                <a:latin typeface="Trebuchet MS" panose="020B0603020202020204" pitchFamily="34" charset="0"/>
              </a:rPr>
              <a:t>os</a:t>
            </a:r>
            <a:r>
              <a:rPr lang="en-US" dirty="0">
                <a:effectLst/>
                <a:latin typeface="Trebuchet MS" panose="020B0603020202020204" pitchFamily="34" charset="0"/>
              </a:rPr>
              <a:t>, math,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 err="1">
                <a:effectLst/>
                <a:latin typeface="Trebuchet MS" panose="020B0603020202020204" pitchFamily="34" charset="0"/>
              </a:rPr>
              <a:t>json</a:t>
            </a:r>
            <a:r>
              <a:rPr lang="en-US" dirty="0">
                <a:effectLst/>
                <a:latin typeface="Trebuchet MS" panose="020B0603020202020204" pitchFamily="34" charset="0"/>
              </a:rPr>
              <a:t>, random </a:t>
            </a:r>
            <a:r>
              <a:rPr lang="en-US" dirty="0" err="1">
                <a:effectLst/>
                <a:latin typeface="Trebuchet MS" panose="020B0603020202020204" pitchFamily="34" charset="0"/>
              </a:rPr>
              <a:t>etc</a:t>
            </a:r>
            <a:endParaRPr lang="en-IN" dirty="0">
              <a:latin typeface="Trebuchet MS" panose="020B0603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1E086A-6635-1FD4-261C-A4A2752AF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721" y="1094530"/>
            <a:ext cx="6121649" cy="42797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34729A-599E-E43C-5F32-E58F7C0AA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479" y="211428"/>
            <a:ext cx="657042" cy="35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3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092216-B67D-D6EE-DB39-24E309570614}"/>
              </a:ext>
            </a:extLst>
          </p:cNvPr>
          <p:cNvSpPr txBox="1"/>
          <p:nvPr/>
        </p:nvSpPr>
        <p:spPr>
          <a:xfrm>
            <a:off x="742144" y="2274838"/>
            <a:ext cx="50935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User-defined modules</a:t>
            </a:r>
          </a:p>
          <a:p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The modules which the user defines or create are called a user-defined module.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We can create our own module, which contains classes, </a:t>
            </a:r>
            <a:r>
              <a:rPr lang="en-US" dirty="0" err="1">
                <a:effectLst/>
                <a:latin typeface="Arial" panose="020B0604020202020204" pitchFamily="34" charset="0"/>
              </a:rPr>
              <a:t>functions,variables</a:t>
            </a:r>
            <a:r>
              <a:rPr lang="en-US" dirty="0">
                <a:effectLst/>
                <a:latin typeface="Arial" panose="020B0604020202020204" pitchFamily="34" charset="0"/>
              </a:rPr>
              <a:t>, etc., as per our requirements.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18A18A-23D1-8092-A948-C27A9D2ED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60396"/>
            <a:ext cx="5515940" cy="43372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B9A802-901F-3D9A-B8E8-03C1AACD5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479" y="211428"/>
            <a:ext cx="657042" cy="35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3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50E78B-B41E-2583-5A10-0A78951F196D}"/>
              </a:ext>
            </a:extLst>
          </p:cNvPr>
          <p:cNvSpPr txBox="1"/>
          <p:nvPr/>
        </p:nvSpPr>
        <p:spPr>
          <a:xfrm>
            <a:off x="2692400" y="1859339"/>
            <a:ext cx="68072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Trebuchet MS" panose="020B0603020202020204" pitchFamily="34" charset="0"/>
              </a:rPr>
              <a:t>Benefits of modules in Python</a:t>
            </a:r>
          </a:p>
          <a:p>
            <a:r>
              <a:rPr lang="en-US" dirty="0">
                <a:effectLst/>
                <a:latin typeface="Trebuchet MS" panose="020B0603020202020204" pitchFamily="34" charset="0"/>
              </a:rPr>
              <a:t>There are a couple of key benefits of creating and using a module in Python:</a:t>
            </a:r>
          </a:p>
          <a:p>
            <a:r>
              <a:rPr lang="en-US" b="1" dirty="0">
                <a:effectLst/>
                <a:latin typeface="Trebuchet MS" panose="020B0603020202020204" pitchFamily="34" charset="0"/>
              </a:rPr>
              <a:t>Structured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rebuchet MS" panose="020B0603020202020204" pitchFamily="34" charset="0"/>
              </a:rPr>
              <a:t>Code is logically organized by being grouped into one Python file which makes development easier and less error-prone.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rebuchet MS" panose="020B0603020202020204" pitchFamily="34" charset="0"/>
              </a:rPr>
              <a:t>Code is easier to understand and use.</a:t>
            </a:r>
          </a:p>
          <a:p>
            <a:r>
              <a:rPr lang="en-US" b="1" dirty="0">
                <a:effectLst/>
                <a:latin typeface="Trebuchet MS" panose="020B0603020202020204" pitchFamily="34" charset="0"/>
              </a:rPr>
              <a:t>Reusability</a:t>
            </a:r>
          </a:p>
          <a:p>
            <a:r>
              <a:rPr lang="en-US" dirty="0">
                <a:effectLst/>
                <a:latin typeface="Trebuchet MS" panose="020B0603020202020204" pitchFamily="34" charset="0"/>
              </a:rPr>
              <a:t>Functionality defined in a single module can be easily reused by other parts of the application. This eliminates the need to recreate duplicate code.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6566EA-C67A-4A2D-71FD-5C9719DBB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479" y="211428"/>
            <a:ext cx="657042" cy="35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9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266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GINTO THOMAS</dc:creator>
  <cp:lastModifiedBy>GINTO THOMAS</cp:lastModifiedBy>
  <cp:revision>6</cp:revision>
  <dcterms:created xsi:type="dcterms:W3CDTF">2023-02-21T04:59:37Z</dcterms:created>
  <dcterms:modified xsi:type="dcterms:W3CDTF">2024-01-19T12:16:32Z</dcterms:modified>
</cp:coreProperties>
</file>