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56" d="100"/>
          <a:sy n="56" d="100"/>
        </p:scale>
        <p:origin x="43"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8E15-C236-C337-8A43-54A656A102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4A128C-E373-B9F2-52F2-697486127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BA6A4D-C4CB-A88A-8997-26CC6C7EF9BC}"/>
              </a:ext>
            </a:extLst>
          </p:cNvPr>
          <p:cNvSpPr>
            <a:spLocks noGrp="1"/>
          </p:cNvSpPr>
          <p:nvPr>
            <p:ph type="dt" sz="half" idx="10"/>
          </p:nvPr>
        </p:nvSpPr>
        <p:spPr/>
        <p:txBody>
          <a:bodyPr/>
          <a:lstStyle/>
          <a:p>
            <a:fld id="{DBC16006-E61C-4C41-B379-420CA179CE4D}" type="datetimeFigureOut">
              <a:rPr lang="en-IN" smtClean="0"/>
              <a:t>23-03-2023</a:t>
            </a:fld>
            <a:endParaRPr lang="en-IN"/>
          </a:p>
        </p:txBody>
      </p:sp>
      <p:sp>
        <p:nvSpPr>
          <p:cNvPr id="5" name="Footer Placeholder 4">
            <a:extLst>
              <a:ext uri="{FF2B5EF4-FFF2-40B4-BE49-F238E27FC236}">
                <a16:creationId xmlns:a16="http://schemas.microsoft.com/office/drawing/2014/main" id="{53C35F95-5322-DA43-EE69-AD4EE4DEE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C7D136-C033-B44D-7BCA-D9AACFFB32A2}"/>
              </a:ext>
            </a:extLst>
          </p:cNvPr>
          <p:cNvSpPr>
            <a:spLocks noGrp="1"/>
          </p:cNvSpPr>
          <p:nvPr>
            <p:ph type="sldNum" sz="quarter" idx="12"/>
          </p:nvPr>
        </p:nvSpPr>
        <p:spPr/>
        <p:txBody>
          <a:bodyPr/>
          <a:lstStyle/>
          <a:p>
            <a:fld id="{3FA1754B-5541-413C-BA3C-76DDF743D18C}" type="slidenum">
              <a:rPr lang="en-IN" smtClean="0"/>
              <a:t>‹#›</a:t>
            </a:fld>
            <a:endParaRPr lang="en-IN"/>
          </a:p>
        </p:txBody>
      </p:sp>
    </p:spTree>
    <p:extLst>
      <p:ext uri="{BB962C8B-B14F-4D97-AF65-F5344CB8AC3E}">
        <p14:creationId xmlns:p14="http://schemas.microsoft.com/office/powerpoint/2010/main" val="379327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3657-60F3-01BC-704A-38C9855948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DEE06C-613F-5573-C204-0BADAD11D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7074E-15A0-B545-845F-754C04D4D42A}"/>
              </a:ext>
            </a:extLst>
          </p:cNvPr>
          <p:cNvSpPr>
            <a:spLocks noGrp="1"/>
          </p:cNvSpPr>
          <p:nvPr>
            <p:ph type="dt" sz="half" idx="10"/>
          </p:nvPr>
        </p:nvSpPr>
        <p:spPr/>
        <p:txBody>
          <a:bodyPr/>
          <a:lstStyle/>
          <a:p>
            <a:fld id="{DBC16006-E61C-4C41-B379-420CA179CE4D}" type="datetimeFigureOut">
              <a:rPr lang="en-IN" smtClean="0"/>
              <a:t>23-03-2023</a:t>
            </a:fld>
            <a:endParaRPr lang="en-IN"/>
          </a:p>
        </p:txBody>
      </p:sp>
      <p:sp>
        <p:nvSpPr>
          <p:cNvPr id="5" name="Footer Placeholder 4">
            <a:extLst>
              <a:ext uri="{FF2B5EF4-FFF2-40B4-BE49-F238E27FC236}">
                <a16:creationId xmlns:a16="http://schemas.microsoft.com/office/drawing/2014/main" id="{0F6D7BCA-0FD8-7046-C5B8-BA8A2A0AC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B5280-E97D-4625-65B9-C24039236F71}"/>
              </a:ext>
            </a:extLst>
          </p:cNvPr>
          <p:cNvSpPr>
            <a:spLocks noGrp="1"/>
          </p:cNvSpPr>
          <p:nvPr>
            <p:ph type="sldNum" sz="quarter" idx="12"/>
          </p:nvPr>
        </p:nvSpPr>
        <p:spPr/>
        <p:txBody>
          <a:bodyPr/>
          <a:lstStyle/>
          <a:p>
            <a:fld id="{3FA1754B-5541-413C-BA3C-76DDF743D18C}" type="slidenum">
              <a:rPr lang="en-IN" smtClean="0"/>
              <a:t>‹#›</a:t>
            </a:fld>
            <a:endParaRPr lang="en-IN"/>
          </a:p>
        </p:txBody>
      </p:sp>
    </p:spTree>
    <p:extLst>
      <p:ext uri="{BB962C8B-B14F-4D97-AF65-F5344CB8AC3E}">
        <p14:creationId xmlns:p14="http://schemas.microsoft.com/office/powerpoint/2010/main" val="115056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431E0F-9B8B-26E6-C086-5A4CAB324E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FE7553-D2DD-06E2-EF74-B82DB55235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D195CC-89DB-81D2-F928-81EDA6482918}"/>
              </a:ext>
            </a:extLst>
          </p:cNvPr>
          <p:cNvSpPr>
            <a:spLocks noGrp="1"/>
          </p:cNvSpPr>
          <p:nvPr>
            <p:ph type="dt" sz="half" idx="10"/>
          </p:nvPr>
        </p:nvSpPr>
        <p:spPr/>
        <p:txBody>
          <a:bodyPr/>
          <a:lstStyle/>
          <a:p>
            <a:fld id="{DBC16006-E61C-4C41-B379-420CA179CE4D}" type="datetimeFigureOut">
              <a:rPr lang="en-IN" smtClean="0"/>
              <a:t>23-03-2023</a:t>
            </a:fld>
            <a:endParaRPr lang="en-IN"/>
          </a:p>
        </p:txBody>
      </p:sp>
      <p:sp>
        <p:nvSpPr>
          <p:cNvPr id="5" name="Footer Placeholder 4">
            <a:extLst>
              <a:ext uri="{FF2B5EF4-FFF2-40B4-BE49-F238E27FC236}">
                <a16:creationId xmlns:a16="http://schemas.microsoft.com/office/drawing/2014/main" id="{024904DA-CED0-85DE-862B-888351D2B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4C14D-7DF3-E1AD-F3E6-01E083CE7681}"/>
              </a:ext>
            </a:extLst>
          </p:cNvPr>
          <p:cNvSpPr>
            <a:spLocks noGrp="1"/>
          </p:cNvSpPr>
          <p:nvPr>
            <p:ph type="sldNum" sz="quarter" idx="12"/>
          </p:nvPr>
        </p:nvSpPr>
        <p:spPr/>
        <p:txBody>
          <a:bodyPr/>
          <a:lstStyle/>
          <a:p>
            <a:fld id="{3FA1754B-5541-413C-BA3C-76DDF743D18C}" type="slidenum">
              <a:rPr lang="en-IN" smtClean="0"/>
              <a:t>‹#›</a:t>
            </a:fld>
            <a:endParaRPr lang="en-IN"/>
          </a:p>
        </p:txBody>
      </p:sp>
    </p:spTree>
    <p:extLst>
      <p:ext uri="{BB962C8B-B14F-4D97-AF65-F5344CB8AC3E}">
        <p14:creationId xmlns:p14="http://schemas.microsoft.com/office/powerpoint/2010/main" val="1131774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52DF-D145-F8A5-784D-CECEA6487F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6C37B3-A669-5846-E80A-1E6AD24E7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86607-3F97-0214-E35F-93D727750F5D}"/>
              </a:ext>
            </a:extLst>
          </p:cNvPr>
          <p:cNvSpPr>
            <a:spLocks noGrp="1"/>
          </p:cNvSpPr>
          <p:nvPr>
            <p:ph type="dt" sz="half" idx="10"/>
          </p:nvPr>
        </p:nvSpPr>
        <p:spPr/>
        <p:txBody>
          <a:bodyPr/>
          <a:lstStyle/>
          <a:p>
            <a:fld id="{DBC16006-E61C-4C41-B379-420CA179CE4D}" type="datetimeFigureOut">
              <a:rPr lang="en-IN" smtClean="0"/>
              <a:t>23-03-2023</a:t>
            </a:fld>
            <a:endParaRPr lang="en-IN"/>
          </a:p>
        </p:txBody>
      </p:sp>
      <p:sp>
        <p:nvSpPr>
          <p:cNvPr id="5" name="Footer Placeholder 4">
            <a:extLst>
              <a:ext uri="{FF2B5EF4-FFF2-40B4-BE49-F238E27FC236}">
                <a16:creationId xmlns:a16="http://schemas.microsoft.com/office/drawing/2014/main" id="{7BBA19FB-FDE4-A0E8-8D62-9BF71E5FD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6E13D1-F0E8-6351-A87A-4B277DB21637}"/>
              </a:ext>
            </a:extLst>
          </p:cNvPr>
          <p:cNvSpPr>
            <a:spLocks noGrp="1"/>
          </p:cNvSpPr>
          <p:nvPr>
            <p:ph type="sldNum" sz="quarter" idx="12"/>
          </p:nvPr>
        </p:nvSpPr>
        <p:spPr/>
        <p:txBody>
          <a:bodyPr/>
          <a:lstStyle/>
          <a:p>
            <a:fld id="{3FA1754B-5541-413C-BA3C-76DDF743D18C}" type="slidenum">
              <a:rPr lang="en-IN" smtClean="0"/>
              <a:t>‹#›</a:t>
            </a:fld>
            <a:endParaRPr lang="en-IN"/>
          </a:p>
        </p:txBody>
      </p:sp>
    </p:spTree>
    <p:extLst>
      <p:ext uri="{BB962C8B-B14F-4D97-AF65-F5344CB8AC3E}">
        <p14:creationId xmlns:p14="http://schemas.microsoft.com/office/powerpoint/2010/main" val="287441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8AC5-38A0-6337-6EF1-333A5204B6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DB6954-3739-8D9C-A2C5-A6B94F4CA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B5EF00-B621-EE98-562F-8DFFD2921296}"/>
              </a:ext>
            </a:extLst>
          </p:cNvPr>
          <p:cNvSpPr>
            <a:spLocks noGrp="1"/>
          </p:cNvSpPr>
          <p:nvPr>
            <p:ph type="dt" sz="half" idx="10"/>
          </p:nvPr>
        </p:nvSpPr>
        <p:spPr/>
        <p:txBody>
          <a:bodyPr/>
          <a:lstStyle/>
          <a:p>
            <a:fld id="{DBC16006-E61C-4C41-B379-420CA179CE4D}" type="datetimeFigureOut">
              <a:rPr lang="en-IN" smtClean="0"/>
              <a:t>23-03-2023</a:t>
            </a:fld>
            <a:endParaRPr lang="en-IN"/>
          </a:p>
        </p:txBody>
      </p:sp>
      <p:sp>
        <p:nvSpPr>
          <p:cNvPr id="5" name="Footer Placeholder 4">
            <a:extLst>
              <a:ext uri="{FF2B5EF4-FFF2-40B4-BE49-F238E27FC236}">
                <a16:creationId xmlns:a16="http://schemas.microsoft.com/office/drawing/2014/main" id="{A88A7CFA-F8C2-9935-460D-01A8B0A5D8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585004-CD32-895A-1319-8B9C58222A65}"/>
              </a:ext>
            </a:extLst>
          </p:cNvPr>
          <p:cNvSpPr>
            <a:spLocks noGrp="1"/>
          </p:cNvSpPr>
          <p:nvPr>
            <p:ph type="sldNum" sz="quarter" idx="12"/>
          </p:nvPr>
        </p:nvSpPr>
        <p:spPr/>
        <p:txBody>
          <a:bodyPr/>
          <a:lstStyle/>
          <a:p>
            <a:fld id="{3FA1754B-5541-413C-BA3C-76DDF743D18C}" type="slidenum">
              <a:rPr lang="en-IN" smtClean="0"/>
              <a:t>‹#›</a:t>
            </a:fld>
            <a:endParaRPr lang="en-IN"/>
          </a:p>
        </p:txBody>
      </p:sp>
    </p:spTree>
    <p:extLst>
      <p:ext uri="{BB962C8B-B14F-4D97-AF65-F5344CB8AC3E}">
        <p14:creationId xmlns:p14="http://schemas.microsoft.com/office/powerpoint/2010/main" val="150335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9C6C-02F1-7DD4-6701-3C02BC9E5B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5C7711-7187-1BB6-83D6-02888CD7DE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219490-757A-79AC-6F1D-91ACC0276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058FA4-8BC6-04B0-01EE-2F53F799A383}"/>
              </a:ext>
            </a:extLst>
          </p:cNvPr>
          <p:cNvSpPr>
            <a:spLocks noGrp="1"/>
          </p:cNvSpPr>
          <p:nvPr>
            <p:ph type="dt" sz="half" idx="10"/>
          </p:nvPr>
        </p:nvSpPr>
        <p:spPr/>
        <p:txBody>
          <a:bodyPr/>
          <a:lstStyle/>
          <a:p>
            <a:fld id="{DBC16006-E61C-4C41-B379-420CA179CE4D}" type="datetimeFigureOut">
              <a:rPr lang="en-IN" smtClean="0"/>
              <a:t>23-03-2023</a:t>
            </a:fld>
            <a:endParaRPr lang="en-IN"/>
          </a:p>
        </p:txBody>
      </p:sp>
      <p:sp>
        <p:nvSpPr>
          <p:cNvPr id="6" name="Footer Placeholder 5">
            <a:extLst>
              <a:ext uri="{FF2B5EF4-FFF2-40B4-BE49-F238E27FC236}">
                <a16:creationId xmlns:a16="http://schemas.microsoft.com/office/drawing/2014/main" id="{F501E8E7-F662-32FD-0FDB-EA2F388CAE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B3BE32-8D5A-E563-0ED6-0FDA936D7755}"/>
              </a:ext>
            </a:extLst>
          </p:cNvPr>
          <p:cNvSpPr>
            <a:spLocks noGrp="1"/>
          </p:cNvSpPr>
          <p:nvPr>
            <p:ph type="sldNum" sz="quarter" idx="12"/>
          </p:nvPr>
        </p:nvSpPr>
        <p:spPr/>
        <p:txBody>
          <a:bodyPr/>
          <a:lstStyle/>
          <a:p>
            <a:fld id="{3FA1754B-5541-413C-BA3C-76DDF743D18C}" type="slidenum">
              <a:rPr lang="en-IN" smtClean="0"/>
              <a:t>‹#›</a:t>
            </a:fld>
            <a:endParaRPr lang="en-IN"/>
          </a:p>
        </p:txBody>
      </p:sp>
    </p:spTree>
    <p:extLst>
      <p:ext uri="{BB962C8B-B14F-4D97-AF65-F5344CB8AC3E}">
        <p14:creationId xmlns:p14="http://schemas.microsoft.com/office/powerpoint/2010/main" val="8072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7C9A-2716-2E53-F25C-852B930F50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2FBE05-4603-0D6A-2BF8-C988DFA8C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1BA05F-D72E-4F0B-F0C8-1861F61492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E3B165-2FB1-7CBF-5005-138EE228D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7D6A35-3E08-9EF5-8855-02BA25890A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790F95-1767-19B0-5A39-76E7C83FD451}"/>
              </a:ext>
            </a:extLst>
          </p:cNvPr>
          <p:cNvSpPr>
            <a:spLocks noGrp="1"/>
          </p:cNvSpPr>
          <p:nvPr>
            <p:ph type="dt" sz="half" idx="10"/>
          </p:nvPr>
        </p:nvSpPr>
        <p:spPr/>
        <p:txBody>
          <a:bodyPr/>
          <a:lstStyle/>
          <a:p>
            <a:fld id="{DBC16006-E61C-4C41-B379-420CA179CE4D}" type="datetimeFigureOut">
              <a:rPr lang="en-IN" smtClean="0"/>
              <a:t>23-03-2023</a:t>
            </a:fld>
            <a:endParaRPr lang="en-IN"/>
          </a:p>
        </p:txBody>
      </p:sp>
      <p:sp>
        <p:nvSpPr>
          <p:cNvPr id="8" name="Footer Placeholder 7">
            <a:extLst>
              <a:ext uri="{FF2B5EF4-FFF2-40B4-BE49-F238E27FC236}">
                <a16:creationId xmlns:a16="http://schemas.microsoft.com/office/drawing/2014/main" id="{92D0EC88-4BB4-FC53-DE12-5D4ADD9785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052CBC-EFBF-05CB-14EA-91B97F1233D7}"/>
              </a:ext>
            </a:extLst>
          </p:cNvPr>
          <p:cNvSpPr>
            <a:spLocks noGrp="1"/>
          </p:cNvSpPr>
          <p:nvPr>
            <p:ph type="sldNum" sz="quarter" idx="12"/>
          </p:nvPr>
        </p:nvSpPr>
        <p:spPr/>
        <p:txBody>
          <a:bodyPr/>
          <a:lstStyle/>
          <a:p>
            <a:fld id="{3FA1754B-5541-413C-BA3C-76DDF743D18C}" type="slidenum">
              <a:rPr lang="en-IN" smtClean="0"/>
              <a:t>‹#›</a:t>
            </a:fld>
            <a:endParaRPr lang="en-IN"/>
          </a:p>
        </p:txBody>
      </p:sp>
    </p:spTree>
    <p:extLst>
      <p:ext uri="{BB962C8B-B14F-4D97-AF65-F5344CB8AC3E}">
        <p14:creationId xmlns:p14="http://schemas.microsoft.com/office/powerpoint/2010/main" val="380581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D980-55EA-CE3F-5CA6-2CCF5DA254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B99795-E08E-478F-F302-4D6879EFF3D2}"/>
              </a:ext>
            </a:extLst>
          </p:cNvPr>
          <p:cNvSpPr>
            <a:spLocks noGrp="1"/>
          </p:cNvSpPr>
          <p:nvPr>
            <p:ph type="dt" sz="half" idx="10"/>
          </p:nvPr>
        </p:nvSpPr>
        <p:spPr/>
        <p:txBody>
          <a:bodyPr/>
          <a:lstStyle/>
          <a:p>
            <a:fld id="{DBC16006-E61C-4C41-B379-420CA179CE4D}" type="datetimeFigureOut">
              <a:rPr lang="en-IN" smtClean="0"/>
              <a:t>23-03-2023</a:t>
            </a:fld>
            <a:endParaRPr lang="en-IN"/>
          </a:p>
        </p:txBody>
      </p:sp>
      <p:sp>
        <p:nvSpPr>
          <p:cNvPr id="4" name="Footer Placeholder 3">
            <a:extLst>
              <a:ext uri="{FF2B5EF4-FFF2-40B4-BE49-F238E27FC236}">
                <a16:creationId xmlns:a16="http://schemas.microsoft.com/office/drawing/2014/main" id="{25B15EB3-58D0-40AD-350B-187EEEB3B9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96EE04-A34A-F417-BC53-8C1A2DEE839D}"/>
              </a:ext>
            </a:extLst>
          </p:cNvPr>
          <p:cNvSpPr>
            <a:spLocks noGrp="1"/>
          </p:cNvSpPr>
          <p:nvPr>
            <p:ph type="sldNum" sz="quarter" idx="12"/>
          </p:nvPr>
        </p:nvSpPr>
        <p:spPr/>
        <p:txBody>
          <a:bodyPr/>
          <a:lstStyle/>
          <a:p>
            <a:fld id="{3FA1754B-5541-413C-BA3C-76DDF743D18C}" type="slidenum">
              <a:rPr lang="en-IN" smtClean="0"/>
              <a:t>‹#›</a:t>
            </a:fld>
            <a:endParaRPr lang="en-IN"/>
          </a:p>
        </p:txBody>
      </p:sp>
    </p:spTree>
    <p:extLst>
      <p:ext uri="{BB962C8B-B14F-4D97-AF65-F5344CB8AC3E}">
        <p14:creationId xmlns:p14="http://schemas.microsoft.com/office/powerpoint/2010/main" val="319531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1FF677-9470-383C-F45A-64FA71FFACCA}"/>
              </a:ext>
            </a:extLst>
          </p:cNvPr>
          <p:cNvSpPr>
            <a:spLocks noGrp="1"/>
          </p:cNvSpPr>
          <p:nvPr>
            <p:ph type="dt" sz="half" idx="10"/>
          </p:nvPr>
        </p:nvSpPr>
        <p:spPr/>
        <p:txBody>
          <a:bodyPr/>
          <a:lstStyle/>
          <a:p>
            <a:fld id="{DBC16006-E61C-4C41-B379-420CA179CE4D}" type="datetimeFigureOut">
              <a:rPr lang="en-IN" smtClean="0"/>
              <a:t>23-03-2023</a:t>
            </a:fld>
            <a:endParaRPr lang="en-IN"/>
          </a:p>
        </p:txBody>
      </p:sp>
      <p:sp>
        <p:nvSpPr>
          <p:cNvPr id="3" name="Footer Placeholder 2">
            <a:extLst>
              <a:ext uri="{FF2B5EF4-FFF2-40B4-BE49-F238E27FC236}">
                <a16:creationId xmlns:a16="http://schemas.microsoft.com/office/drawing/2014/main" id="{C355917E-7FAA-2317-8196-DB110A437A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5917CD-699F-2E21-190F-A77C824E78F4}"/>
              </a:ext>
            </a:extLst>
          </p:cNvPr>
          <p:cNvSpPr>
            <a:spLocks noGrp="1"/>
          </p:cNvSpPr>
          <p:nvPr>
            <p:ph type="sldNum" sz="quarter" idx="12"/>
          </p:nvPr>
        </p:nvSpPr>
        <p:spPr/>
        <p:txBody>
          <a:bodyPr/>
          <a:lstStyle/>
          <a:p>
            <a:fld id="{3FA1754B-5541-413C-BA3C-76DDF743D18C}" type="slidenum">
              <a:rPr lang="en-IN" smtClean="0"/>
              <a:t>‹#›</a:t>
            </a:fld>
            <a:endParaRPr lang="en-IN"/>
          </a:p>
        </p:txBody>
      </p:sp>
    </p:spTree>
    <p:extLst>
      <p:ext uri="{BB962C8B-B14F-4D97-AF65-F5344CB8AC3E}">
        <p14:creationId xmlns:p14="http://schemas.microsoft.com/office/powerpoint/2010/main" val="401357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A0D-872C-0465-F391-18EA5B609D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ED0374-A24E-9A8A-BC97-481F7E92B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2A9E22-8E13-FA5D-CD0B-DE2950982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3A989-A581-15DB-68EB-124BF13F69E6}"/>
              </a:ext>
            </a:extLst>
          </p:cNvPr>
          <p:cNvSpPr>
            <a:spLocks noGrp="1"/>
          </p:cNvSpPr>
          <p:nvPr>
            <p:ph type="dt" sz="half" idx="10"/>
          </p:nvPr>
        </p:nvSpPr>
        <p:spPr/>
        <p:txBody>
          <a:bodyPr/>
          <a:lstStyle/>
          <a:p>
            <a:fld id="{DBC16006-E61C-4C41-B379-420CA179CE4D}" type="datetimeFigureOut">
              <a:rPr lang="en-IN" smtClean="0"/>
              <a:t>23-03-2023</a:t>
            </a:fld>
            <a:endParaRPr lang="en-IN"/>
          </a:p>
        </p:txBody>
      </p:sp>
      <p:sp>
        <p:nvSpPr>
          <p:cNvPr id="6" name="Footer Placeholder 5">
            <a:extLst>
              <a:ext uri="{FF2B5EF4-FFF2-40B4-BE49-F238E27FC236}">
                <a16:creationId xmlns:a16="http://schemas.microsoft.com/office/drawing/2014/main" id="{043A2416-2839-0645-BDB8-2662290F8A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0B5F13-7CDD-EB3B-5960-C56A8085CC26}"/>
              </a:ext>
            </a:extLst>
          </p:cNvPr>
          <p:cNvSpPr>
            <a:spLocks noGrp="1"/>
          </p:cNvSpPr>
          <p:nvPr>
            <p:ph type="sldNum" sz="quarter" idx="12"/>
          </p:nvPr>
        </p:nvSpPr>
        <p:spPr/>
        <p:txBody>
          <a:bodyPr/>
          <a:lstStyle/>
          <a:p>
            <a:fld id="{3FA1754B-5541-413C-BA3C-76DDF743D18C}" type="slidenum">
              <a:rPr lang="en-IN" smtClean="0"/>
              <a:t>‹#›</a:t>
            </a:fld>
            <a:endParaRPr lang="en-IN"/>
          </a:p>
        </p:txBody>
      </p:sp>
    </p:spTree>
    <p:extLst>
      <p:ext uri="{BB962C8B-B14F-4D97-AF65-F5344CB8AC3E}">
        <p14:creationId xmlns:p14="http://schemas.microsoft.com/office/powerpoint/2010/main" val="235896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5476-84C6-67EF-AB18-D9C7D8BD6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EBB881-4E9C-A002-4F58-4C0F8A289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8B337E-77AD-1B9A-EA00-B18A05F59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2D63E-D3C5-6BAF-80FB-A9CB75AF2092}"/>
              </a:ext>
            </a:extLst>
          </p:cNvPr>
          <p:cNvSpPr>
            <a:spLocks noGrp="1"/>
          </p:cNvSpPr>
          <p:nvPr>
            <p:ph type="dt" sz="half" idx="10"/>
          </p:nvPr>
        </p:nvSpPr>
        <p:spPr/>
        <p:txBody>
          <a:bodyPr/>
          <a:lstStyle/>
          <a:p>
            <a:fld id="{DBC16006-E61C-4C41-B379-420CA179CE4D}" type="datetimeFigureOut">
              <a:rPr lang="en-IN" smtClean="0"/>
              <a:t>23-03-2023</a:t>
            </a:fld>
            <a:endParaRPr lang="en-IN"/>
          </a:p>
        </p:txBody>
      </p:sp>
      <p:sp>
        <p:nvSpPr>
          <p:cNvPr id="6" name="Footer Placeholder 5">
            <a:extLst>
              <a:ext uri="{FF2B5EF4-FFF2-40B4-BE49-F238E27FC236}">
                <a16:creationId xmlns:a16="http://schemas.microsoft.com/office/drawing/2014/main" id="{DC80136C-7121-FFBC-FD0D-9A379E4B78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4B7B1-078D-D79D-AB96-6066B2C07F96}"/>
              </a:ext>
            </a:extLst>
          </p:cNvPr>
          <p:cNvSpPr>
            <a:spLocks noGrp="1"/>
          </p:cNvSpPr>
          <p:nvPr>
            <p:ph type="sldNum" sz="quarter" idx="12"/>
          </p:nvPr>
        </p:nvSpPr>
        <p:spPr/>
        <p:txBody>
          <a:bodyPr/>
          <a:lstStyle/>
          <a:p>
            <a:fld id="{3FA1754B-5541-413C-BA3C-76DDF743D18C}" type="slidenum">
              <a:rPr lang="en-IN" smtClean="0"/>
              <a:t>‹#›</a:t>
            </a:fld>
            <a:endParaRPr lang="en-IN"/>
          </a:p>
        </p:txBody>
      </p:sp>
    </p:spTree>
    <p:extLst>
      <p:ext uri="{BB962C8B-B14F-4D97-AF65-F5344CB8AC3E}">
        <p14:creationId xmlns:p14="http://schemas.microsoft.com/office/powerpoint/2010/main" val="99253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C5489A-9BB6-6745-D62E-A8D71E422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F96186-2FC1-C12A-4C3C-4CB28AE2B3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6428F-3E05-C89C-32E6-071BEED10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16006-E61C-4C41-B379-420CA179CE4D}" type="datetimeFigureOut">
              <a:rPr lang="en-IN" smtClean="0"/>
              <a:t>23-03-2023</a:t>
            </a:fld>
            <a:endParaRPr lang="en-IN"/>
          </a:p>
        </p:txBody>
      </p:sp>
      <p:sp>
        <p:nvSpPr>
          <p:cNvPr id="5" name="Footer Placeholder 4">
            <a:extLst>
              <a:ext uri="{FF2B5EF4-FFF2-40B4-BE49-F238E27FC236}">
                <a16:creationId xmlns:a16="http://schemas.microsoft.com/office/drawing/2014/main" id="{09974F80-D5FC-3C14-A125-26168A1B5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CDF89E-6910-2A8D-55F7-7BAEF75B2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1754B-5541-413C-BA3C-76DDF743D18C}" type="slidenum">
              <a:rPr lang="en-IN" smtClean="0"/>
              <a:t>‹#›</a:t>
            </a:fld>
            <a:endParaRPr lang="en-IN"/>
          </a:p>
        </p:txBody>
      </p:sp>
    </p:spTree>
    <p:extLst>
      <p:ext uri="{BB962C8B-B14F-4D97-AF65-F5344CB8AC3E}">
        <p14:creationId xmlns:p14="http://schemas.microsoft.com/office/powerpoint/2010/main" val="3833808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ABE316-72D7-18EB-3E0F-D3CE99647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92" y="1903445"/>
            <a:ext cx="4862416" cy="2603663"/>
          </a:xfrm>
          <a:prstGeom prst="rect">
            <a:avLst/>
          </a:prstGeom>
        </p:spPr>
      </p:pic>
      <p:sp>
        <p:nvSpPr>
          <p:cNvPr id="5" name="TextBox 4">
            <a:extLst>
              <a:ext uri="{FF2B5EF4-FFF2-40B4-BE49-F238E27FC236}">
                <a16:creationId xmlns:a16="http://schemas.microsoft.com/office/drawing/2014/main" id="{4E8A4DDE-C916-D599-8D67-F23A495FEA3B}"/>
              </a:ext>
            </a:extLst>
          </p:cNvPr>
          <p:cNvSpPr txBox="1"/>
          <p:nvPr/>
        </p:nvSpPr>
        <p:spPr>
          <a:xfrm>
            <a:off x="951722" y="4954555"/>
            <a:ext cx="9907841" cy="369332"/>
          </a:xfrm>
          <a:prstGeom prst="rect">
            <a:avLst/>
          </a:prstGeom>
          <a:noFill/>
        </p:spPr>
        <p:txBody>
          <a:bodyPr wrap="none" rtlCol="0">
            <a:spAutoFit/>
          </a:bodyPr>
          <a:lstStyle/>
          <a:p>
            <a:r>
              <a:rPr lang="en-US" b="0" i="0" dirty="0">
                <a:solidFill>
                  <a:srgbClr val="202124"/>
                </a:solidFill>
                <a:effectLst/>
                <a:latin typeface="+mj-lt"/>
              </a:rPr>
              <a:t>5th Floor, </a:t>
            </a:r>
            <a:r>
              <a:rPr lang="en-US" b="0" i="0" dirty="0" err="1">
                <a:solidFill>
                  <a:srgbClr val="202124"/>
                </a:solidFill>
                <a:effectLst/>
                <a:latin typeface="+mj-lt"/>
              </a:rPr>
              <a:t>Usnaz</a:t>
            </a:r>
            <a:r>
              <a:rPr lang="en-US" b="0" i="0" dirty="0">
                <a:solidFill>
                  <a:srgbClr val="202124"/>
                </a:solidFill>
                <a:effectLst/>
                <a:latin typeface="+mj-lt"/>
              </a:rPr>
              <a:t> Tower, Church Landing Rd, near Medical Trust Hospital, </a:t>
            </a:r>
            <a:r>
              <a:rPr lang="en-US" b="0" i="0" dirty="0" err="1">
                <a:solidFill>
                  <a:srgbClr val="202124"/>
                </a:solidFill>
                <a:effectLst/>
                <a:latin typeface="+mj-lt"/>
              </a:rPr>
              <a:t>Pallimukku</a:t>
            </a:r>
            <a:r>
              <a:rPr lang="en-US" b="0" i="0" dirty="0">
                <a:solidFill>
                  <a:srgbClr val="202124"/>
                </a:solidFill>
                <a:effectLst/>
                <a:latin typeface="+mj-lt"/>
              </a:rPr>
              <a:t>, Kochi, Kerala 682016</a:t>
            </a:r>
            <a:endParaRPr lang="en-IN" dirty="0">
              <a:latin typeface="+mj-lt"/>
            </a:endParaRPr>
          </a:p>
        </p:txBody>
      </p:sp>
      <p:sp>
        <p:nvSpPr>
          <p:cNvPr id="6" name="Rectangle 5">
            <a:extLst>
              <a:ext uri="{FF2B5EF4-FFF2-40B4-BE49-F238E27FC236}">
                <a16:creationId xmlns:a16="http://schemas.microsoft.com/office/drawing/2014/main" id="{BEBFAA69-7E19-6002-B4D4-473DCE62EC3E}"/>
              </a:ext>
            </a:extLst>
          </p:cNvPr>
          <p:cNvSpPr/>
          <p:nvPr/>
        </p:nvSpPr>
        <p:spPr>
          <a:xfrm>
            <a:off x="0" y="-46653"/>
            <a:ext cx="12192000" cy="875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2901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8B4A3B-D089-3D60-D824-2573FD0E48A1}"/>
              </a:ext>
            </a:extLst>
          </p:cNvPr>
          <p:cNvSpPr txBox="1"/>
          <p:nvPr/>
        </p:nvSpPr>
        <p:spPr>
          <a:xfrm>
            <a:off x="5335452" y="3059668"/>
            <a:ext cx="2436947" cy="369332"/>
          </a:xfrm>
          <a:prstGeom prst="rect">
            <a:avLst/>
          </a:prstGeom>
          <a:noFill/>
        </p:spPr>
        <p:txBody>
          <a:bodyPr wrap="square">
            <a:spAutoFit/>
          </a:bodyPr>
          <a:lstStyle/>
          <a:p>
            <a:r>
              <a:rPr lang="en-IN" dirty="0">
                <a:solidFill>
                  <a:schemeClr val="accent1">
                    <a:lumMod val="75000"/>
                  </a:schemeClr>
                </a:solidFill>
                <a:effectLst/>
                <a:latin typeface="Trebuchet MS" panose="020B0603020202020204" pitchFamily="34" charset="0"/>
              </a:rPr>
              <a:t>File I/O Handling</a:t>
            </a:r>
            <a:endParaRPr lang="en-IN" dirty="0">
              <a:solidFill>
                <a:schemeClr val="accent1">
                  <a:lumMod val="75000"/>
                </a:schemeClr>
              </a:solidFill>
              <a:latin typeface="Trebuchet MS" panose="020B0603020202020204" pitchFamily="34" charset="0"/>
            </a:endParaRPr>
          </a:p>
        </p:txBody>
      </p:sp>
      <p:pic>
        <p:nvPicPr>
          <p:cNvPr id="2" name="Picture 1">
            <a:extLst>
              <a:ext uri="{FF2B5EF4-FFF2-40B4-BE49-F238E27FC236}">
                <a16:creationId xmlns:a16="http://schemas.microsoft.com/office/drawing/2014/main" id="{EB7F7ABD-DFC2-49E4-5B50-69F17EB6E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9325" y="199199"/>
            <a:ext cx="771741" cy="413242"/>
          </a:xfrm>
          <a:prstGeom prst="rect">
            <a:avLst/>
          </a:prstGeom>
        </p:spPr>
      </p:pic>
    </p:spTree>
    <p:extLst>
      <p:ext uri="{BB962C8B-B14F-4D97-AF65-F5344CB8AC3E}">
        <p14:creationId xmlns:p14="http://schemas.microsoft.com/office/powerpoint/2010/main" val="180412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DB0DA2-F069-C5EC-C1DD-D9377F29CB63}"/>
              </a:ext>
            </a:extLst>
          </p:cNvPr>
          <p:cNvSpPr txBox="1"/>
          <p:nvPr/>
        </p:nvSpPr>
        <p:spPr>
          <a:xfrm>
            <a:off x="829733" y="792371"/>
            <a:ext cx="5266267" cy="3046988"/>
          </a:xfrm>
          <a:prstGeom prst="rect">
            <a:avLst/>
          </a:prstGeom>
          <a:noFill/>
        </p:spPr>
        <p:txBody>
          <a:bodyPr wrap="square">
            <a:spAutoFit/>
          </a:bodyPr>
          <a:lstStyle/>
          <a:p>
            <a:r>
              <a:rPr lang="en-US" sz="2400" b="1" dirty="0">
                <a:solidFill>
                  <a:schemeClr val="accent1">
                    <a:lumMod val="50000"/>
                  </a:schemeClr>
                </a:solidFill>
                <a:latin typeface="Trebuchet MS" panose="020B0603020202020204" pitchFamily="34" charset="0"/>
              </a:rPr>
              <a:t>File Handling in Python</a:t>
            </a:r>
          </a:p>
          <a:p>
            <a:r>
              <a:rPr lang="en-US" sz="2400" dirty="0">
                <a:latin typeface="Trebuchet MS" panose="020B0603020202020204" pitchFamily="34" charset="0"/>
              </a:rPr>
              <a:t>File handling is an important activity in every web app. The types of activities that you can perform on the opened file are controlled by Access Modes. These describe how the file will be used after it has been opened. </a:t>
            </a:r>
          </a:p>
        </p:txBody>
      </p:sp>
      <p:sp>
        <p:nvSpPr>
          <p:cNvPr id="5" name="TextBox 4">
            <a:extLst>
              <a:ext uri="{FF2B5EF4-FFF2-40B4-BE49-F238E27FC236}">
                <a16:creationId xmlns:a16="http://schemas.microsoft.com/office/drawing/2014/main" id="{F3F8E69F-8373-A562-6194-68184E0A6D38}"/>
              </a:ext>
            </a:extLst>
          </p:cNvPr>
          <p:cNvSpPr txBox="1"/>
          <p:nvPr/>
        </p:nvSpPr>
        <p:spPr>
          <a:xfrm>
            <a:off x="829732" y="4126637"/>
            <a:ext cx="5266267" cy="1938992"/>
          </a:xfrm>
          <a:prstGeom prst="rect">
            <a:avLst/>
          </a:prstGeom>
          <a:noFill/>
        </p:spPr>
        <p:txBody>
          <a:bodyPr wrap="square">
            <a:spAutoFit/>
          </a:bodyPr>
          <a:lstStyle/>
          <a:p>
            <a:r>
              <a:rPr lang="en-US" sz="2400" dirty="0">
                <a:latin typeface="Trebuchet MS" panose="020B0603020202020204" pitchFamily="34" charset="0"/>
              </a:rPr>
              <a:t>These modes also specify where the</a:t>
            </a:r>
            <a:r>
              <a:rPr lang="en-US" sz="2400" b="1" dirty="0">
                <a:latin typeface="Trebuchet MS" panose="020B0603020202020204" pitchFamily="34" charset="0"/>
              </a:rPr>
              <a:t> </a:t>
            </a:r>
            <a:r>
              <a:rPr lang="en-US" sz="2400" dirty="0">
                <a:latin typeface="Trebuchet MS" panose="020B0603020202020204" pitchFamily="34" charset="0"/>
              </a:rPr>
              <a:t>file handle should be located within the file. Similar to a pointer, a file handle indicates where data should be read or put into the file. </a:t>
            </a:r>
            <a:endParaRPr lang="en-IN" sz="2400" dirty="0">
              <a:latin typeface="Trebuchet MS" panose="020B0603020202020204" pitchFamily="34" charset="0"/>
            </a:endParaRPr>
          </a:p>
        </p:txBody>
      </p:sp>
      <p:pic>
        <p:nvPicPr>
          <p:cNvPr id="4" name="Picture 3">
            <a:extLst>
              <a:ext uri="{FF2B5EF4-FFF2-40B4-BE49-F238E27FC236}">
                <a16:creationId xmlns:a16="http://schemas.microsoft.com/office/drawing/2014/main" id="{B8D0825D-2941-EFFE-3DBF-80584246E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579" y="792371"/>
            <a:ext cx="6272296" cy="5289872"/>
          </a:xfrm>
          <a:prstGeom prst="rect">
            <a:avLst/>
          </a:prstGeom>
        </p:spPr>
      </p:pic>
      <p:pic>
        <p:nvPicPr>
          <p:cNvPr id="6" name="Picture 5">
            <a:extLst>
              <a:ext uri="{FF2B5EF4-FFF2-40B4-BE49-F238E27FC236}">
                <a16:creationId xmlns:a16="http://schemas.microsoft.com/office/drawing/2014/main" id="{6EAB6459-02F9-3973-41A5-D16CA5461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9325" y="199199"/>
            <a:ext cx="771741" cy="413242"/>
          </a:xfrm>
          <a:prstGeom prst="rect">
            <a:avLst/>
          </a:prstGeom>
        </p:spPr>
      </p:pic>
    </p:spTree>
    <p:extLst>
      <p:ext uri="{BB962C8B-B14F-4D97-AF65-F5344CB8AC3E}">
        <p14:creationId xmlns:p14="http://schemas.microsoft.com/office/powerpoint/2010/main" val="164605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E769E6-3D49-F705-F790-0A71360B346C}"/>
              </a:ext>
            </a:extLst>
          </p:cNvPr>
          <p:cNvSpPr txBox="1"/>
          <p:nvPr/>
        </p:nvSpPr>
        <p:spPr>
          <a:xfrm>
            <a:off x="745066" y="1529013"/>
            <a:ext cx="10701868" cy="4093428"/>
          </a:xfrm>
          <a:prstGeom prst="rect">
            <a:avLst/>
          </a:prstGeom>
          <a:noFill/>
        </p:spPr>
        <p:txBody>
          <a:bodyPr wrap="square">
            <a:spAutoFit/>
          </a:bodyPr>
          <a:lstStyle/>
          <a:p>
            <a:pPr>
              <a:buFont typeface="+mj-lt"/>
              <a:buAutoNum type="arabicPeriod"/>
            </a:pPr>
            <a:r>
              <a:rPr lang="en-US" sz="2000" b="1" dirty="0">
                <a:solidFill>
                  <a:schemeClr val="accent1">
                    <a:lumMod val="50000"/>
                  </a:schemeClr>
                </a:solidFill>
                <a:latin typeface="Trebuchet MS" panose="020B0603020202020204" pitchFamily="34" charset="0"/>
              </a:rPr>
              <a:t>Read ('r’): </a:t>
            </a:r>
            <a:r>
              <a:rPr lang="en-US" sz="2000" dirty="0">
                <a:solidFill>
                  <a:schemeClr val="bg2">
                    <a:lumMod val="10000"/>
                  </a:schemeClr>
                </a:solidFill>
                <a:latin typeface="Trebuchet MS" panose="020B0603020202020204" pitchFamily="34" charset="0"/>
              </a:rPr>
              <a:t>This mode opens the text files for reading only. The start of the file is where the handle is located. It raises the I/O error if the file does not exist. This is the default mode for opening files as well.</a:t>
            </a:r>
          </a:p>
          <a:p>
            <a:pPr>
              <a:buFont typeface="+mj-lt"/>
              <a:buAutoNum type="arabicPeriod"/>
            </a:pPr>
            <a:endParaRPr lang="en-US" sz="2000" dirty="0">
              <a:solidFill>
                <a:schemeClr val="bg2">
                  <a:lumMod val="10000"/>
                </a:schemeClr>
              </a:solidFill>
              <a:latin typeface="Trebuchet MS" panose="020B0603020202020204" pitchFamily="34" charset="0"/>
            </a:endParaRPr>
          </a:p>
          <a:p>
            <a:pPr>
              <a:buFont typeface="+mj-lt"/>
              <a:buAutoNum type="arabicPeriod"/>
            </a:pPr>
            <a:endParaRPr lang="en-US" sz="2000" dirty="0">
              <a:solidFill>
                <a:schemeClr val="bg2">
                  <a:lumMod val="10000"/>
                </a:schemeClr>
              </a:solidFill>
              <a:latin typeface="Trebuchet MS" panose="020B0603020202020204" pitchFamily="34" charset="0"/>
            </a:endParaRPr>
          </a:p>
          <a:p>
            <a:pPr>
              <a:buFont typeface="+mj-lt"/>
              <a:buAutoNum type="arabicPeriod"/>
            </a:pPr>
            <a:r>
              <a:rPr lang="en-US" sz="2000" b="1" dirty="0">
                <a:solidFill>
                  <a:schemeClr val="accent1">
                    <a:lumMod val="50000"/>
                  </a:schemeClr>
                </a:solidFill>
                <a:latin typeface="Trebuchet MS" panose="020B0603020202020204" pitchFamily="34" charset="0"/>
              </a:rPr>
              <a:t>Write ('w’):</a:t>
            </a:r>
            <a:r>
              <a:rPr lang="en-US" sz="2000" dirty="0">
                <a:solidFill>
                  <a:schemeClr val="accent1">
                    <a:lumMod val="50000"/>
                  </a:schemeClr>
                </a:solidFill>
                <a:latin typeface="Trebuchet MS" panose="020B0603020202020204" pitchFamily="34" charset="0"/>
              </a:rPr>
              <a:t> </a:t>
            </a:r>
            <a:r>
              <a:rPr lang="en-US" sz="2000" dirty="0">
                <a:solidFill>
                  <a:schemeClr val="bg2">
                    <a:lumMod val="10000"/>
                  </a:schemeClr>
                </a:solidFill>
                <a:latin typeface="Trebuchet MS" panose="020B0603020202020204" pitchFamily="34" charset="0"/>
              </a:rPr>
              <a:t>This mode opens the file for writing only. The data in existing files are modified and overwritten. The start of the file is where the handle is located. If the file does not already exist in the folder, a new one gets created.</a:t>
            </a:r>
          </a:p>
          <a:p>
            <a:pPr>
              <a:buFont typeface="+mj-lt"/>
              <a:buAutoNum type="arabicPeriod"/>
            </a:pPr>
            <a:endParaRPr lang="en-US" sz="2000" dirty="0">
              <a:solidFill>
                <a:schemeClr val="bg2">
                  <a:lumMod val="10000"/>
                </a:schemeClr>
              </a:solidFill>
              <a:latin typeface="Trebuchet MS" panose="020B0603020202020204" pitchFamily="34" charset="0"/>
            </a:endParaRPr>
          </a:p>
          <a:p>
            <a:pPr>
              <a:buFont typeface="+mj-lt"/>
              <a:buAutoNum type="arabicPeriod"/>
            </a:pPr>
            <a:endParaRPr lang="en-US" sz="2000" dirty="0">
              <a:solidFill>
                <a:schemeClr val="bg2">
                  <a:lumMod val="10000"/>
                </a:schemeClr>
              </a:solidFill>
              <a:latin typeface="Trebuchet MS" panose="020B0603020202020204" pitchFamily="34" charset="0"/>
            </a:endParaRPr>
          </a:p>
          <a:p>
            <a:pPr>
              <a:buFont typeface="+mj-lt"/>
              <a:buAutoNum type="arabicPeriod"/>
            </a:pPr>
            <a:r>
              <a:rPr lang="en-US" sz="2000" b="1" dirty="0">
                <a:solidFill>
                  <a:schemeClr val="accent1">
                    <a:lumMod val="50000"/>
                  </a:schemeClr>
                </a:solidFill>
                <a:latin typeface="Trebuchet MS" panose="020B0603020202020204" pitchFamily="34" charset="0"/>
              </a:rPr>
              <a:t>Append ('a’)</a:t>
            </a:r>
            <a:r>
              <a:rPr lang="en-US" sz="2000" dirty="0">
                <a:solidFill>
                  <a:schemeClr val="accent1">
                    <a:lumMod val="50000"/>
                  </a:schemeClr>
                </a:solidFill>
                <a:latin typeface="Trebuchet MS" panose="020B0603020202020204" pitchFamily="34" charset="0"/>
              </a:rPr>
              <a:t>: </a:t>
            </a:r>
            <a:r>
              <a:rPr lang="en-US" sz="2000" dirty="0">
                <a:solidFill>
                  <a:schemeClr val="bg2">
                    <a:lumMod val="10000"/>
                  </a:schemeClr>
                </a:solidFill>
                <a:latin typeface="Trebuchet MS" panose="020B0603020202020204" pitchFamily="34" charset="0"/>
              </a:rPr>
              <a:t>This mode allows the file to be opened for writing. If the file doesn't yet exist, a new one gets created. The handle is set at the end of the file. The newly written data will be added at the end, following the previously written data.</a:t>
            </a:r>
          </a:p>
        </p:txBody>
      </p:sp>
      <p:pic>
        <p:nvPicPr>
          <p:cNvPr id="2" name="Picture 1">
            <a:extLst>
              <a:ext uri="{FF2B5EF4-FFF2-40B4-BE49-F238E27FC236}">
                <a16:creationId xmlns:a16="http://schemas.microsoft.com/office/drawing/2014/main" id="{ADD4F535-BEE4-D9CA-3EE0-7089CCEFC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9325" y="199199"/>
            <a:ext cx="771741" cy="413242"/>
          </a:xfrm>
          <a:prstGeom prst="rect">
            <a:avLst/>
          </a:prstGeom>
        </p:spPr>
      </p:pic>
    </p:spTree>
    <p:extLst>
      <p:ext uri="{BB962C8B-B14F-4D97-AF65-F5344CB8AC3E}">
        <p14:creationId xmlns:p14="http://schemas.microsoft.com/office/powerpoint/2010/main" val="396222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B9B50-B7C2-F02A-35E2-A7394B637B57}"/>
              </a:ext>
            </a:extLst>
          </p:cNvPr>
          <p:cNvSpPr txBox="1"/>
          <p:nvPr/>
        </p:nvSpPr>
        <p:spPr>
          <a:xfrm>
            <a:off x="592667" y="963133"/>
            <a:ext cx="10786534" cy="2585323"/>
          </a:xfrm>
          <a:prstGeom prst="rect">
            <a:avLst/>
          </a:prstGeom>
          <a:noFill/>
        </p:spPr>
        <p:txBody>
          <a:bodyPr wrap="square">
            <a:spAutoFit/>
          </a:bodyPr>
          <a:lstStyle/>
          <a:p>
            <a:r>
              <a:rPr lang="en-US" b="1" dirty="0">
                <a:solidFill>
                  <a:schemeClr val="accent1">
                    <a:lumMod val="50000"/>
                  </a:schemeClr>
                </a:solidFill>
                <a:latin typeface="Trebuchet MS" panose="020B0603020202020204" pitchFamily="34" charset="0"/>
              </a:rPr>
              <a:t>Opening a file for reading</a:t>
            </a:r>
          </a:p>
          <a:p>
            <a:endParaRPr lang="en-US" b="1" dirty="0">
              <a:latin typeface="Trebuchet MS" panose="020B0603020202020204" pitchFamily="34" charset="0"/>
            </a:endParaRPr>
          </a:p>
          <a:p>
            <a:r>
              <a:rPr kumimoji="0" lang="en-US" altLang="en-US" b="0" i="0" u="none" strike="noStrike" cap="none" normalizeH="0" baseline="0" dirty="0">
                <a:ln>
                  <a:noFill/>
                </a:ln>
                <a:solidFill>
                  <a:schemeClr val="tx1"/>
                </a:solidFill>
                <a:effectLst/>
                <a:latin typeface="Trebuchet MS" panose="020B0603020202020204" pitchFamily="34" charset="0"/>
              </a:rPr>
              <a:t>You can open a file using the open() function in Python. The open() function takes two arguments, the file name and the mode in which you want to open the file. The mode can be "r" for reading, "w" for writing, "a" for appending, or "x" for exclusive creation. </a:t>
            </a:r>
          </a:p>
          <a:p>
            <a:endParaRPr lang="en-US" b="1" dirty="0">
              <a:latin typeface="Trebuchet MS" panose="020B0603020202020204" pitchFamily="34" charset="0"/>
            </a:endParaRPr>
          </a:p>
          <a:p>
            <a:endParaRPr lang="en-US" b="1" dirty="0">
              <a:latin typeface="Trebuchet MS" panose="020B0603020202020204" pitchFamily="34" charset="0"/>
            </a:endParaRPr>
          </a:p>
          <a:p>
            <a:r>
              <a:rPr lang="en-US" dirty="0">
                <a:solidFill>
                  <a:schemeClr val="accent1">
                    <a:lumMod val="60000"/>
                    <a:lumOff val="40000"/>
                  </a:schemeClr>
                </a:solidFill>
                <a:latin typeface="Trebuchet MS" panose="020B0603020202020204" pitchFamily="34" charset="0"/>
              </a:rPr>
              <a:t>file = open("example.txt", "r")</a:t>
            </a:r>
          </a:p>
          <a:p>
            <a:endParaRPr lang="en-US" dirty="0">
              <a:latin typeface="Trebuchet MS" panose="020B0603020202020204" pitchFamily="34" charset="0"/>
            </a:endParaRPr>
          </a:p>
        </p:txBody>
      </p:sp>
      <p:sp>
        <p:nvSpPr>
          <p:cNvPr id="8" name="TextBox 7">
            <a:extLst>
              <a:ext uri="{FF2B5EF4-FFF2-40B4-BE49-F238E27FC236}">
                <a16:creationId xmlns:a16="http://schemas.microsoft.com/office/drawing/2014/main" id="{207A2BFD-1AC5-5168-0B47-2D9D87B3A589}"/>
              </a:ext>
            </a:extLst>
          </p:cNvPr>
          <p:cNvSpPr txBox="1"/>
          <p:nvPr/>
        </p:nvSpPr>
        <p:spPr>
          <a:xfrm>
            <a:off x="592666" y="3732369"/>
            <a:ext cx="10786534" cy="2031325"/>
          </a:xfrm>
          <a:prstGeom prst="rect">
            <a:avLst/>
          </a:prstGeom>
          <a:noFill/>
        </p:spPr>
        <p:txBody>
          <a:bodyPr wrap="square">
            <a:spAutoFit/>
          </a:bodyPr>
          <a:lstStyle/>
          <a:p>
            <a:r>
              <a:rPr lang="en-US" b="1" dirty="0">
                <a:solidFill>
                  <a:schemeClr val="accent1">
                    <a:lumMod val="50000"/>
                  </a:schemeClr>
                </a:solidFill>
                <a:latin typeface="Trebuchet MS" panose="020B0603020202020204" pitchFamily="34" charset="0"/>
              </a:rPr>
              <a:t>Reading the contents of the file</a:t>
            </a:r>
          </a:p>
          <a:p>
            <a:endParaRPr lang="en-US" b="1" dirty="0">
              <a:latin typeface="Trebuchet MS" panose="020B0603020202020204" pitchFamily="34" charset="0"/>
            </a:endParaRPr>
          </a:p>
          <a:p>
            <a:r>
              <a:rPr kumimoji="0" lang="en-US" altLang="en-US" b="0" i="0" u="none" strike="noStrike" cap="none" normalizeH="0" baseline="0" dirty="0">
                <a:ln>
                  <a:noFill/>
                </a:ln>
                <a:solidFill>
                  <a:schemeClr val="tx1"/>
                </a:solidFill>
                <a:effectLst/>
                <a:latin typeface="Trebuchet MS" panose="020B0603020202020204" pitchFamily="34" charset="0"/>
              </a:rPr>
              <a:t>You can read the contents of a file using the read() method. You can read the entire contents of a file or a specific number of characters. </a:t>
            </a:r>
          </a:p>
          <a:p>
            <a:endParaRPr lang="en-US" b="1" dirty="0">
              <a:latin typeface="Trebuchet MS" panose="020B0603020202020204" pitchFamily="34" charset="0"/>
            </a:endParaRPr>
          </a:p>
          <a:p>
            <a:endParaRPr lang="en-US" b="1" dirty="0">
              <a:latin typeface="Trebuchet MS" panose="020B0603020202020204" pitchFamily="34" charset="0"/>
            </a:endParaRPr>
          </a:p>
          <a:p>
            <a:r>
              <a:rPr lang="en-US" dirty="0">
                <a:solidFill>
                  <a:schemeClr val="accent1">
                    <a:lumMod val="60000"/>
                    <a:lumOff val="40000"/>
                  </a:schemeClr>
                </a:solidFill>
                <a:latin typeface="Trebuchet MS" panose="020B0603020202020204" pitchFamily="34" charset="0"/>
              </a:rPr>
              <a:t>content = </a:t>
            </a:r>
            <a:r>
              <a:rPr lang="en-US" dirty="0" err="1">
                <a:solidFill>
                  <a:schemeClr val="accent1">
                    <a:lumMod val="60000"/>
                    <a:lumOff val="40000"/>
                  </a:schemeClr>
                </a:solidFill>
                <a:latin typeface="Trebuchet MS" panose="020B0603020202020204" pitchFamily="34" charset="0"/>
              </a:rPr>
              <a:t>file.read</a:t>
            </a:r>
            <a:r>
              <a:rPr lang="en-US" dirty="0">
                <a:solidFill>
                  <a:schemeClr val="accent1">
                    <a:lumMod val="60000"/>
                    <a:lumOff val="40000"/>
                  </a:schemeClr>
                </a:solidFill>
                <a:latin typeface="Trebuchet MS" panose="020B0603020202020204" pitchFamily="34" charset="0"/>
              </a:rPr>
              <a:t>()</a:t>
            </a:r>
          </a:p>
        </p:txBody>
      </p:sp>
      <p:pic>
        <p:nvPicPr>
          <p:cNvPr id="10" name="Picture 9">
            <a:extLst>
              <a:ext uri="{FF2B5EF4-FFF2-40B4-BE49-F238E27FC236}">
                <a16:creationId xmlns:a16="http://schemas.microsoft.com/office/drawing/2014/main" id="{67B18BFF-2BC8-7890-9C7D-C9E8358BB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9325" y="199199"/>
            <a:ext cx="771741" cy="413242"/>
          </a:xfrm>
          <a:prstGeom prst="rect">
            <a:avLst/>
          </a:prstGeom>
        </p:spPr>
      </p:pic>
    </p:spTree>
    <p:extLst>
      <p:ext uri="{BB962C8B-B14F-4D97-AF65-F5344CB8AC3E}">
        <p14:creationId xmlns:p14="http://schemas.microsoft.com/office/powerpoint/2010/main" val="301975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93F8A5-4931-0635-B654-4A6FF94ED831}"/>
              </a:ext>
            </a:extLst>
          </p:cNvPr>
          <p:cNvSpPr txBox="1"/>
          <p:nvPr/>
        </p:nvSpPr>
        <p:spPr>
          <a:xfrm>
            <a:off x="575734" y="1117897"/>
            <a:ext cx="6096000" cy="923330"/>
          </a:xfrm>
          <a:prstGeom prst="rect">
            <a:avLst/>
          </a:prstGeom>
          <a:noFill/>
        </p:spPr>
        <p:txBody>
          <a:bodyPr wrap="square">
            <a:spAutoFit/>
          </a:bodyPr>
          <a:lstStyle/>
          <a:p>
            <a:r>
              <a:rPr lang="en-US" b="1" dirty="0">
                <a:solidFill>
                  <a:schemeClr val="accent1">
                    <a:lumMod val="50000"/>
                  </a:schemeClr>
                </a:solidFill>
                <a:latin typeface="Trebuchet MS" panose="020B0603020202020204" pitchFamily="34" charset="0"/>
              </a:rPr>
              <a:t>Printing the contents of the file</a:t>
            </a:r>
          </a:p>
          <a:p>
            <a:endParaRPr lang="en-US" b="1" dirty="0">
              <a:latin typeface="Trebuchet MS" panose="020B0603020202020204" pitchFamily="34" charset="0"/>
            </a:endParaRPr>
          </a:p>
          <a:p>
            <a:r>
              <a:rPr lang="en-US" dirty="0">
                <a:solidFill>
                  <a:schemeClr val="accent1">
                    <a:lumMod val="60000"/>
                    <a:lumOff val="40000"/>
                  </a:schemeClr>
                </a:solidFill>
                <a:latin typeface="Trebuchet MS" panose="020B0603020202020204" pitchFamily="34" charset="0"/>
              </a:rPr>
              <a:t>print(content)</a:t>
            </a:r>
          </a:p>
        </p:txBody>
      </p:sp>
      <p:sp>
        <p:nvSpPr>
          <p:cNvPr id="10" name="TextBox 9">
            <a:extLst>
              <a:ext uri="{FF2B5EF4-FFF2-40B4-BE49-F238E27FC236}">
                <a16:creationId xmlns:a16="http://schemas.microsoft.com/office/drawing/2014/main" id="{597AAF90-7A8C-7146-693E-5F536D1FD0B6}"/>
              </a:ext>
            </a:extLst>
          </p:cNvPr>
          <p:cNvSpPr txBox="1"/>
          <p:nvPr/>
        </p:nvSpPr>
        <p:spPr>
          <a:xfrm>
            <a:off x="575734" y="2525807"/>
            <a:ext cx="10312398" cy="3693319"/>
          </a:xfrm>
          <a:prstGeom prst="rect">
            <a:avLst/>
          </a:prstGeom>
          <a:noFill/>
        </p:spPr>
        <p:txBody>
          <a:bodyPr wrap="square">
            <a:spAutoFit/>
          </a:bodyPr>
          <a:lstStyle/>
          <a:p>
            <a:r>
              <a:rPr lang="en-US" b="1" dirty="0">
                <a:solidFill>
                  <a:schemeClr val="accent1">
                    <a:lumMod val="50000"/>
                  </a:schemeClr>
                </a:solidFill>
                <a:latin typeface="Trebuchet MS" panose="020B0603020202020204" pitchFamily="34" charset="0"/>
              </a:rPr>
              <a:t>Opening a file for writing</a:t>
            </a:r>
          </a:p>
          <a:p>
            <a:endParaRPr lang="en-US" b="1" dirty="0">
              <a:solidFill>
                <a:schemeClr val="accent1">
                  <a:lumMod val="50000"/>
                </a:schemeClr>
              </a:solidFill>
              <a:latin typeface="Trebuchet MS" panose="020B0603020202020204" pitchFamily="34" charset="0"/>
            </a:endParaRPr>
          </a:p>
          <a:p>
            <a:r>
              <a:rPr lang="en-US" dirty="0">
                <a:solidFill>
                  <a:schemeClr val="accent1">
                    <a:lumMod val="60000"/>
                    <a:lumOff val="40000"/>
                  </a:schemeClr>
                </a:solidFill>
                <a:latin typeface="Trebuchet MS" panose="020B0603020202020204" pitchFamily="34" charset="0"/>
              </a:rPr>
              <a:t>file = open("example.txt", "w")</a:t>
            </a:r>
          </a:p>
          <a:p>
            <a:endParaRPr lang="en-US" dirty="0">
              <a:solidFill>
                <a:schemeClr val="accent1">
                  <a:lumMod val="60000"/>
                  <a:lumOff val="40000"/>
                </a:schemeClr>
              </a:solidFill>
              <a:latin typeface="Trebuchet MS" panose="020B0603020202020204" pitchFamily="34" charset="0"/>
            </a:endParaRPr>
          </a:p>
          <a:p>
            <a:endParaRPr lang="en-US" dirty="0">
              <a:solidFill>
                <a:schemeClr val="accent1">
                  <a:lumMod val="60000"/>
                  <a:lumOff val="40000"/>
                </a:schemeClr>
              </a:solidFill>
              <a:latin typeface="Trebuchet MS" panose="020B0603020202020204" pitchFamily="34" charset="0"/>
            </a:endParaRPr>
          </a:p>
          <a:p>
            <a:r>
              <a:rPr lang="en-US" b="1" dirty="0">
                <a:solidFill>
                  <a:schemeClr val="accent1">
                    <a:lumMod val="50000"/>
                  </a:schemeClr>
                </a:solidFill>
              </a:rPr>
              <a:t>Writing content to the file</a:t>
            </a:r>
          </a:p>
          <a:p>
            <a:endParaRPr lang="en-US" dirty="0">
              <a:solidFill>
                <a:schemeClr val="accent1">
                  <a:lumMod val="60000"/>
                  <a:lumOff val="40000"/>
                </a:schemeClr>
              </a:solidFill>
              <a:latin typeface="Trebuchet MS" panose="020B0603020202020204" pitchFamily="34" charset="0"/>
            </a:endParaRPr>
          </a:p>
          <a:p>
            <a:r>
              <a:rPr kumimoji="0" lang="en-US" altLang="en-US" b="0" i="0" u="none" strike="noStrike" cap="none" normalizeH="0" baseline="0" dirty="0">
                <a:ln>
                  <a:noFill/>
                </a:ln>
                <a:solidFill>
                  <a:schemeClr val="tx1"/>
                </a:solidFill>
                <a:effectLst/>
                <a:latin typeface="Trebuchet MS" panose="020B0603020202020204" pitchFamily="34" charset="0"/>
              </a:rPr>
              <a:t>You can write to a file using the write() method. This method allows you to write a string to the file. </a:t>
            </a:r>
          </a:p>
          <a:p>
            <a:endParaRPr lang="en-US" dirty="0">
              <a:solidFill>
                <a:schemeClr val="accent1">
                  <a:lumMod val="60000"/>
                  <a:lumOff val="40000"/>
                </a:schemeClr>
              </a:solidFill>
              <a:latin typeface="Trebuchet MS" panose="020B0603020202020204" pitchFamily="34" charset="0"/>
            </a:endParaRPr>
          </a:p>
          <a:p>
            <a:r>
              <a:rPr kumimoji="0" lang="en-US" altLang="en-US" b="0" i="0" u="none" strike="noStrike" cap="none" normalizeH="0" baseline="0" dirty="0" err="1">
                <a:ln>
                  <a:noFill/>
                </a:ln>
                <a:solidFill>
                  <a:schemeClr val="accent1">
                    <a:lumMod val="60000"/>
                    <a:lumOff val="40000"/>
                  </a:schemeClr>
                </a:solidFill>
                <a:effectLst/>
                <a:latin typeface="Trebuchet MS" panose="020B0603020202020204" pitchFamily="34" charset="0"/>
              </a:rPr>
              <a:t>file.write</a:t>
            </a:r>
            <a:r>
              <a:rPr kumimoji="0" lang="en-US" altLang="en-US" b="0" i="0" u="none" strike="noStrike" cap="none" normalizeH="0" baseline="0" dirty="0">
                <a:ln>
                  <a:noFill/>
                </a:ln>
                <a:solidFill>
                  <a:schemeClr val="accent1">
                    <a:lumMod val="60000"/>
                    <a:lumOff val="40000"/>
                  </a:schemeClr>
                </a:solidFill>
                <a:effectLst/>
                <a:latin typeface="Trebuchet MS" panose="020B0603020202020204" pitchFamily="34" charset="0"/>
              </a:rPr>
              <a:t>("This is a sample text.") </a:t>
            </a:r>
          </a:p>
          <a:p>
            <a:endParaRPr lang="en-US" dirty="0">
              <a:solidFill>
                <a:schemeClr val="accent1">
                  <a:lumMod val="60000"/>
                  <a:lumOff val="40000"/>
                </a:schemeClr>
              </a:solidFill>
              <a:latin typeface="Trebuchet MS" panose="020B0603020202020204" pitchFamily="34" charset="0"/>
            </a:endParaRPr>
          </a:p>
          <a:p>
            <a:endParaRPr lang="en-US" dirty="0">
              <a:solidFill>
                <a:schemeClr val="accent1">
                  <a:lumMod val="60000"/>
                  <a:lumOff val="40000"/>
                </a:schemeClr>
              </a:solidFill>
              <a:latin typeface="Trebuchet MS" panose="020B0603020202020204" pitchFamily="34" charset="0"/>
            </a:endParaRPr>
          </a:p>
        </p:txBody>
      </p:sp>
      <p:pic>
        <p:nvPicPr>
          <p:cNvPr id="13" name="Picture 12">
            <a:extLst>
              <a:ext uri="{FF2B5EF4-FFF2-40B4-BE49-F238E27FC236}">
                <a16:creationId xmlns:a16="http://schemas.microsoft.com/office/drawing/2014/main" id="{A09E5A75-2C24-59B7-30AF-BE9C6E969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9325" y="199199"/>
            <a:ext cx="771741" cy="413242"/>
          </a:xfrm>
          <a:prstGeom prst="rect">
            <a:avLst/>
          </a:prstGeom>
        </p:spPr>
      </p:pic>
    </p:spTree>
    <p:extLst>
      <p:ext uri="{BB962C8B-B14F-4D97-AF65-F5344CB8AC3E}">
        <p14:creationId xmlns:p14="http://schemas.microsoft.com/office/powerpoint/2010/main" val="178876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1267-04D8-ADD1-0A11-0325796169E5}"/>
              </a:ext>
            </a:extLst>
          </p:cNvPr>
          <p:cNvSpPr txBox="1"/>
          <p:nvPr/>
        </p:nvSpPr>
        <p:spPr>
          <a:xfrm>
            <a:off x="745067" y="669205"/>
            <a:ext cx="9398000" cy="3139321"/>
          </a:xfrm>
          <a:prstGeom prst="rect">
            <a:avLst/>
          </a:prstGeom>
          <a:noFill/>
        </p:spPr>
        <p:txBody>
          <a:bodyPr wrap="square">
            <a:spAutoFit/>
          </a:bodyPr>
          <a:lstStyle/>
          <a:p>
            <a:endParaRPr lang="en-US" dirty="0">
              <a:latin typeface="Trebuchet MS" panose="020B0603020202020204" pitchFamily="34" charset="0"/>
            </a:endParaRPr>
          </a:p>
          <a:p>
            <a:r>
              <a:rPr lang="en-US" b="1" dirty="0">
                <a:solidFill>
                  <a:schemeClr val="accent1">
                    <a:lumMod val="50000"/>
                  </a:schemeClr>
                </a:solidFill>
                <a:latin typeface="Trebuchet MS" panose="020B0603020202020204" pitchFamily="34" charset="0"/>
              </a:rPr>
              <a:t>Opening a file for appending</a:t>
            </a:r>
          </a:p>
          <a:p>
            <a:endParaRPr lang="en-US" b="1" dirty="0">
              <a:latin typeface="Trebuchet MS" panose="020B0603020202020204" pitchFamily="34" charset="0"/>
            </a:endParaRPr>
          </a:p>
          <a:p>
            <a:r>
              <a:rPr kumimoji="0" lang="en-US" altLang="en-US" b="0" i="0" u="none" strike="noStrike" cap="none" normalizeH="0" baseline="0" dirty="0">
                <a:ln>
                  <a:noFill/>
                </a:ln>
                <a:solidFill>
                  <a:schemeClr val="tx1"/>
                </a:solidFill>
                <a:effectLst/>
                <a:latin typeface="Trebuchet MS" panose="020B0603020202020204" pitchFamily="34" charset="0"/>
              </a:rPr>
              <a:t>You can append to a file using the append() method. This method allows you to add new content to the end of the file. </a:t>
            </a:r>
          </a:p>
          <a:p>
            <a:endParaRPr lang="en-US" b="1" dirty="0">
              <a:solidFill>
                <a:schemeClr val="accent1">
                  <a:lumMod val="60000"/>
                  <a:lumOff val="40000"/>
                </a:schemeClr>
              </a:solidFill>
              <a:latin typeface="Trebuchet MS" panose="020B0603020202020204" pitchFamily="34" charset="0"/>
            </a:endParaRPr>
          </a:p>
          <a:p>
            <a:r>
              <a:rPr lang="en-US" dirty="0">
                <a:solidFill>
                  <a:schemeClr val="accent1">
                    <a:lumMod val="60000"/>
                    <a:lumOff val="40000"/>
                  </a:schemeClr>
                </a:solidFill>
                <a:latin typeface="Trebuchet MS" panose="020B0603020202020204" pitchFamily="34" charset="0"/>
              </a:rPr>
              <a:t>file = open("example.txt", "a")</a:t>
            </a:r>
          </a:p>
          <a:p>
            <a:endParaRPr lang="en-US" dirty="0">
              <a:latin typeface="Trebuchet MS" panose="020B0603020202020204" pitchFamily="34" charset="0"/>
            </a:endParaRPr>
          </a:p>
          <a:p>
            <a:r>
              <a:rPr lang="en-US" b="1" dirty="0">
                <a:solidFill>
                  <a:schemeClr val="accent1">
                    <a:lumMod val="50000"/>
                  </a:schemeClr>
                </a:solidFill>
                <a:latin typeface="Trebuchet MS" panose="020B0603020202020204" pitchFamily="34" charset="0"/>
              </a:rPr>
              <a:t>Appending content to the file</a:t>
            </a:r>
          </a:p>
          <a:p>
            <a:endParaRPr lang="en-US" b="1" dirty="0">
              <a:solidFill>
                <a:schemeClr val="accent1">
                  <a:lumMod val="50000"/>
                </a:schemeClr>
              </a:solidFill>
              <a:latin typeface="Trebuchet MS" panose="020B0603020202020204" pitchFamily="34" charset="0"/>
            </a:endParaRPr>
          </a:p>
          <a:p>
            <a:r>
              <a:rPr lang="en-US" dirty="0" err="1">
                <a:solidFill>
                  <a:schemeClr val="accent1">
                    <a:lumMod val="60000"/>
                    <a:lumOff val="40000"/>
                  </a:schemeClr>
                </a:solidFill>
                <a:latin typeface="Trebuchet MS" panose="020B0603020202020204" pitchFamily="34" charset="0"/>
              </a:rPr>
              <a:t>file.write</a:t>
            </a:r>
            <a:r>
              <a:rPr lang="en-US" dirty="0">
                <a:solidFill>
                  <a:schemeClr val="accent1">
                    <a:lumMod val="60000"/>
                    <a:lumOff val="40000"/>
                  </a:schemeClr>
                </a:solidFill>
                <a:latin typeface="Trebuchet MS" panose="020B0603020202020204" pitchFamily="34" charset="0"/>
              </a:rPr>
              <a:t>("This is some additional text that we are appending to the file.")</a:t>
            </a:r>
          </a:p>
        </p:txBody>
      </p:sp>
      <p:sp>
        <p:nvSpPr>
          <p:cNvPr id="6" name="TextBox 5">
            <a:extLst>
              <a:ext uri="{FF2B5EF4-FFF2-40B4-BE49-F238E27FC236}">
                <a16:creationId xmlns:a16="http://schemas.microsoft.com/office/drawing/2014/main" id="{10C238B9-BDD7-2624-85F2-37306A3A823C}"/>
              </a:ext>
            </a:extLst>
          </p:cNvPr>
          <p:cNvSpPr txBox="1"/>
          <p:nvPr/>
        </p:nvSpPr>
        <p:spPr>
          <a:xfrm>
            <a:off x="745067" y="4383670"/>
            <a:ext cx="10312399" cy="1754326"/>
          </a:xfrm>
          <a:prstGeom prst="rect">
            <a:avLst/>
          </a:prstGeom>
          <a:noFill/>
        </p:spPr>
        <p:txBody>
          <a:bodyPr wrap="square">
            <a:spAutoFit/>
          </a:bodyPr>
          <a:lstStyle/>
          <a:p>
            <a:r>
              <a:rPr lang="en-US" b="1" dirty="0">
                <a:solidFill>
                  <a:schemeClr val="accent1">
                    <a:lumMod val="50000"/>
                  </a:schemeClr>
                </a:solidFill>
                <a:latin typeface="Trebuchet MS" panose="020B0603020202020204" pitchFamily="34" charset="0"/>
              </a:rPr>
              <a:t>Closing the file</a:t>
            </a:r>
          </a:p>
          <a:p>
            <a:endParaRPr lang="en-US" b="1" dirty="0">
              <a:latin typeface="Trebuchet MS" panose="020B0603020202020204" pitchFamily="34" charset="0"/>
            </a:endParaRPr>
          </a:p>
          <a:p>
            <a:r>
              <a:rPr kumimoji="0" lang="en-US" altLang="en-US" b="0" i="0" u="none" strike="noStrike" cap="none" normalizeH="0" baseline="0" dirty="0">
                <a:ln>
                  <a:noFill/>
                </a:ln>
                <a:solidFill>
                  <a:schemeClr val="tx1"/>
                </a:solidFill>
                <a:effectLst/>
                <a:latin typeface="Trebuchet MS" panose="020B0603020202020204" pitchFamily="34" charset="0"/>
              </a:rPr>
              <a:t>After performing operations on a file, it is important to close the file using the close() method to free up resources. </a:t>
            </a:r>
          </a:p>
          <a:p>
            <a:endParaRPr lang="en-US" b="1" dirty="0">
              <a:latin typeface="Trebuchet MS" panose="020B0603020202020204" pitchFamily="34" charset="0"/>
            </a:endParaRPr>
          </a:p>
          <a:p>
            <a:r>
              <a:rPr lang="en-US" dirty="0" err="1">
                <a:solidFill>
                  <a:schemeClr val="accent1">
                    <a:lumMod val="60000"/>
                    <a:lumOff val="40000"/>
                  </a:schemeClr>
                </a:solidFill>
                <a:latin typeface="Trebuchet MS" panose="020B0603020202020204" pitchFamily="34" charset="0"/>
              </a:rPr>
              <a:t>file.close</a:t>
            </a:r>
            <a:r>
              <a:rPr lang="en-US" dirty="0">
                <a:solidFill>
                  <a:schemeClr val="accent1">
                    <a:lumMod val="60000"/>
                    <a:lumOff val="40000"/>
                  </a:schemeClr>
                </a:solidFill>
                <a:latin typeface="Trebuchet MS" panose="020B0603020202020204" pitchFamily="34" charset="0"/>
              </a:rPr>
              <a:t>()</a:t>
            </a:r>
          </a:p>
        </p:txBody>
      </p:sp>
      <p:pic>
        <p:nvPicPr>
          <p:cNvPr id="7" name="Picture 6">
            <a:extLst>
              <a:ext uri="{FF2B5EF4-FFF2-40B4-BE49-F238E27FC236}">
                <a16:creationId xmlns:a16="http://schemas.microsoft.com/office/drawing/2014/main" id="{3860BC4E-E16E-B0F0-B71F-F008C431F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9325" y="199199"/>
            <a:ext cx="771741" cy="413242"/>
          </a:xfrm>
          <a:prstGeom prst="rect">
            <a:avLst/>
          </a:prstGeom>
        </p:spPr>
      </p:pic>
    </p:spTree>
    <p:extLst>
      <p:ext uri="{BB962C8B-B14F-4D97-AF65-F5344CB8AC3E}">
        <p14:creationId xmlns:p14="http://schemas.microsoft.com/office/powerpoint/2010/main" val="18583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552</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GINTO THOMAS</dc:creator>
  <cp:lastModifiedBy>GINTO THOMAS</cp:lastModifiedBy>
  <cp:revision>4</cp:revision>
  <dcterms:created xsi:type="dcterms:W3CDTF">2023-03-03T11:53:22Z</dcterms:created>
  <dcterms:modified xsi:type="dcterms:W3CDTF">2023-03-23T11:33:52Z</dcterms:modified>
</cp:coreProperties>
</file>