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Poppins"/>
      <p:regular r:id="rId20"/>
      <p:bold r:id="rId21"/>
      <p:italic r:id="rId22"/>
      <p:boldItalic r:id="rId23"/>
    </p:embeddedFont>
    <p:embeddedFont>
      <p:font typeface="Poppins Light"/>
      <p:regular r:id="rId24"/>
      <p:bold r:id="rId25"/>
      <p:italic r:id="rId26"/>
      <p:boldItalic r:id="rId27"/>
    </p:embeddedFont>
    <p:embeddedFont>
      <p:font typeface="Poppins SemiBol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PoppinsLight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Light-italic.fntdata"/><Relationship Id="rId25" Type="http://schemas.openxmlformats.org/officeDocument/2006/relationships/font" Target="fonts/PoppinsLight-bold.fntdata"/><Relationship Id="rId28" Type="http://schemas.openxmlformats.org/officeDocument/2006/relationships/font" Target="fonts/PoppinsSemiBold-regular.fntdata"/><Relationship Id="rId27" Type="http://schemas.openxmlformats.org/officeDocument/2006/relationships/font" Target="fonts/Poppins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Semi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SemiBold-boldItalic.fntdata"/><Relationship Id="rId30" Type="http://schemas.openxmlformats.org/officeDocument/2006/relationships/font" Target="fonts/PoppinsSemiBold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Classification is the branch of ML where you’re gonna predict some categories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Regression is the branch of ML where you’re gonna predict any continuous real values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Clustering is the branch of ML which is actually called unsupervised learning and consists of identifying some patterns in the data</a:t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b5970bf8a_0_6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b5970bf8a_0_6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11b5970bf8a_0_6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b5970bf8a_0_8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b5970bf8a_0_8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11b5970bf8a_0_8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1b5970bf8a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g11b5970bf8a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1b5970bf8a_0_12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11b5970bf8a_0_12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Even though it appears that Model C has the best performance since its final loss is the lowest, it’s hard to say which one is the best model, since they are assigned different initial loss.</a:t>
            </a:r>
            <a:endParaRPr/>
          </a:p>
        </p:txBody>
      </p:sp>
      <p:sp>
        <p:nvSpPr>
          <p:cNvPr id="795" name="Google Shape;795;g11b5970bf8a_0_12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1b5970bf8a_0_12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g11b5970bf8a_0_12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b5970bf8a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b5970bf8a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Multivariate dataset =&gt; several attributes are used to predict our dependent variable (the continuous outcome which is the net how the electrical energy output)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Attribute Characteristics are real number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Associated Tasks is regression =&gt; we’re gonna predict a continuous outcome (energy output in megawatt MW)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9568 Instances (observations) are used to train the ANN to understand the correlation between those attributes and the energy  output.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There are 4 different attributes in this dataset which are discovered in the next slide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We don’t have any missing values in our dataset</a:t>
            </a:r>
            <a:endParaRPr/>
          </a:p>
        </p:txBody>
      </p:sp>
      <p:sp>
        <p:nvSpPr>
          <p:cNvPr id="103" name="Google Shape;103;g11b5970bf8a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b5970bf8a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1b5970bf8a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b5970bf8a_0_12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b5970bf8a_0_12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1b5970bf8a_0_12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b5970bf8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1b5970bf8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b5970bf8a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b5970bf8a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1b5970bf8a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b5970bf8a_0_4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b5970bf8a_0_4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1b5970bf8a_0_4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pptmon.com/" TargetMode="External"/><Relationship Id="rId5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pptmon.com/" TargetMode="External"/><Relationship Id="rId5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pptmon.com/" TargetMode="External"/><Relationship Id="rId5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pptmon.com/" TargetMode="External"/><Relationship Id="rId5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pptmon.com/" TargetMode="External"/><Relationship Id="rId5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pptmon.com/" TargetMode="External"/><Relationship Id="rId5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pptmon.com/" TargetMode="External"/><Relationship Id="rId5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pptmon.com/" TargetMode="External"/><Relationship Id="rId5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title">
  <p:cSld name="PPTMON 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7236" y="7063924"/>
            <a:ext cx="2471738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Presentation template by</a:t>
            </a:r>
            <a:endParaRPr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slide">
  <p:cSld name="PPTMON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7236" y="7063924"/>
            <a:ext cx="2471738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Presentation template by</a:t>
            </a:r>
            <a:endParaRPr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PTMON slide">
  <p:cSld name="1_PPTMON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7236" y="7063924"/>
            <a:ext cx="2471738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Presentation template by</a:t>
            </a:r>
            <a:endParaRPr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5">
            <a:alphaModFix/>
          </a:blip>
          <a:srcRect b="50000" l="50000" r="0" t="0"/>
          <a:stretch/>
        </p:blipFill>
        <p:spPr>
          <a:xfrm>
            <a:off x="-1" y="4851400"/>
            <a:ext cx="3567289" cy="20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5">
            <a:alphaModFix/>
          </a:blip>
          <a:srcRect b="0" l="0" r="50000" t="50000"/>
          <a:stretch/>
        </p:blipFill>
        <p:spPr>
          <a:xfrm>
            <a:off x="8624711" y="0"/>
            <a:ext cx="3567289" cy="20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PTMON slide">
  <p:cSld name="2_PPTMON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7236" y="7063924"/>
            <a:ext cx="2471738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Presentation template by</a:t>
            </a:r>
            <a:endParaRPr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5">
            <a:alphaModFix/>
          </a:blip>
          <a:srcRect b="50000" l="50000" r="0" t="0"/>
          <a:stretch/>
        </p:blipFill>
        <p:spPr>
          <a:xfrm>
            <a:off x="-1" y="4851400"/>
            <a:ext cx="3567289" cy="20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5">
            <a:alphaModFix/>
          </a:blip>
          <a:srcRect b="0" l="0" r="50000" t="50000"/>
          <a:stretch/>
        </p:blipFill>
        <p:spPr>
          <a:xfrm>
            <a:off x="8624711" y="0"/>
            <a:ext cx="3567289" cy="20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>
            <p:ph idx="2" type="pic"/>
          </p:nvPr>
        </p:nvSpPr>
        <p:spPr>
          <a:xfrm>
            <a:off x="6789010" y="1079500"/>
            <a:ext cx="3860800" cy="4699000"/>
          </a:xfrm>
          <a:prstGeom prst="roundRect">
            <a:avLst>
              <a:gd fmla="val 6282" name="adj"/>
            </a:avLst>
          </a:prstGeom>
          <a:solidFill>
            <a:srgbClr val="F2F2F2"/>
          </a:solidFill>
          <a:ln>
            <a:noFill/>
          </a:ln>
        </p:spPr>
        <p:txBody>
          <a:bodyPr anchorCtr="1" anchor="ctr" bIns="45700" lIns="91425" spcFirstLastPara="1" rIns="91425" wrap="square" tIns="972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PTMON slide">
  <p:cSld name="3_PPTMON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7236" y="7063924"/>
            <a:ext cx="2471738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Presentation template by</a:t>
            </a:r>
            <a:endParaRPr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5">
            <a:alphaModFix/>
          </a:blip>
          <a:srcRect b="50000" l="50000" r="0" t="0"/>
          <a:stretch/>
        </p:blipFill>
        <p:spPr>
          <a:xfrm>
            <a:off x="-1" y="4851400"/>
            <a:ext cx="3567289" cy="20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 rotWithShape="1">
          <a:blip r:embed="rId5">
            <a:alphaModFix/>
          </a:blip>
          <a:srcRect b="0" l="0" r="50000" t="50000"/>
          <a:stretch/>
        </p:blipFill>
        <p:spPr>
          <a:xfrm>
            <a:off x="8624711" y="0"/>
            <a:ext cx="3567289" cy="20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>
            <p:ph idx="2" type="pic"/>
          </p:nvPr>
        </p:nvSpPr>
        <p:spPr>
          <a:xfrm>
            <a:off x="864506" y="1391866"/>
            <a:ext cx="3208520" cy="1823811"/>
          </a:xfrm>
          <a:prstGeom prst="roundRect">
            <a:avLst>
              <a:gd fmla="val 9704" name="adj"/>
            </a:avLst>
          </a:prstGeom>
          <a:solidFill>
            <a:srgbClr val="F2F2F2"/>
          </a:solidFill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31" name="Google Shape;31;p5"/>
          <p:cNvSpPr/>
          <p:nvPr>
            <p:ph idx="3" type="pic"/>
          </p:nvPr>
        </p:nvSpPr>
        <p:spPr>
          <a:xfrm>
            <a:off x="4491740" y="3815145"/>
            <a:ext cx="3208520" cy="1823811"/>
          </a:xfrm>
          <a:prstGeom prst="roundRect">
            <a:avLst>
              <a:gd fmla="val 9704" name="adj"/>
            </a:avLst>
          </a:prstGeom>
          <a:solidFill>
            <a:srgbClr val="F2F2F2"/>
          </a:solidFill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32" name="Google Shape;32;p5"/>
          <p:cNvSpPr/>
          <p:nvPr>
            <p:ph idx="4" type="pic"/>
          </p:nvPr>
        </p:nvSpPr>
        <p:spPr>
          <a:xfrm>
            <a:off x="8118974" y="1391866"/>
            <a:ext cx="3208520" cy="1823811"/>
          </a:xfrm>
          <a:prstGeom prst="roundRect">
            <a:avLst>
              <a:gd fmla="val 9704" name="adj"/>
            </a:avLst>
          </a:prstGeom>
          <a:solidFill>
            <a:srgbClr val="F2F2F2"/>
          </a:solidFill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PTMON slide">
  <p:cSld name="4_PPTMON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7236" y="7063924"/>
            <a:ext cx="2471738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Presentation template by</a:t>
            </a:r>
            <a:endParaRPr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6"/>
          <p:cNvPicPr preferRelativeResize="0"/>
          <p:nvPr/>
        </p:nvPicPr>
        <p:blipFill rotWithShape="1">
          <a:blip r:embed="rId5">
            <a:alphaModFix/>
          </a:blip>
          <a:srcRect b="50000" l="50000" r="0" t="0"/>
          <a:stretch/>
        </p:blipFill>
        <p:spPr>
          <a:xfrm>
            <a:off x="-1" y="4851400"/>
            <a:ext cx="3567289" cy="20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"/>
          <p:cNvPicPr preferRelativeResize="0"/>
          <p:nvPr/>
        </p:nvPicPr>
        <p:blipFill rotWithShape="1">
          <a:blip r:embed="rId5">
            <a:alphaModFix/>
          </a:blip>
          <a:srcRect b="0" l="0" r="50000" t="50000"/>
          <a:stretch/>
        </p:blipFill>
        <p:spPr>
          <a:xfrm>
            <a:off x="8624711" y="0"/>
            <a:ext cx="3567289" cy="20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>
            <p:ph idx="2" type="pic"/>
          </p:nvPr>
        </p:nvSpPr>
        <p:spPr>
          <a:xfrm>
            <a:off x="1045069" y="2126343"/>
            <a:ext cx="2605314" cy="260531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45700" lIns="91425" spcFirstLastPara="1" rIns="91425" wrap="square" tIns="828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39" name="Google Shape;39;p6"/>
          <p:cNvSpPr/>
          <p:nvPr>
            <p:ph idx="3" type="pic"/>
          </p:nvPr>
        </p:nvSpPr>
        <p:spPr>
          <a:xfrm>
            <a:off x="4793343" y="2126343"/>
            <a:ext cx="2605314" cy="260531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45700" lIns="91425" spcFirstLastPara="1" rIns="91425" wrap="square" tIns="828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40" name="Google Shape;40;p6"/>
          <p:cNvSpPr/>
          <p:nvPr>
            <p:ph idx="4" type="pic"/>
          </p:nvPr>
        </p:nvSpPr>
        <p:spPr>
          <a:xfrm>
            <a:off x="8537353" y="2126343"/>
            <a:ext cx="2605314" cy="260531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45700" lIns="91425" spcFirstLastPara="1" rIns="91425" wrap="square" tIns="828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PPTMON slide">
  <p:cSld name="5_PPTMON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7236" y="7063924"/>
            <a:ext cx="2471738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/>
          <p:nvPr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Presentation template by</a:t>
            </a:r>
            <a:endParaRPr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7"/>
          <p:cNvPicPr preferRelativeResize="0"/>
          <p:nvPr/>
        </p:nvPicPr>
        <p:blipFill rotWithShape="1">
          <a:blip r:embed="rId5">
            <a:alphaModFix/>
          </a:blip>
          <a:srcRect b="50000" l="50000" r="0" t="0"/>
          <a:stretch/>
        </p:blipFill>
        <p:spPr>
          <a:xfrm>
            <a:off x="-1" y="4851400"/>
            <a:ext cx="3567289" cy="20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 rotWithShape="1">
          <a:blip r:embed="rId5">
            <a:alphaModFix/>
          </a:blip>
          <a:srcRect b="0" l="0" r="50000" t="50000"/>
          <a:stretch/>
        </p:blipFill>
        <p:spPr>
          <a:xfrm>
            <a:off x="8624711" y="0"/>
            <a:ext cx="3567289" cy="20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/>
          <p:nvPr>
            <p:ph idx="2" type="pic"/>
          </p:nvPr>
        </p:nvSpPr>
        <p:spPr>
          <a:xfrm>
            <a:off x="783339" y="1071562"/>
            <a:ext cx="2179320" cy="4714876"/>
          </a:xfrm>
          <a:prstGeom prst="roundRect">
            <a:avLst>
              <a:gd fmla="val 7322" name="adj"/>
            </a:avLst>
          </a:prstGeom>
          <a:solidFill>
            <a:schemeClr val="lt1"/>
          </a:solidFill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47" name="Google Shape;47;p7"/>
          <p:cNvSpPr/>
          <p:nvPr>
            <p:ph idx="3" type="pic"/>
          </p:nvPr>
        </p:nvSpPr>
        <p:spPr>
          <a:xfrm>
            <a:off x="3615439" y="1071562"/>
            <a:ext cx="2179320" cy="4714876"/>
          </a:xfrm>
          <a:prstGeom prst="roundRect">
            <a:avLst>
              <a:gd fmla="val 7322" name="adj"/>
            </a:avLst>
          </a:prstGeom>
          <a:solidFill>
            <a:schemeClr val="lt1"/>
          </a:solidFill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PPTMON slide">
  <p:cSld name="6_PPTMON slid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7236" y="7063924"/>
            <a:ext cx="2471738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Presentation template by</a:t>
            </a:r>
            <a:endParaRPr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8"/>
          <p:cNvPicPr preferRelativeResize="0"/>
          <p:nvPr/>
        </p:nvPicPr>
        <p:blipFill rotWithShape="1">
          <a:blip r:embed="rId5">
            <a:alphaModFix/>
          </a:blip>
          <a:srcRect b="50000" l="50000" r="0" t="0"/>
          <a:stretch/>
        </p:blipFill>
        <p:spPr>
          <a:xfrm>
            <a:off x="-1" y="4851400"/>
            <a:ext cx="3567289" cy="20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8"/>
          <p:cNvPicPr preferRelativeResize="0"/>
          <p:nvPr/>
        </p:nvPicPr>
        <p:blipFill rotWithShape="1">
          <a:blip r:embed="rId5">
            <a:alphaModFix/>
          </a:blip>
          <a:srcRect b="0" l="0" r="50000" t="50000"/>
          <a:stretch/>
        </p:blipFill>
        <p:spPr>
          <a:xfrm>
            <a:off x="8624711" y="0"/>
            <a:ext cx="3567289" cy="20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>
            <p:ph idx="2" type="pic"/>
          </p:nvPr>
        </p:nvSpPr>
        <p:spPr>
          <a:xfrm>
            <a:off x="1170942" y="871537"/>
            <a:ext cx="3825240" cy="5114925"/>
          </a:xfrm>
          <a:prstGeom prst="roundRect">
            <a:avLst>
              <a:gd fmla="val 1926" name="adj"/>
            </a:avLst>
          </a:prstGeom>
          <a:solidFill>
            <a:srgbClr val="F2F2F2"/>
          </a:solidFill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PPTMON slide">
  <p:cSld name="7_PPTMON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7236" y="7063924"/>
            <a:ext cx="2471738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 txBox="1"/>
          <p:nvPr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Presentation template by</a:t>
            </a:r>
            <a:endParaRPr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9"/>
          <p:cNvPicPr preferRelativeResize="0"/>
          <p:nvPr/>
        </p:nvPicPr>
        <p:blipFill rotWithShape="1">
          <a:blip r:embed="rId5">
            <a:alphaModFix/>
          </a:blip>
          <a:srcRect b="50000" l="50000" r="0" t="0"/>
          <a:stretch/>
        </p:blipFill>
        <p:spPr>
          <a:xfrm>
            <a:off x="-1" y="4851400"/>
            <a:ext cx="3567289" cy="20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9"/>
          <p:cNvPicPr preferRelativeResize="0"/>
          <p:nvPr/>
        </p:nvPicPr>
        <p:blipFill rotWithShape="1">
          <a:blip r:embed="rId5">
            <a:alphaModFix/>
          </a:blip>
          <a:srcRect b="0" l="0" r="50000" t="50000"/>
          <a:stretch/>
        </p:blipFill>
        <p:spPr>
          <a:xfrm>
            <a:off x="8624711" y="0"/>
            <a:ext cx="3567289" cy="20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>
            <p:ph idx="2" type="pic"/>
          </p:nvPr>
        </p:nvSpPr>
        <p:spPr>
          <a:xfrm>
            <a:off x="939800" y="974725"/>
            <a:ext cx="6273800" cy="3784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custom">
  <p:cSld name="PPTMON custom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7236" y="7063924"/>
            <a:ext cx="2471738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0"/>
          <p:cNvSpPr txBox="1"/>
          <p:nvPr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Presentation template by</a:t>
            </a:r>
            <a:endParaRPr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132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824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/>
        </p:nvSpPr>
        <p:spPr>
          <a:xfrm>
            <a:off x="2120850" y="2644050"/>
            <a:ext cx="7950300" cy="1569900"/>
          </a:xfrm>
          <a:prstGeom prst="rect">
            <a:avLst/>
          </a:prstGeom>
          <a:noFill/>
          <a:ln>
            <a:noFill/>
          </a:ln>
          <a:effectLst>
            <a:outerShdw blurRad="242888" rotWithShape="0" algn="bl" dir="5040000" dist="104775">
              <a:srgbClr val="FFFFFF">
                <a:alpha val="52999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Artificial Neural Network for Regression</a:t>
            </a:r>
            <a:endParaRPr sz="4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5059050" y="4330975"/>
            <a:ext cx="20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Ginny Dang</a:t>
            </a:r>
            <a:endParaRPr sz="2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/>
          <p:nvPr/>
        </p:nvSpPr>
        <p:spPr>
          <a:xfrm>
            <a:off x="2625600" y="751675"/>
            <a:ext cx="69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4</a:t>
            </a:r>
            <a:r>
              <a:rPr lang="en-US" sz="2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 hidden layers, 6 neurons per hidden layer</a:t>
            </a:r>
            <a:endParaRPr sz="2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86" name="Google Shape;386;p21"/>
          <p:cNvSpPr/>
          <p:nvPr/>
        </p:nvSpPr>
        <p:spPr>
          <a:xfrm>
            <a:off x="368175" y="2735000"/>
            <a:ext cx="7347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X1</a:t>
            </a:r>
            <a:endParaRPr/>
          </a:p>
        </p:txBody>
      </p:sp>
      <p:sp>
        <p:nvSpPr>
          <p:cNvPr id="387" name="Google Shape;387;p21"/>
          <p:cNvSpPr/>
          <p:nvPr/>
        </p:nvSpPr>
        <p:spPr>
          <a:xfrm>
            <a:off x="368175" y="3580975"/>
            <a:ext cx="7347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X2</a:t>
            </a:r>
            <a:endParaRPr/>
          </a:p>
        </p:txBody>
      </p:sp>
      <p:sp>
        <p:nvSpPr>
          <p:cNvPr id="388" name="Google Shape;388;p21"/>
          <p:cNvSpPr/>
          <p:nvPr/>
        </p:nvSpPr>
        <p:spPr>
          <a:xfrm>
            <a:off x="368175" y="4426950"/>
            <a:ext cx="7347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X3</a:t>
            </a:r>
            <a:endParaRPr/>
          </a:p>
        </p:txBody>
      </p:sp>
      <p:sp>
        <p:nvSpPr>
          <p:cNvPr id="389" name="Google Shape;389;p21"/>
          <p:cNvSpPr/>
          <p:nvPr/>
        </p:nvSpPr>
        <p:spPr>
          <a:xfrm>
            <a:off x="368163" y="5272925"/>
            <a:ext cx="7347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X4</a:t>
            </a:r>
            <a:endParaRPr/>
          </a:p>
        </p:txBody>
      </p:sp>
      <p:sp>
        <p:nvSpPr>
          <p:cNvPr id="390" name="Google Shape;390;p21"/>
          <p:cNvSpPr/>
          <p:nvPr/>
        </p:nvSpPr>
        <p:spPr>
          <a:xfrm>
            <a:off x="4504213" y="186572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391" name="Google Shape;391;p21"/>
          <p:cNvSpPr/>
          <p:nvPr/>
        </p:nvSpPr>
        <p:spPr>
          <a:xfrm>
            <a:off x="4504213" y="6095600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  <a:endParaRPr/>
          </a:p>
        </p:txBody>
      </p:sp>
      <p:sp>
        <p:nvSpPr>
          <p:cNvPr id="392" name="Google Shape;392;p21"/>
          <p:cNvSpPr/>
          <p:nvPr/>
        </p:nvSpPr>
        <p:spPr>
          <a:xfrm>
            <a:off x="4504213" y="3557663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393" name="Google Shape;393;p21"/>
          <p:cNvSpPr/>
          <p:nvPr/>
        </p:nvSpPr>
        <p:spPr>
          <a:xfrm>
            <a:off x="4504213" y="2711700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394" name="Google Shape;394;p21"/>
          <p:cNvSpPr/>
          <p:nvPr/>
        </p:nvSpPr>
        <p:spPr>
          <a:xfrm>
            <a:off x="4504213" y="4403638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395" name="Google Shape;395;p21"/>
          <p:cNvSpPr/>
          <p:nvPr/>
        </p:nvSpPr>
        <p:spPr>
          <a:xfrm>
            <a:off x="4504213" y="524962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</a:t>
            </a:r>
            <a:endParaRPr/>
          </a:p>
        </p:txBody>
      </p:sp>
      <p:sp>
        <p:nvSpPr>
          <p:cNvPr id="396" name="Google Shape;396;p21"/>
          <p:cNvSpPr/>
          <p:nvPr/>
        </p:nvSpPr>
        <p:spPr>
          <a:xfrm>
            <a:off x="10822750" y="4018300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</a:t>
            </a:r>
            <a:endParaRPr/>
          </a:p>
        </p:txBody>
      </p:sp>
      <p:sp>
        <p:nvSpPr>
          <p:cNvPr id="397" name="Google Shape;397;p21"/>
          <p:cNvSpPr txBox="1"/>
          <p:nvPr/>
        </p:nvSpPr>
        <p:spPr>
          <a:xfrm>
            <a:off x="805811" y="166678"/>
            <a:ext cx="10580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ANN Model C</a:t>
            </a:r>
            <a:endParaRPr b="0" sz="32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8" name="Google Shape;398;p21"/>
          <p:cNvSpPr txBox="1"/>
          <p:nvPr/>
        </p:nvSpPr>
        <p:spPr>
          <a:xfrm>
            <a:off x="15225" y="1935463"/>
            <a:ext cx="14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Input Layer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99" name="Google Shape;399;p21"/>
          <p:cNvSpPr txBox="1"/>
          <p:nvPr/>
        </p:nvSpPr>
        <p:spPr>
          <a:xfrm>
            <a:off x="1627975" y="1276275"/>
            <a:ext cx="197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1st Hidden Layer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00" name="Google Shape;400;p21"/>
          <p:cNvSpPr txBox="1"/>
          <p:nvPr/>
        </p:nvSpPr>
        <p:spPr>
          <a:xfrm>
            <a:off x="10481350" y="2645763"/>
            <a:ext cx="156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Output Layer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01" name="Google Shape;401;p21"/>
          <p:cNvSpPr txBox="1"/>
          <p:nvPr/>
        </p:nvSpPr>
        <p:spPr>
          <a:xfrm>
            <a:off x="3848725" y="1277938"/>
            <a:ext cx="20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2nd Hidden Layer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402" name="Google Shape;402;p21"/>
          <p:cNvCxnSpPr>
            <a:stCxn id="386" idx="6"/>
            <a:endCxn id="403" idx="2"/>
          </p:cNvCxnSpPr>
          <p:nvPr/>
        </p:nvCxnSpPr>
        <p:spPr>
          <a:xfrm flipH="1" rot="10800000">
            <a:off x="1102875" y="2225450"/>
            <a:ext cx="1147800" cy="872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21"/>
          <p:cNvCxnSpPr>
            <a:stCxn id="387" idx="6"/>
            <a:endCxn id="403" idx="2"/>
          </p:cNvCxnSpPr>
          <p:nvPr/>
        </p:nvCxnSpPr>
        <p:spPr>
          <a:xfrm flipH="1" rot="10800000">
            <a:off x="1102875" y="2225425"/>
            <a:ext cx="1147800" cy="1718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21"/>
          <p:cNvCxnSpPr>
            <a:stCxn id="386" idx="6"/>
            <a:endCxn id="406" idx="2"/>
          </p:cNvCxnSpPr>
          <p:nvPr/>
        </p:nvCxnSpPr>
        <p:spPr>
          <a:xfrm flipH="1" rot="10800000">
            <a:off x="1102875" y="3072050"/>
            <a:ext cx="1147800" cy="261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21"/>
          <p:cNvCxnSpPr>
            <a:stCxn id="386" idx="6"/>
            <a:endCxn id="408" idx="2"/>
          </p:cNvCxnSpPr>
          <p:nvPr/>
        </p:nvCxnSpPr>
        <p:spPr>
          <a:xfrm>
            <a:off x="1102875" y="3098150"/>
            <a:ext cx="1147800" cy="8202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21"/>
          <p:cNvCxnSpPr>
            <a:stCxn id="386" idx="6"/>
            <a:endCxn id="410" idx="2"/>
          </p:cNvCxnSpPr>
          <p:nvPr/>
        </p:nvCxnSpPr>
        <p:spPr>
          <a:xfrm>
            <a:off x="1102875" y="3098150"/>
            <a:ext cx="1147800" cy="16662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21"/>
          <p:cNvCxnSpPr>
            <a:stCxn id="386" idx="6"/>
            <a:endCxn id="412" idx="2"/>
          </p:cNvCxnSpPr>
          <p:nvPr/>
        </p:nvCxnSpPr>
        <p:spPr>
          <a:xfrm>
            <a:off x="1102875" y="3098150"/>
            <a:ext cx="1147800" cy="25122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21"/>
          <p:cNvCxnSpPr>
            <a:stCxn id="386" idx="6"/>
            <a:endCxn id="414" idx="2"/>
          </p:cNvCxnSpPr>
          <p:nvPr/>
        </p:nvCxnSpPr>
        <p:spPr>
          <a:xfrm>
            <a:off x="1102875" y="3098150"/>
            <a:ext cx="1147800" cy="33582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21"/>
          <p:cNvCxnSpPr>
            <a:stCxn id="387" idx="6"/>
            <a:endCxn id="406" idx="2"/>
          </p:cNvCxnSpPr>
          <p:nvPr/>
        </p:nvCxnSpPr>
        <p:spPr>
          <a:xfrm flipH="1" rot="10800000">
            <a:off x="1102875" y="3072025"/>
            <a:ext cx="1147800" cy="8721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21"/>
          <p:cNvCxnSpPr>
            <a:stCxn id="387" idx="6"/>
            <a:endCxn id="408" idx="2"/>
          </p:cNvCxnSpPr>
          <p:nvPr/>
        </p:nvCxnSpPr>
        <p:spPr>
          <a:xfrm flipH="1" rot="10800000">
            <a:off x="1102875" y="3918325"/>
            <a:ext cx="1147800" cy="258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21"/>
          <p:cNvCxnSpPr>
            <a:stCxn id="387" idx="6"/>
            <a:endCxn id="410" idx="2"/>
          </p:cNvCxnSpPr>
          <p:nvPr/>
        </p:nvCxnSpPr>
        <p:spPr>
          <a:xfrm>
            <a:off x="1102875" y="3944125"/>
            <a:ext cx="1147800" cy="8202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21"/>
          <p:cNvCxnSpPr>
            <a:stCxn id="387" idx="6"/>
            <a:endCxn id="412" idx="2"/>
          </p:cNvCxnSpPr>
          <p:nvPr/>
        </p:nvCxnSpPr>
        <p:spPr>
          <a:xfrm>
            <a:off x="1102875" y="3944125"/>
            <a:ext cx="1147800" cy="16662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21"/>
          <p:cNvCxnSpPr>
            <a:stCxn id="387" idx="6"/>
            <a:endCxn id="414" idx="2"/>
          </p:cNvCxnSpPr>
          <p:nvPr/>
        </p:nvCxnSpPr>
        <p:spPr>
          <a:xfrm>
            <a:off x="1102875" y="3944125"/>
            <a:ext cx="1147800" cy="25122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21"/>
          <p:cNvCxnSpPr>
            <a:stCxn id="388" idx="6"/>
            <a:endCxn id="403" idx="2"/>
          </p:cNvCxnSpPr>
          <p:nvPr/>
        </p:nvCxnSpPr>
        <p:spPr>
          <a:xfrm flipH="1" rot="10800000">
            <a:off x="1102875" y="2225400"/>
            <a:ext cx="1147800" cy="2564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21"/>
          <p:cNvCxnSpPr>
            <a:stCxn id="388" idx="6"/>
            <a:endCxn id="406" idx="2"/>
          </p:cNvCxnSpPr>
          <p:nvPr/>
        </p:nvCxnSpPr>
        <p:spPr>
          <a:xfrm flipH="1" rot="10800000">
            <a:off x="1102875" y="3072000"/>
            <a:ext cx="1147800" cy="17181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21"/>
          <p:cNvCxnSpPr>
            <a:stCxn id="388" idx="6"/>
            <a:endCxn id="408" idx="2"/>
          </p:cNvCxnSpPr>
          <p:nvPr/>
        </p:nvCxnSpPr>
        <p:spPr>
          <a:xfrm flipH="1" rot="10800000">
            <a:off x="1102875" y="3918300"/>
            <a:ext cx="1147800" cy="8718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21"/>
          <p:cNvCxnSpPr>
            <a:stCxn id="388" idx="6"/>
            <a:endCxn id="410" idx="2"/>
          </p:cNvCxnSpPr>
          <p:nvPr/>
        </p:nvCxnSpPr>
        <p:spPr>
          <a:xfrm flipH="1" rot="10800000">
            <a:off x="1102875" y="4764300"/>
            <a:ext cx="1147800" cy="258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21"/>
          <p:cNvCxnSpPr>
            <a:stCxn id="388" idx="6"/>
            <a:endCxn id="412" idx="2"/>
          </p:cNvCxnSpPr>
          <p:nvPr/>
        </p:nvCxnSpPr>
        <p:spPr>
          <a:xfrm>
            <a:off x="1102875" y="4790100"/>
            <a:ext cx="1147800" cy="8202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21"/>
          <p:cNvCxnSpPr>
            <a:stCxn id="388" idx="6"/>
            <a:endCxn id="414" idx="2"/>
          </p:cNvCxnSpPr>
          <p:nvPr/>
        </p:nvCxnSpPr>
        <p:spPr>
          <a:xfrm>
            <a:off x="1102875" y="4790100"/>
            <a:ext cx="1147800" cy="16662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21"/>
          <p:cNvCxnSpPr>
            <a:stCxn id="389" idx="6"/>
            <a:endCxn id="403" idx="2"/>
          </p:cNvCxnSpPr>
          <p:nvPr/>
        </p:nvCxnSpPr>
        <p:spPr>
          <a:xfrm flipH="1" rot="10800000">
            <a:off x="1102863" y="2225375"/>
            <a:ext cx="1147800" cy="3410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21"/>
          <p:cNvCxnSpPr>
            <a:stCxn id="389" idx="6"/>
            <a:endCxn id="406" idx="2"/>
          </p:cNvCxnSpPr>
          <p:nvPr/>
        </p:nvCxnSpPr>
        <p:spPr>
          <a:xfrm flipH="1" rot="10800000">
            <a:off x="1102863" y="3071975"/>
            <a:ext cx="1147800" cy="25641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21"/>
          <p:cNvCxnSpPr>
            <a:stCxn id="389" idx="6"/>
            <a:endCxn id="408" idx="2"/>
          </p:cNvCxnSpPr>
          <p:nvPr/>
        </p:nvCxnSpPr>
        <p:spPr>
          <a:xfrm flipH="1" rot="10800000">
            <a:off x="1102863" y="3918575"/>
            <a:ext cx="1147800" cy="17175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21"/>
          <p:cNvCxnSpPr>
            <a:stCxn id="389" idx="6"/>
            <a:endCxn id="410" idx="2"/>
          </p:cNvCxnSpPr>
          <p:nvPr/>
        </p:nvCxnSpPr>
        <p:spPr>
          <a:xfrm flipH="1" rot="10800000">
            <a:off x="1102863" y="4764275"/>
            <a:ext cx="1147800" cy="8718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p21"/>
          <p:cNvCxnSpPr>
            <a:stCxn id="389" idx="6"/>
            <a:endCxn id="412" idx="2"/>
          </p:cNvCxnSpPr>
          <p:nvPr/>
        </p:nvCxnSpPr>
        <p:spPr>
          <a:xfrm flipH="1" rot="10800000">
            <a:off x="1102863" y="5610275"/>
            <a:ext cx="1147800" cy="258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21"/>
          <p:cNvCxnSpPr>
            <a:stCxn id="389" idx="6"/>
            <a:endCxn id="414" idx="2"/>
          </p:cNvCxnSpPr>
          <p:nvPr/>
        </p:nvCxnSpPr>
        <p:spPr>
          <a:xfrm>
            <a:off x="1102863" y="5636075"/>
            <a:ext cx="1147800" cy="8202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21"/>
          <p:cNvCxnSpPr>
            <a:stCxn id="403" idx="6"/>
            <a:endCxn id="390" idx="2"/>
          </p:cNvCxnSpPr>
          <p:nvPr/>
        </p:nvCxnSpPr>
        <p:spPr>
          <a:xfrm>
            <a:off x="2977075" y="2225525"/>
            <a:ext cx="1527000" cy="3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Google Shape;433;p21"/>
          <p:cNvCxnSpPr>
            <a:stCxn id="403" idx="6"/>
            <a:endCxn id="393" idx="2"/>
          </p:cNvCxnSpPr>
          <p:nvPr/>
        </p:nvCxnSpPr>
        <p:spPr>
          <a:xfrm>
            <a:off x="2977075" y="2225525"/>
            <a:ext cx="1527000" cy="849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21"/>
          <p:cNvCxnSpPr>
            <a:stCxn id="403" idx="6"/>
            <a:endCxn id="392" idx="2"/>
          </p:cNvCxnSpPr>
          <p:nvPr/>
        </p:nvCxnSpPr>
        <p:spPr>
          <a:xfrm>
            <a:off x="2977075" y="2225525"/>
            <a:ext cx="1527000" cy="1695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21"/>
          <p:cNvCxnSpPr>
            <a:stCxn id="403" idx="6"/>
            <a:endCxn id="394" idx="2"/>
          </p:cNvCxnSpPr>
          <p:nvPr/>
        </p:nvCxnSpPr>
        <p:spPr>
          <a:xfrm>
            <a:off x="2977075" y="2225525"/>
            <a:ext cx="1527000" cy="2541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21"/>
          <p:cNvCxnSpPr>
            <a:stCxn id="403" idx="6"/>
            <a:endCxn id="395" idx="2"/>
          </p:cNvCxnSpPr>
          <p:nvPr/>
        </p:nvCxnSpPr>
        <p:spPr>
          <a:xfrm>
            <a:off x="2977075" y="2225525"/>
            <a:ext cx="1527000" cy="3387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21"/>
          <p:cNvCxnSpPr>
            <a:stCxn id="403" idx="6"/>
            <a:endCxn id="391" idx="2"/>
          </p:cNvCxnSpPr>
          <p:nvPr/>
        </p:nvCxnSpPr>
        <p:spPr>
          <a:xfrm>
            <a:off x="2977075" y="2225525"/>
            <a:ext cx="1527000" cy="4233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21"/>
          <p:cNvCxnSpPr>
            <a:stCxn id="406" idx="6"/>
            <a:endCxn id="390" idx="2"/>
          </p:cNvCxnSpPr>
          <p:nvPr/>
        </p:nvCxnSpPr>
        <p:spPr>
          <a:xfrm flipH="1" rot="10800000">
            <a:off x="2976925" y="2228975"/>
            <a:ext cx="1527300" cy="843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21"/>
          <p:cNvCxnSpPr>
            <a:stCxn id="406" idx="6"/>
            <a:endCxn id="393" idx="2"/>
          </p:cNvCxnSpPr>
          <p:nvPr/>
        </p:nvCxnSpPr>
        <p:spPr>
          <a:xfrm>
            <a:off x="2976925" y="3071975"/>
            <a:ext cx="1527300" cy="3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21"/>
          <p:cNvCxnSpPr>
            <a:stCxn id="406" idx="6"/>
            <a:endCxn id="392" idx="2"/>
          </p:cNvCxnSpPr>
          <p:nvPr/>
        </p:nvCxnSpPr>
        <p:spPr>
          <a:xfrm>
            <a:off x="2976925" y="3071975"/>
            <a:ext cx="1527300" cy="848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21"/>
          <p:cNvCxnSpPr>
            <a:stCxn id="406" idx="6"/>
            <a:endCxn id="394" idx="2"/>
          </p:cNvCxnSpPr>
          <p:nvPr/>
        </p:nvCxnSpPr>
        <p:spPr>
          <a:xfrm>
            <a:off x="2976925" y="3071975"/>
            <a:ext cx="1527300" cy="1694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21"/>
          <p:cNvCxnSpPr>
            <a:stCxn id="406" idx="6"/>
            <a:endCxn id="395" idx="2"/>
          </p:cNvCxnSpPr>
          <p:nvPr/>
        </p:nvCxnSpPr>
        <p:spPr>
          <a:xfrm>
            <a:off x="2976925" y="3071975"/>
            <a:ext cx="1527300" cy="2540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21"/>
          <p:cNvCxnSpPr>
            <a:stCxn id="406" idx="6"/>
            <a:endCxn id="391" idx="2"/>
          </p:cNvCxnSpPr>
          <p:nvPr/>
        </p:nvCxnSpPr>
        <p:spPr>
          <a:xfrm>
            <a:off x="2976925" y="3071975"/>
            <a:ext cx="1527300" cy="3386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21"/>
          <p:cNvCxnSpPr>
            <a:stCxn id="408" idx="6"/>
            <a:endCxn id="390" idx="2"/>
          </p:cNvCxnSpPr>
          <p:nvPr/>
        </p:nvCxnSpPr>
        <p:spPr>
          <a:xfrm flipH="1" rot="10800000">
            <a:off x="2977075" y="2228825"/>
            <a:ext cx="1527000" cy="16896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21"/>
          <p:cNvCxnSpPr>
            <a:stCxn id="408" idx="6"/>
            <a:endCxn id="393" idx="2"/>
          </p:cNvCxnSpPr>
          <p:nvPr/>
        </p:nvCxnSpPr>
        <p:spPr>
          <a:xfrm flipH="1" rot="10800000">
            <a:off x="2977075" y="3074825"/>
            <a:ext cx="1527000" cy="8436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21"/>
          <p:cNvCxnSpPr>
            <a:stCxn id="408" idx="6"/>
            <a:endCxn id="392" idx="2"/>
          </p:cNvCxnSpPr>
          <p:nvPr/>
        </p:nvCxnSpPr>
        <p:spPr>
          <a:xfrm>
            <a:off x="2977075" y="3918425"/>
            <a:ext cx="1527000" cy="24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21"/>
          <p:cNvCxnSpPr>
            <a:stCxn id="408" idx="6"/>
            <a:endCxn id="394" idx="2"/>
          </p:cNvCxnSpPr>
          <p:nvPr/>
        </p:nvCxnSpPr>
        <p:spPr>
          <a:xfrm>
            <a:off x="2977075" y="3918425"/>
            <a:ext cx="1527000" cy="8484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21"/>
          <p:cNvCxnSpPr>
            <a:stCxn id="408" idx="6"/>
            <a:endCxn id="395" idx="2"/>
          </p:cNvCxnSpPr>
          <p:nvPr/>
        </p:nvCxnSpPr>
        <p:spPr>
          <a:xfrm>
            <a:off x="2977075" y="3918425"/>
            <a:ext cx="1527000" cy="16944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21"/>
          <p:cNvCxnSpPr>
            <a:stCxn id="408" idx="6"/>
            <a:endCxn id="391" idx="2"/>
          </p:cNvCxnSpPr>
          <p:nvPr/>
        </p:nvCxnSpPr>
        <p:spPr>
          <a:xfrm>
            <a:off x="2977075" y="3918425"/>
            <a:ext cx="1527000" cy="25404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21"/>
          <p:cNvCxnSpPr>
            <a:stCxn id="410" idx="6"/>
            <a:endCxn id="390" idx="2"/>
          </p:cNvCxnSpPr>
          <p:nvPr/>
        </p:nvCxnSpPr>
        <p:spPr>
          <a:xfrm flipH="1" rot="10800000">
            <a:off x="2977075" y="2228813"/>
            <a:ext cx="1527000" cy="25356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21"/>
          <p:cNvCxnSpPr>
            <a:stCxn id="410" idx="6"/>
            <a:endCxn id="393" idx="2"/>
          </p:cNvCxnSpPr>
          <p:nvPr/>
        </p:nvCxnSpPr>
        <p:spPr>
          <a:xfrm flipH="1" rot="10800000">
            <a:off x="2977075" y="3074813"/>
            <a:ext cx="1527000" cy="16896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21"/>
          <p:cNvCxnSpPr>
            <a:stCxn id="410" idx="6"/>
            <a:endCxn id="392" idx="2"/>
          </p:cNvCxnSpPr>
          <p:nvPr/>
        </p:nvCxnSpPr>
        <p:spPr>
          <a:xfrm flipH="1" rot="10800000">
            <a:off x="2977075" y="3920813"/>
            <a:ext cx="1527000" cy="8436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21"/>
          <p:cNvCxnSpPr>
            <a:stCxn id="410" idx="6"/>
            <a:endCxn id="394" idx="2"/>
          </p:cNvCxnSpPr>
          <p:nvPr/>
        </p:nvCxnSpPr>
        <p:spPr>
          <a:xfrm>
            <a:off x="2977075" y="4764413"/>
            <a:ext cx="1527000" cy="24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21"/>
          <p:cNvCxnSpPr>
            <a:stCxn id="410" idx="6"/>
            <a:endCxn id="395" idx="2"/>
          </p:cNvCxnSpPr>
          <p:nvPr/>
        </p:nvCxnSpPr>
        <p:spPr>
          <a:xfrm>
            <a:off x="2977075" y="4764413"/>
            <a:ext cx="1527000" cy="8484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21"/>
          <p:cNvCxnSpPr>
            <a:stCxn id="410" idx="6"/>
            <a:endCxn id="391" idx="2"/>
          </p:cNvCxnSpPr>
          <p:nvPr/>
        </p:nvCxnSpPr>
        <p:spPr>
          <a:xfrm>
            <a:off x="2977075" y="4764413"/>
            <a:ext cx="1527000" cy="16944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21"/>
          <p:cNvCxnSpPr>
            <a:stCxn id="412" idx="6"/>
            <a:endCxn id="390" idx="2"/>
          </p:cNvCxnSpPr>
          <p:nvPr/>
        </p:nvCxnSpPr>
        <p:spPr>
          <a:xfrm flipH="1" rot="10800000">
            <a:off x="2977075" y="2228775"/>
            <a:ext cx="1527000" cy="33816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21"/>
          <p:cNvCxnSpPr>
            <a:stCxn id="412" idx="6"/>
            <a:endCxn id="393" idx="2"/>
          </p:cNvCxnSpPr>
          <p:nvPr/>
        </p:nvCxnSpPr>
        <p:spPr>
          <a:xfrm flipH="1" rot="10800000">
            <a:off x="2977075" y="3074775"/>
            <a:ext cx="1527000" cy="25356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21"/>
          <p:cNvCxnSpPr>
            <a:stCxn id="412" idx="6"/>
            <a:endCxn id="392" idx="2"/>
          </p:cNvCxnSpPr>
          <p:nvPr/>
        </p:nvCxnSpPr>
        <p:spPr>
          <a:xfrm flipH="1" rot="10800000">
            <a:off x="2977075" y="3920775"/>
            <a:ext cx="1527000" cy="16896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21"/>
          <p:cNvCxnSpPr>
            <a:stCxn id="412" idx="6"/>
            <a:endCxn id="394" idx="2"/>
          </p:cNvCxnSpPr>
          <p:nvPr/>
        </p:nvCxnSpPr>
        <p:spPr>
          <a:xfrm flipH="1" rot="10800000">
            <a:off x="2977075" y="4766775"/>
            <a:ext cx="1527000" cy="8436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21"/>
          <p:cNvCxnSpPr>
            <a:stCxn id="412" idx="6"/>
            <a:endCxn id="395" idx="2"/>
          </p:cNvCxnSpPr>
          <p:nvPr/>
        </p:nvCxnSpPr>
        <p:spPr>
          <a:xfrm>
            <a:off x="2977075" y="5610375"/>
            <a:ext cx="1527000" cy="24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21"/>
          <p:cNvCxnSpPr>
            <a:stCxn id="412" idx="6"/>
            <a:endCxn id="391" idx="2"/>
          </p:cNvCxnSpPr>
          <p:nvPr/>
        </p:nvCxnSpPr>
        <p:spPr>
          <a:xfrm>
            <a:off x="2977075" y="5610375"/>
            <a:ext cx="1527000" cy="8484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21"/>
          <p:cNvCxnSpPr>
            <a:stCxn id="414" idx="6"/>
            <a:endCxn id="390" idx="2"/>
          </p:cNvCxnSpPr>
          <p:nvPr/>
        </p:nvCxnSpPr>
        <p:spPr>
          <a:xfrm flipH="1" rot="10800000">
            <a:off x="2977075" y="2228725"/>
            <a:ext cx="1527000" cy="42276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21"/>
          <p:cNvCxnSpPr>
            <a:stCxn id="414" idx="6"/>
            <a:endCxn id="393" idx="2"/>
          </p:cNvCxnSpPr>
          <p:nvPr/>
        </p:nvCxnSpPr>
        <p:spPr>
          <a:xfrm flipH="1" rot="10800000">
            <a:off x="2977075" y="3074725"/>
            <a:ext cx="1527000" cy="33816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21"/>
          <p:cNvCxnSpPr>
            <a:stCxn id="414" idx="6"/>
            <a:endCxn id="392" idx="2"/>
          </p:cNvCxnSpPr>
          <p:nvPr/>
        </p:nvCxnSpPr>
        <p:spPr>
          <a:xfrm flipH="1" rot="10800000">
            <a:off x="2977075" y="3920725"/>
            <a:ext cx="1527000" cy="25356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21"/>
          <p:cNvCxnSpPr>
            <a:stCxn id="414" idx="6"/>
            <a:endCxn id="394" idx="2"/>
          </p:cNvCxnSpPr>
          <p:nvPr/>
        </p:nvCxnSpPr>
        <p:spPr>
          <a:xfrm flipH="1" rot="10800000">
            <a:off x="2977075" y="4766725"/>
            <a:ext cx="1527000" cy="16896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6" name="Google Shape;466;p21"/>
          <p:cNvCxnSpPr>
            <a:stCxn id="414" idx="6"/>
            <a:endCxn id="395" idx="2"/>
          </p:cNvCxnSpPr>
          <p:nvPr/>
        </p:nvCxnSpPr>
        <p:spPr>
          <a:xfrm flipH="1" rot="10800000">
            <a:off x="2977075" y="5612725"/>
            <a:ext cx="1527000" cy="8436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21"/>
          <p:cNvCxnSpPr>
            <a:stCxn id="414" idx="6"/>
            <a:endCxn id="391" idx="2"/>
          </p:cNvCxnSpPr>
          <p:nvPr/>
        </p:nvCxnSpPr>
        <p:spPr>
          <a:xfrm>
            <a:off x="2977075" y="6456325"/>
            <a:ext cx="1527000" cy="24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21"/>
          <p:cNvCxnSpPr>
            <a:stCxn id="469" idx="6"/>
            <a:endCxn id="396" idx="2"/>
          </p:cNvCxnSpPr>
          <p:nvPr/>
        </p:nvCxnSpPr>
        <p:spPr>
          <a:xfrm>
            <a:off x="9938600" y="2219425"/>
            <a:ext cx="884100" cy="21621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21"/>
          <p:cNvCxnSpPr>
            <a:stCxn id="471" idx="6"/>
            <a:endCxn id="396" idx="2"/>
          </p:cNvCxnSpPr>
          <p:nvPr/>
        </p:nvCxnSpPr>
        <p:spPr>
          <a:xfrm>
            <a:off x="9938600" y="3065400"/>
            <a:ext cx="884100" cy="13161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p21"/>
          <p:cNvCxnSpPr>
            <a:stCxn id="473" idx="6"/>
            <a:endCxn id="396" idx="2"/>
          </p:cNvCxnSpPr>
          <p:nvPr/>
        </p:nvCxnSpPr>
        <p:spPr>
          <a:xfrm>
            <a:off x="9938600" y="3911363"/>
            <a:ext cx="884100" cy="4701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21"/>
          <p:cNvCxnSpPr>
            <a:stCxn id="475" idx="6"/>
            <a:endCxn id="396" idx="2"/>
          </p:cNvCxnSpPr>
          <p:nvPr/>
        </p:nvCxnSpPr>
        <p:spPr>
          <a:xfrm flipH="1" rot="10800000">
            <a:off x="9938600" y="4381438"/>
            <a:ext cx="884100" cy="3759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6" name="Google Shape;476;p21"/>
          <p:cNvCxnSpPr>
            <a:stCxn id="477" idx="6"/>
            <a:endCxn id="396" idx="2"/>
          </p:cNvCxnSpPr>
          <p:nvPr/>
        </p:nvCxnSpPr>
        <p:spPr>
          <a:xfrm flipH="1" rot="10800000">
            <a:off x="9938600" y="4381425"/>
            <a:ext cx="884100" cy="12219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p21"/>
          <p:cNvCxnSpPr>
            <a:stCxn id="479" idx="6"/>
            <a:endCxn id="396" idx="2"/>
          </p:cNvCxnSpPr>
          <p:nvPr/>
        </p:nvCxnSpPr>
        <p:spPr>
          <a:xfrm flipH="1" rot="10800000">
            <a:off x="9938600" y="4381400"/>
            <a:ext cx="884100" cy="20679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21"/>
          <p:cNvCxnSpPr>
            <a:stCxn id="396" idx="6"/>
          </p:cNvCxnSpPr>
          <p:nvPr/>
        </p:nvCxnSpPr>
        <p:spPr>
          <a:xfrm>
            <a:off x="11549050" y="4381450"/>
            <a:ext cx="500100" cy="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3" name="Google Shape;403;p21"/>
          <p:cNvSpPr/>
          <p:nvPr/>
        </p:nvSpPr>
        <p:spPr>
          <a:xfrm>
            <a:off x="2250775" y="186237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406" name="Google Shape;406;p21"/>
          <p:cNvSpPr/>
          <p:nvPr/>
        </p:nvSpPr>
        <p:spPr>
          <a:xfrm>
            <a:off x="2250625" y="270882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412" name="Google Shape;412;p21"/>
          <p:cNvSpPr/>
          <p:nvPr/>
        </p:nvSpPr>
        <p:spPr>
          <a:xfrm>
            <a:off x="2250775" y="524722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410" name="Google Shape;410;p21"/>
          <p:cNvSpPr/>
          <p:nvPr/>
        </p:nvSpPr>
        <p:spPr>
          <a:xfrm>
            <a:off x="2250775" y="4401263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408" name="Google Shape;408;p21"/>
          <p:cNvSpPr/>
          <p:nvPr/>
        </p:nvSpPr>
        <p:spPr>
          <a:xfrm>
            <a:off x="2250775" y="355527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414" name="Google Shape;414;p21"/>
          <p:cNvSpPr/>
          <p:nvPr/>
        </p:nvSpPr>
        <p:spPr>
          <a:xfrm>
            <a:off x="2250775" y="609317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cxnSp>
        <p:nvCxnSpPr>
          <p:cNvPr id="481" name="Google Shape;481;p21"/>
          <p:cNvCxnSpPr>
            <a:stCxn id="390" idx="6"/>
            <a:endCxn id="482" idx="2"/>
          </p:cNvCxnSpPr>
          <p:nvPr/>
        </p:nvCxnSpPr>
        <p:spPr>
          <a:xfrm flipH="1" rot="10800000">
            <a:off x="5230513" y="2225575"/>
            <a:ext cx="1623300" cy="3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21"/>
          <p:cNvCxnSpPr>
            <a:stCxn id="390" idx="6"/>
            <a:endCxn id="484" idx="2"/>
          </p:cNvCxnSpPr>
          <p:nvPr/>
        </p:nvCxnSpPr>
        <p:spPr>
          <a:xfrm>
            <a:off x="5230513" y="2228875"/>
            <a:ext cx="1623300" cy="842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21"/>
          <p:cNvCxnSpPr>
            <a:stCxn id="390" idx="6"/>
            <a:endCxn id="486" idx="2"/>
          </p:cNvCxnSpPr>
          <p:nvPr/>
        </p:nvCxnSpPr>
        <p:spPr>
          <a:xfrm>
            <a:off x="5230513" y="2228875"/>
            <a:ext cx="1623300" cy="1688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21"/>
          <p:cNvCxnSpPr>
            <a:stCxn id="390" idx="6"/>
            <a:endCxn id="488" idx="2"/>
          </p:cNvCxnSpPr>
          <p:nvPr/>
        </p:nvCxnSpPr>
        <p:spPr>
          <a:xfrm>
            <a:off x="5230513" y="2228875"/>
            <a:ext cx="1623300" cy="2534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9" name="Google Shape;489;p21"/>
          <p:cNvCxnSpPr>
            <a:stCxn id="390" idx="6"/>
            <a:endCxn id="490" idx="2"/>
          </p:cNvCxnSpPr>
          <p:nvPr/>
        </p:nvCxnSpPr>
        <p:spPr>
          <a:xfrm>
            <a:off x="5230513" y="2228875"/>
            <a:ext cx="1623300" cy="3380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21"/>
          <p:cNvCxnSpPr>
            <a:stCxn id="390" idx="6"/>
            <a:endCxn id="492" idx="2"/>
          </p:cNvCxnSpPr>
          <p:nvPr/>
        </p:nvCxnSpPr>
        <p:spPr>
          <a:xfrm>
            <a:off x="5230513" y="2228875"/>
            <a:ext cx="1623300" cy="42264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21"/>
          <p:cNvCxnSpPr>
            <a:stCxn id="393" idx="6"/>
            <a:endCxn id="482" idx="2"/>
          </p:cNvCxnSpPr>
          <p:nvPr/>
        </p:nvCxnSpPr>
        <p:spPr>
          <a:xfrm flipH="1" rot="10800000">
            <a:off x="5230513" y="2225550"/>
            <a:ext cx="1623300" cy="849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4" name="Google Shape;494;p21"/>
          <p:cNvCxnSpPr>
            <a:stCxn id="393" idx="6"/>
            <a:endCxn id="484" idx="2"/>
          </p:cNvCxnSpPr>
          <p:nvPr/>
        </p:nvCxnSpPr>
        <p:spPr>
          <a:xfrm flipH="1" rot="10800000">
            <a:off x="5230513" y="3071550"/>
            <a:ext cx="1623300" cy="3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21"/>
          <p:cNvCxnSpPr>
            <a:stCxn id="393" idx="6"/>
            <a:endCxn id="486" idx="2"/>
          </p:cNvCxnSpPr>
          <p:nvPr/>
        </p:nvCxnSpPr>
        <p:spPr>
          <a:xfrm>
            <a:off x="5230513" y="3074850"/>
            <a:ext cx="1623300" cy="842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21"/>
          <p:cNvCxnSpPr>
            <a:stCxn id="393" idx="6"/>
            <a:endCxn id="488" idx="2"/>
          </p:cNvCxnSpPr>
          <p:nvPr/>
        </p:nvCxnSpPr>
        <p:spPr>
          <a:xfrm>
            <a:off x="5230513" y="3074850"/>
            <a:ext cx="1623300" cy="1688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21"/>
          <p:cNvCxnSpPr>
            <a:stCxn id="393" idx="6"/>
            <a:endCxn id="490" idx="2"/>
          </p:cNvCxnSpPr>
          <p:nvPr/>
        </p:nvCxnSpPr>
        <p:spPr>
          <a:xfrm>
            <a:off x="5230513" y="3074850"/>
            <a:ext cx="1623300" cy="2534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21"/>
          <p:cNvCxnSpPr>
            <a:stCxn id="393" idx="6"/>
            <a:endCxn id="492" idx="2"/>
          </p:cNvCxnSpPr>
          <p:nvPr/>
        </p:nvCxnSpPr>
        <p:spPr>
          <a:xfrm>
            <a:off x="5230513" y="3074850"/>
            <a:ext cx="1623300" cy="3380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21"/>
          <p:cNvCxnSpPr>
            <a:stCxn id="392" idx="6"/>
            <a:endCxn id="482" idx="2"/>
          </p:cNvCxnSpPr>
          <p:nvPr/>
        </p:nvCxnSpPr>
        <p:spPr>
          <a:xfrm flipH="1" rot="10800000">
            <a:off x="5230513" y="2225513"/>
            <a:ext cx="1623300" cy="1695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0" name="Google Shape;500;p21"/>
          <p:cNvCxnSpPr>
            <a:stCxn id="392" idx="6"/>
            <a:endCxn id="484" idx="2"/>
          </p:cNvCxnSpPr>
          <p:nvPr/>
        </p:nvCxnSpPr>
        <p:spPr>
          <a:xfrm flipH="1" rot="10800000">
            <a:off x="5230513" y="3071513"/>
            <a:ext cx="1623300" cy="849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1" name="Google Shape;501;p21"/>
          <p:cNvCxnSpPr>
            <a:stCxn id="392" idx="6"/>
            <a:endCxn id="486" idx="2"/>
          </p:cNvCxnSpPr>
          <p:nvPr/>
        </p:nvCxnSpPr>
        <p:spPr>
          <a:xfrm flipH="1" rot="10800000">
            <a:off x="5230513" y="3917513"/>
            <a:ext cx="1623300" cy="3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" name="Google Shape;502;p21"/>
          <p:cNvCxnSpPr>
            <a:stCxn id="392" idx="6"/>
            <a:endCxn id="488" idx="2"/>
          </p:cNvCxnSpPr>
          <p:nvPr/>
        </p:nvCxnSpPr>
        <p:spPr>
          <a:xfrm>
            <a:off x="5230513" y="3920813"/>
            <a:ext cx="1623300" cy="842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21"/>
          <p:cNvCxnSpPr>
            <a:stCxn id="392" idx="6"/>
            <a:endCxn id="490" idx="2"/>
          </p:cNvCxnSpPr>
          <p:nvPr/>
        </p:nvCxnSpPr>
        <p:spPr>
          <a:xfrm>
            <a:off x="5230513" y="3920813"/>
            <a:ext cx="1623300" cy="1688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21"/>
          <p:cNvCxnSpPr>
            <a:stCxn id="392" idx="6"/>
            <a:endCxn id="492" idx="2"/>
          </p:cNvCxnSpPr>
          <p:nvPr/>
        </p:nvCxnSpPr>
        <p:spPr>
          <a:xfrm>
            <a:off x="5230513" y="3920813"/>
            <a:ext cx="1623300" cy="2534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21"/>
          <p:cNvCxnSpPr>
            <a:stCxn id="394" idx="6"/>
            <a:endCxn id="482" idx="2"/>
          </p:cNvCxnSpPr>
          <p:nvPr/>
        </p:nvCxnSpPr>
        <p:spPr>
          <a:xfrm flipH="1" rot="10800000">
            <a:off x="5230513" y="2225488"/>
            <a:ext cx="1623300" cy="2541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6" name="Google Shape;506;p21"/>
          <p:cNvCxnSpPr>
            <a:stCxn id="394" idx="6"/>
            <a:endCxn id="484" idx="2"/>
          </p:cNvCxnSpPr>
          <p:nvPr/>
        </p:nvCxnSpPr>
        <p:spPr>
          <a:xfrm flipH="1" rot="10800000">
            <a:off x="5230513" y="3071488"/>
            <a:ext cx="1623300" cy="1695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21"/>
          <p:cNvCxnSpPr>
            <a:stCxn id="394" idx="6"/>
            <a:endCxn id="486" idx="2"/>
          </p:cNvCxnSpPr>
          <p:nvPr/>
        </p:nvCxnSpPr>
        <p:spPr>
          <a:xfrm flipH="1" rot="10800000">
            <a:off x="5230513" y="3917488"/>
            <a:ext cx="1623300" cy="849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" name="Google Shape;508;p21"/>
          <p:cNvCxnSpPr>
            <a:stCxn id="394" idx="6"/>
            <a:endCxn id="488" idx="2"/>
          </p:cNvCxnSpPr>
          <p:nvPr/>
        </p:nvCxnSpPr>
        <p:spPr>
          <a:xfrm flipH="1" rot="10800000">
            <a:off x="5230513" y="4763488"/>
            <a:ext cx="1623300" cy="3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9" name="Google Shape;509;p21"/>
          <p:cNvCxnSpPr>
            <a:stCxn id="394" idx="6"/>
            <a:endCxn id="490" idx="2"/>
          </p:cNvCxnSpPr>
          <p:nvPr/>
        </p:nvCxnSpPr>
        <p:spPr>
          <a:xfrm>
            <a:off x="5230513" y="4766788"/>
            <a:ext cx="1623300" cy="842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21"/>
          <p:cNvCxnSpPr>
            <a:stCxn id="394" idx="6"/>
            <a:endCxn id="492" idx="2"/>
          </p:cNvCxnSpPr>
          <p:nvPr/>
        </p:nvCxnSpPr>
        <p:spPr>
          <a:xfrm>
            <a:off x="5230513" y="4766788"/>
            <a:ext cx="1623300" cy="1688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21"/>
          <p:cNvCxnSpPr>
            <a:stCxn id="395" idx="6"/>
            <a:endCxn id="482" idx="2"/>
          </p:cNvCxnSpPr>
          <p:nvPr/>
        </p:nvCxnSpPr>
        <p:spPr>
          <a:xfrm flipH="1" rot="10800000">
            <a:off x="5230513" y="2225475"/>
            <a:ext cx="1623300" cy="3387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21"/>
          <p:cNvCxnSpPr>
            <a:stCxn id="395" idx="6"/>
            <a:endCxn id="484" idx="2"/>
          </p:cNvCxnSpPr>
          <p:nvPr/>
        </p:nvCxnSpPr>
        <p:spPr>
          <a:xfrm flipH="1" rot="10800000">
            <a:off x="5230513" y="3071475"/>
            <a:ext cx="1623300" cy="2541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21"/>
          <p:cNvCxnSpPr>
            <a:stCxn id="395" idx="6"/>
            <a:endCxn id="486" idx="2"/>
          </p:cNvCxnSpPr>
          <p:nvPr/>
        </p:nvCxnSpPr>
        <p:spPr>
          <a:xfrm flipH="1" rot="10800000">
            <a:off x="5230513" y="3917475"/>
            <a:ext cx="1623300" cy="1695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21"/>
          <p:cNvCxnSpPr>
            <a:stCxn id="395" idx="6"/>
            <a:endCxn id="488" idx="2"/>
          </p:cNvCxnSpPr>
          <p:nvPr/>
        </p:nvCxnSpPr>
        <p:spPr>
          <a:xfrm flipH="1" rot="10800000">
            <a:off x="5230513" y="4763475"/>
            <a:ext cx="1623300" cy="849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21"/>
          <p:cNvCxnSpPr>
            <a:stCxn id="395" idx="6"/>
            <a:endCxn id="490" idx="2"/>
          </p:cNvCxnSpPr>
          <p:nvPr/>
        </p:nvCxnSpPr>
        <p:spPr>
          <a:xfrm flipH="1" rot="10800000">
            <a:off x="5230513" y="5609475"/>
            <a:ext cx="1623300" cy="3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21"/>
          <p:cNvCxnSpPr>
            <a:stCxn id="395" idx="6"/>
            <a:endCxn id="492" idx="2"/>
          </p:cNvCxnSpPr>
          <p:nvPr/>
        </p:nvCxnSpPr>
        <p:spPr>
          <a:xfrm>
            <a:off x="5230513" y="5612775"/>
            <a:ext cx="1623300" cy="842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21"/>
          <p:cNvCxnSpPr>
            <a:stCxn id="391" idx="6"/>
            <a:endCxn id="482" idx="2"/>
          </p:cNvCxnSpPr>
          <p:nvPr/>
        </p:nvCxnSpPr>
        <p:spPr>
          <a:xfrm flipH="1" rot="10800000">
            <a:off x="5230513" y="2225450"/>
            <a:ext cx="1623300" cy="4233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21"/>
          <p:cNvCxnSpPr>
            <a:stCxn id="391" idx="6"/>
            <a:endCxn id="484" idx="2"/>
          </p:cNvCxnSpPr>
          <p:nvPr/>
        </p:nvCxnSpPr>
        <p:spPr>
          <a:xfrm flipH="1" rot="10800000">
            <a:off x="5230513" y="3071450"/>
            <a:ext cx="1623300" cy="3387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21"/>
          <p:cNvCxnSpPr>
            <a:stCxn id="391" idx="6"/>
            <a:endCxn id="486" idx="2"/>
          </p:cNvCxnSpPr>
          <p:nvPr/>
        </p:nvCxnSpPr>
        <p:spPr>
          <a:xfrm flipH="1" rot="10800000">
            <a:off x="5230513" y="3917450"/>
            <a:ext cx="1623300" cy="2541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21"/>
          <p:cNvCxnSpPr>
            <a:stCxn id="391" idx="6"/>
            <a:endCxn id="488" idx="2"/>
          </p:cNvCxnSpPr>
          <p:nvPr/>
        </p:nvCxnSpPr>
        <p:spPr>
          <a:xfrm flipH="1" rot="10800000">
            <a:off x="5230513" y="4763450"/>
            <a:ext cx="1623300" cy="1695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p21"/>
          <p:cNvCxnSpPr>
            <a:stCxn id="391" idx="6"/>
            <a:endCxn id="490" idx="2"/>
          </p:cNvCxnSpPr>
          <p:nvPr/>
        </p:nvCxnSpPr>
        <p:spPr>
          <a:xfrm flipH="1" rot="10800000">
            <a:off x="5230513" y="5609450"/>
            <a:ext cx="1623300" cy="849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Google Shape;522;p21"/>
          <p:cNvCxnSpPr>
            <a:stCxn id="391" idx="6"/>
            <a:endCxn id="492" idx="2"/>
          </p:cNvCxnSpPr>
          <p:nvPr/>
        </p:nvCxnSpPr>
        <p:spPr>
          <a:xfrm flipH="1" rot="10800000">
            <a:off x="5230513" y="6455450"/>
            <a:ext cx="1623300" cy="3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21"/>
          <p:cNvSpPr/>
          <p:nvPr/>
        </p:nvSpPr>
        <p:spPr>
          <a:xfrm>
            <a:off x="6853900" y="186237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</a:t>
            </a:r>
            <a:endParaRPr/>
          </a:p>
        </p:txBody>
      </p:sp>
      <p:sp>
        <p:nvSpPr>
          <p:cNvPr id="492" name="Google Shape;492;p21"/>
          <p:cNvSpPr/>
          <p:nvPr/>
        </p:nvSpPr>
        <p:spPr>
          <a:xfrm>
            <a:off x="6853900" y="6092250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</a:t>
            </a:r>
            <a:endParaRPr/>
          </a:p>
        </p:txBody>
      </p:sp>
      <p:sp>
        <p:nvSpPr>
          <p:cNvPr id="486" name="Google Shape;486;p21"/>
          <p:cNvSpPr/>
          <p:nvPr/>
        </p:nvSpPr>
        <p:spPr>
          <a:xfrm>
            <a:off x="6853900" y="3554313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</a:t>
            </a:r>
            <a:endParaRPr/>
          </a:p>
        </p:txBody>
      </p:sp>
      <p:sp>
        <p:nvSpPr>
          <p:cNvPr id="484" name="Google Shape;484;p21"/>
          <p:cNvSpPr/>
          <p:nvPr/>
        </p:nvSpPr>
        <p:spPr>
          <a:xfrm>
            <a:off x="6853900" y="2708350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</a:t>
            </a:r>
            <a:endParaRPr/>
          </a:p>
        </p:txBody>
      </p:sp>
      <p:sp>
        <p:nvSpPr>
          <p:cNvPr id="488" name="Google Shape;488;p21"/>
          <p:cNvSpPr/>
          <p:nvPr/>
        </p:nvSpPr>
        <p:spPr>
          <a:xfrm>
            <a:off x="6853900" y="4400288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</a:t>
            </a:r>
            <a:endParaRPr/>
          </a:p>
        </p:txBody>
      </p:sp>
      <p:sp>
        <p:nvSpPr>
          <p:cNvPr id="490" name="Google Shape;490;p21"/>
          <p:cNvSpPr/>
          <p:nvPr/>
        </p:nvSpPr>
        <p:spPr>
          <a:xfrm>
            <a:off x="6853900" y="524627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</a:t>
            </a:r>
            <a:endParaRPr/>
          </a:p>
        </p:txBody>
      </p:sp>
      <p:sp>
        <p:nvSpPr>
          <p:cNvPr id="523" name="Google Shape;523;p21"/>
          <p:cNvSpPr txBox="1"/>
          <p:nvPr/>
        </p:nvSpPr>
        <p:spPr>
          <a:xfrm>
            <a:off x="6198400" y="1276263"/>
            <a:ext cx="20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3rd Hidden Layer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524" name="Google Shape;524;p21"/>
          <p:cNvCxnSpPr>
            <a:stCxn id="482" idx="6"/>
            <a:endCxn id="469" idx="2"/>
          </p:cNvCxnSpPr>
          <p:nvPr/>
        </p:nvCxnSpPr>
        <p:spPr>
          <a:xfrm flipH="1" rot="10800000">
            <a:off x="7580200" y="2219525"/>
            <a:ext cx="1632000" cy="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Google Shape;525;p21"/>
          <p:cNvCxnSpPr>
            <a:stCxn id="482" idx="6"/>
            <a:endCxn id="471" idx="2"/>
          </p:cNvCxnSpPr>
          <p:nvPr/>
        </p:nvCxnSpPr>
        <p:spPr>
          <a:xfrm>
            <a:off x="7580200" y="2225525"/>
            <a:ext cx="1632000" cy="840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Google Shape;526;p21"/>
          <p:cNvCxnSpPr>
            <a:stCxn id="482" idx="6"/>
            <a:endCxn id="473" idx="2"/>
          </p:cNvCxnSpPr>
          <p:nvPr/>
        </p:nvCxnSpPr>
        <p:spPr>
          <a:xfrm>
            <a:off x="7580200" y="2225525"/>
            <a:ext cx="1632000" cy="1685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p21"/>
          <p:cNvCxnSpPr>
            <a:stCxn id="482" idx="6"/>
            <a:endCxn id="475" idx="2"/>
          </p:cNvCxnSpPr>
          <p:nvPr/>
        </p:nvCxnSpPr>
        <p:spPr>
          <a:xfrm>
            <a:off x="7580200" y="2225525"/>
            <a:ext cx="1632000" cy="2531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8" name="Google Shape;528;p21"/>
          <p:cNvCxnSpPr>
            <a:stCxn id="482" idx="6"/>
            <a:endCxn id="477" idx="2"/>
          </p:cNvCxnSpPr>
          <p:nvPr/>
        </p:nvCxnSpPr>
        <p:spPr>
          <a:xfrm>
            <a:off x="7580200" y="2225525"/>
            <a:ext cx="1632000" cy="3377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9" name="Google Shape;529;p21"/>
          <p:cNvCxnSpPr>
            <a:stCxn id="482" idx="6"/>
            <a:endCxn id="479" idx="2"/>
          </p:cNvCxnSpPr>
          <p:nvPr/>
        </p:nvCxnSpPr>
        <p:spPr>
          <a:xfrm>
            <a:off x="7580200" y="2225525"/>
            <a:ext cx="1632000" cy="4223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p21"/>
          <p:cNvCxnSpPr>
            <a:stCxn id="484" idx="6"/>
            <a:endCxn id="469" idx="2"/>
          </p:cNvCxnSpPr>
          <p:nvPr/>
        </p:nvCxnSpPr>
        <p:spPr>
          <a:xfrm flipH="1" rot="10800000">
            <a:off x="7580200" y="2219500"/>
            <a:ext cx="1632000" cy="852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21"/>
          <p:cNvCxnSpPr>
            <a:stCxn id="484" idx="6"/>
            <a:endCxn id="471" idx="2"/>
          </p:cNvCxnSpPr>
          <p:nvPr/>
        </p:nvCxnSpPr>
        <p:spPr>
          <a:xfrm flipH="1" rot="10800000">
            <a:off x="7580200" y="3065500"/>
            <a:ext cx="1632000" cy="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2" name="Google Shape;532;p21"/>
          <p:cNvCxnSpPr>
            <a:stCxn id="484" idx="6"/>
            <a:endCxn id="473" idx="2"/>
          </p:cNvCxnSpPr>
          <p:nvPr/>
        </p:nvCxnSpPr>
        <p:spPr>
          <a:xfrm>
            <a:off x="7580200" y="3071500"/>
            <a:ext cx="1632000" cy="840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p21"/>
          <p:cNvCxnSpPr>
            <a:stCxn id="484" idx="6"/>
            <a:endCxn id="475" idx="2"/>
          </p:cNvCxnSpPr>
          <p:nvPr/>
        </p:nvCxnSpPr>
        <p:spPr>
          <a:xfrm>
            <a:off x="7580200" y="3071500"/>
            <a:ext cx="1632000" cy="1685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p21"/>
          <p:cNvCxnSpPr>
            <a:stCxn id="484" idx="6"/>
            <a:endCxn id="477" idx="2"/>
          </p:cNvCxnSpPr>
          <p:nvPr/>
        </p:nvCxnSpPr>
        <p:spPr>
          <a:xfrm>
            <a:off x="7580200" y="3071500"/>
            <a:ext cx="1632000" cy="2531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p21"/>
          <p:cNvCxnSpPr>
            <a:stCxn id="484" idx="6"/>
            <a:endCxn id="479" idx="2"/>
          </p:cNvCxnSpPr>
          <p:nvPr/>
        </p:nvCxnSpPr>
        <p:spPr>
          <a:xfrm>
            <a:off x="7580200" y="3071500"/>
            <a:ext cx="1632000" cy="3377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21"/>
          <p:cNvCxnSpPr>
            <a:stCxn id="486" idx="6"/>
            <a:endCxn id="469" idx="2"/>
          </p:cNvCxnSpPr>
          <p:nvPr/>
        </p:nvCxnSpPr>
        <p:spPr>
          <a:xfrm flipH="1" rot="10800000">
            <a:off x="7580200" y="2219463"/>
            <a:ext cx="1632000" cy="1698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21"/>
          <p:cNvCxnSpPr>
            <a:stCxn id="486" idx="6"/>
            <a:endCxn id="471" idx="2"/>
          </p:cNvCxnSpPr>
          <p:nvPr/>
        </p:nvCxnSpPr>
        <p:spPr>
          <a:xfrm flipH="1" rot="10800000">
            <a:off x="7580200" y="3065463"/>
            <a:ext cx="1632000" cy="852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21"/>
          <p:cNvCxnSpPr>
            <a:stCxn id="486" idx="6"/>
            <a:endCxn id="473" idx="2"/>
          </p:cNvCxnSpPr>
          <p:nvPr/>
        </p:nvCxnSpPr>
        <p:spPr>
          <a:xfrm flipH="1" rot="10800000">
            <a:off x="7580200" y="3911463"/>
            <a:ext cx="1632000" cy="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21"/>
          <p:cNvCxnSpPr>
            <a:stCxn id="486" idx="6"/>
            <a:endCxn id="475" idx="2"/>
          </p:cNvCxnSpPr>
          <p:nvPr/>
        </p:nvCxnSpPr>
        <p:spPr>
          <a:xfrm>
            <a:off x="7580200" y="3917463"/>
            <a:ext cx="1632000" cy="840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21"/>
          <p:cNvCxnSpPr>
            <a:stCxn id="486" idx="6"/>
            <a:endCxn id="477" idx="2"/>
          </p:cNvCxnSpPr>
          <p:nvPr/>
        </p:nvCxnSpPr>
        <p:spPr>
          <a:xfrm>
            <a:off x="7580200" y="3917463"/>
            <a:ext cx="1632000" cy="168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21"/>
          <p:cNvCxnSpPr>
            <a:stCxn id="486" idx="6"/>
            <a:endCxn id="479" idx="2"/>
          </p:cNvCxnSpPr>
          <p:nvPr/>
        </p:nvCxnSpPr>
        <p:spPr>
          <a:xfrm>
            <a:off x="7580200" y="3917463"/>
            <a:ext cx="1632000" cy="2531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21"/>
          <p:cNvCxnSpPr>
            <a:stCxn id="488" idx="6"/>
            <a:endCxn id="469" idx="2"/>
          </p:cNvCxnSpPr>
          <p:nvPr/>
        </p:nvCxnSpPr>
        <p:spPr>
          <a:xfrm flipH="1" rot="10800000">
            <a:off x="7580200" y="2219438"/>
            <a:ext cx="1632000" cy="2544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21"/>
          <p:cNvCxnSpPr>
            <a:stCxn id="488" idx="6"/>
            <a:endCxn id="471" idx="2"/>
          </p:cNvCxnSpPr>
          <p:nvPr/>
        </p:nvCxnSpPr>
        <p:spPr>
          <a:xfrm flipH="1" rot="10800000">
            <a:off x="7580200" y="3065438"/>
            <a:ext cx="1632000" cy="1698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21"/>
          <p:cNvCxnSpPr>
            <a:stCxn id="488" idx="6"/>
            <a:endCxn id="473" idx="2"/>
          </p:cNvCxnSpPr>
          <p:nvPr/>
        </p:nvCxnSpPr>
        <p:spPr>
          <a:xfrm flipH="1" rot="10800000">
            <a:off x="7580200" y="3911438"/>
            <a:ext cx="1632000" cy="852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21"/>
          <p:cNvCxnSpPr>
            <a:stCxn id="488" idx="6"/>
            <a:endCxn id="475" idx="2"/>
          </p:cNvCxnSpPr>
          <p:nvPr/>
        </p:nvCxnSpPr>
        <p:spPr>
          <a:xfrm flipH="1" rot="10800000">
            <a:off x="7580200" y="4757438"/>
            <a:ext cx="1632000" cy="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21"/>
          <p:cNvCxnSpPr>
            <a:stCxn id="488" idx="6"/>
            <a:endCxn id="477" idx="2"/>
          </p:cNvCxnSpPr>
          <p:nvPr/>
        </p:nvCxnSpPr>
        <p:spPr>
          <a:xfrm>
            <a:off x="7580200" y="4763438"/>
            <a:ext cx="1632000" cy="840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21"/>
          <p:cNvCxnSpPr>
            <a:stCxn id="488" idx="6"/>
            <a:endCxn id="479" idx="2"/>
          </p:cNvCxnSpPr>
          <p:nvPr/>
        </p:nvCxnSpPr>
        <p:spPr>
          <a:xfrm>
            <a:off x="7580200" y="4763438"/>
            <a:ext cx="1632000" cy="168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21"/>
          <p:cNvCxnSpPr>
            <a:stCxn id="490" idx="6"/>
            <a:endCxn id="469" idx="2"/>
          </p:cNvCxnSpPr>
          <p:nvPr/>
        </p:nvCxnSpPr>
        <p:spPr>
          <a:xfrm flipH="1" rot="10800000">
            <a:off x="7580200" y="2219425"/>
            <a:ext cx="1632000" cy="3390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21"/>
          <p:cNvCxnSpPr>
            <a:stCxn id="490" idx="6"/>
            <a:endCxn id="471" idx="2"/>
          </p:cNvCxnSpPr>
          <p:nvPr/>
        </p:nvCxnSpPr>
        <p:spPr>
          <a:xfrm flipH="1" rot="10800000">
            <a:off x="7580200" y="3065425"/>
            <a:ext cx="1632000" cy="2544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21"/>
          <p:cNvCxnSpPr>
            <a:stCxn id="490" idx="6"/>
            <a:endCxn id="473" idx="2"/>
          </p:cNvCxnSpPr>
          <p:nvPr/>
        </p:nvCxnSpPr>
        <p:spPr>
          <a:xfrm flipH="1" rot="10800000">
            <a:off x="7580200" y="3911425"/>
            <a:ext cx="1632000" cy="1698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21"/>
          <p:cNvCxnSpPr>
            <a:stCxn id="490" idx="6"/>
            <a:endCxn id="475" idx="2"/>
          </p:cNvCxnSpPr>
          <p:nvPr/>
        </p:nvCxnSpPr>
        <p:spPr>
          <a:xfrm flipH="1" rot="10800000">
            <a:off x="7580200" y="4757425"/>
            <a:ext cx="1632000" cy="852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21"/>
          <p:cNvCxnSpPr>
            <a:stCxn id="490" idx="6"/>
            <a:endCxn id="477" idx="2"/>
          </p:cNvCxnSpPr>
          <p:nvPr/>
        </p:nvCxnSpPr>
        <p:spPr>
          <a:xfrm flipH="1" rot="10800000">
            <a:off x="7580200" y="5603425"/>
            <a:ext cx="1632000" cy="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21"/>
          <p:cNvCxnSpPr>
            <a:stCxn id="490" idx="6"/>
            <a:endCxn id="479" idx="2"/>
          </p:cNvCxnSpPr>
          <p:nvPr/>
        </p:nvCxnSpPr>
        <p:spPr>
          <a:xfrm>
            <a:off x="7580200" y="5609425"/>
            <a:ext cx="1632000" cy="840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21"/>
          <p:cNvCxnSpPr>
            <a:stCxn id="492" idx="6"/>
            <a:endCxn id="469" idx="2"/>
          </p:cNvCxnSpPr>
          <p:nvPr/>
        </p:nvCxnSpPr>
        <p:spPr>
          <a:xfrm flipH="1" rot="10800000">
            <a:off x="7580200" y="2219400"/>
            <a:ext cx="1632000" cy="423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21"/>
          <p:cNvCxnSpPr>
            <a:stCxn id="492" idx="6"/>
            <a:endCxn id="471" idx="2"/>
          </p:cNvCxnSpPr>
          <p:nvPr/>
        </p:nvCxnSpPr>
        <p:spPr>
          <a:xfrm flipH="1" rot="10800000">
            <a:off x="7580200" y="3065400"/>
            <a:ext cx="1632000" cy="3390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6" name="Google Shape;556;p21"/>
          <p:cNvCxnSpPr>
            <a:stCxn id="492" idx="6"/>
            <a:endCxn id="473" idx="2"/>
          </p:cNvCxnSpPr>
          <p:nvPr/>
        </p:nvCxnSpPr>
        <p:spPr>
          <a:xfrm flipH="1" rot="10800000">
            <a:off x="7580200" y="3911400"/>
            <a:ext cx="1632000" cy="2544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21"/>
          <p:cNvCxnSpPr>
            <a:stCxn id="492" idx="6"/>
            <a:endCxn id="475" idx="2"/>
          </p:cNvCxnSpPr>
          <p:nvPr/>
        </p:nvCxnSpPr>
        <p:spPr>
          <a:xfrm flipH="1" rot="10800000">
            <a:off x="7580200" y="4757400"/>
            <a:ext cx="1632000" cy="1698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8" name="Google Shape;558;p21"/>
          <p:cNvCxnSpPr>
            <a:stCxn id="492" idx="6"/>
            <a:endCxn id="477" idx="2"/>
          </p:cNvCxnSpPr>
          <p:nvPr/>
        </p:nvCxnSpPr>
        <p:spPr>
          <a:xfrm flipH="1" rot="10800000">
            <a:off x="7580200" y="5603400"/>
            <a:ext cx="1632000" cy="852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21"/>
          <p:cNvCxnSpPr>
            <a:stCxn id="492" idx="6"/>
            <a:endCxn id="479" idx="2"/>
          </p:cNvCxnSpPr>
          <p:nvPr/>
        </p:nvCxnSpPr>
        <p:spPr>
          <a:xfrm flipH="1" rot="10800000">
            <a:off x="7580200" y="6449400"/>
            <a:ext cx="1632000" cy="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" name="Google Shape;469;p21"/>
          <p:cNvSpPr/>
          <p:nvPr/>
        </p:nvSpPr>
        <p:spPr>
          <a:xfrm>
            <a:off x="9212300" y="185627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</a:t>
            </a:r>
            <a:endParaRPr/>
          </a:p>
        </p:txBody>
      </p:sp>
      <p:sp>
        <p:nvSpPr>
          <p:cNvPr id="479" name="Google Shape;479;p21"/>
          <p:cNvSpPr/>
          <p:nvPr/>
        </p:nvSpPr>
        <p:spPr>
          <a:xfrm>
            <a:off x="9212300" y="6086150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24</a:t>
            </a:r>
            <a:endParaRPr/>
          </a:p>
        </p:txBody>
      </p:sp>
      <p:sp>
        <p:nvSpPr>
          <p:cNvPr id="473" name="Google Shape;473;p21"/>
          <p:cNvSpPr/>
          <p:nvPr/>
        </p:nvSpPr>
        <p:spPr>
          <a:xfrm>
            <a:off x="9212300" y="3548213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r>
              <a:rPr lang="en-US"/>
              <a:t>1</a:t>
            </a:r>
            <a:endParaRPr/>
          </a:p>
        </p:txBody>
      </p:sp>
      <p:sp>
        <p:nvSpPr>
          <p:cNvPr id="471" name="Google Shape;471;p21"/>
          <p:cNvSpPr/>
          <p:nvPr/>
        </p:nvSpPr>
        <p:spPr>
          <a:xfrm>
            <a:off x="9212300" y="2702250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</a:t>
            </a:r>
            <a:endParaRPr/>
          </a:p>
        </p:txBody>
      </p:sp>
      <p:sp>
        <p:nvSpPr>
          <p:cNvPr id="475" name="Google Shape;475;p21"/>
          <p:cNvSpPr/>
          <p:nvPr/>
        </p:nvSpPr>
        <p:spPr>
          <a:xfrm>
            <a:off x="9212300" y="4394188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</a:t>
            </a:r>
            <a:endParaRPr/>
          </a:p>
        </p:txBody>
      </p:sp>
      <p:sp>
        <p:nvSpPr>
          <p:cNvPr id="477" name="Google Shape;477;p21"/>
          <p:cNvSpPr/>
          <p:nvPr/>
        </p:nvSpPr>
        <p:spPr>
          <a:xfrm>
            <a:off x="9212300" y="524017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560" name="Google Shape;560;p21"/>
          <p:cNvSpPr txBox="1"/>
          <p:nvPr/>
        </p:nvSpPr>
        <p:spPr>
          <a:xfrm>
            <a:off x="8548075" y="1273213"/>
            <a:ext cx="20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4th</a:t>
            </a:r>
            <a:r>
              <a:rPr lang="en-US" sz="1800">
                <a:solidFill>
                  <a:schemeClr val="lt1"/>
                </a:solidFill>
              </a:rPr>
              <a:t> Hidden Layer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2"/>
          <p:cNvSpPr txBox="1"/>
          <p:nvPr/>
        </p:nvSpPr>
        <p:spPr>
          <a:xfrm>
            <a:off x="2625600" y="751675"/>
            <a:ext cx="69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5</a:t>
            </a:r>
            <a:r>
              <a:rPr lang="en-US" sz="2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 hidden layers, 6 neurons per hidden layer</a:t>
            </a:r>
            <a:endParaRPr sz="2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67" name="Google Shape;567;p22"/>
          <p:cNvSpPr/>
          <p:nvPr/>
        </p:nvSpPr>
        <p:spPr>
          <a:xfrm>
            <a:off x="122400" y="2718038"/>
            <a:ext cx="7347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X1</a:t>
            </a:r>
            <a:endParaRPr/>
          </a:p>
        </p:txBody>
      </p:sp>
      <p:sp>
        <p:nvSpPr>
          <p:cNvPr id="568" name="Google Shape;568;p22"/>
          <p:cNvSpPr/>
          <p:nvPr/>
        </p:nvSpPr>
        <p:spPr>
          <a:xfrm>
            <a:off x="122400" y="3564013"/>
            <a:ext cx="7347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X2</a:t>
            </a:r>
            <a:endParaRPr/>
          </a:p>
        </p:txBody>
      </p:sp>
      <p:sp>
        <p:nvSpPr>
          <p:cNvPr id="569" name="Google Shape;569;p22"/>
          <p:cNvSpPr/>
          <p:nvPr/>
        </p:nvSpPr>
        <p:spPr>
          <a:xfrm>
            <a:off x="122400" y="4409988"/>
            <a:ext cx="7347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X3</a:t>
            </a:r>
            <a:endParaRPr/>
          </a:p>
        </p:txBody>
      </p:sp>
      <p:sp>
        <p:nvSpPr>
          <p:cNvPr id="570" name="Google Shape;570;p22"/>
          <p:cNvSpPr/>
          <p:nvPr/>
        </p:nvSpPr>
        <p:spPr>
          <a:xfrm>
            <a:off x="122388" y="5255963"/>
            <a:ext cx="7347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X4</a:t>
            </a:r>
            <a:endParaRPr/>
          </a:p>
        </p:txBody>
      </p:sp>
      <p:sp>
        <p:nvSpPr>
          <p:cNvPr id="571" name="Google Shape;571;p22"/>
          <p:cNvSpPr/>
          <p:nvPr/>
        </p:nvSpPr>
        <p:spPr>
          <a:xfrm>
            <a:off x="3638000" y="186907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572" name="Google Shape;572;p22"/>
          <p:cNvSpPr/>
          <p:nvPr/>
        </p:nvSpPr>
        <p:spPr>
          <a:xfrm>
            <a:off x="3638000" y="6098950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  <a:endParaRPr/>
          </a:p>
        </p:txBody>
      </p:sp>
      <p:sp>
        <p:nvSpPr>
          <p:cNvPr id="573" name="Google Shape;573;p22"/>
          <p:cNvSpPr/>
          <p:nvPr/>
        </p:nvSpPr>
        <p:spPr>
          <a:xfrm>
            <a:off x="3638000" y="3561013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574" name="Google Shape;574;p22"/>
          <p:cNvSpPr/>
          <p:nvPr/>
        </p:nvSpPr>
        <p:spPr>
          <a:xfrm>
            <a:off x="3638000" y="2715050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575" name="Google Shape;575;p22"/>
          <p:cNvSpPr/>
          <p:nvPr/>
        </p:nvSpPr>
        <p:spPr>
          <a:xfrm>
            <a:off x="3638000" y="4406988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576" name="Google Shape;576;p22"/>
          <p:cNvSpPr/>
          <p:nvPr/>
        </p:nvSpPr>
        <p:spPr>
          <a:xfrm>
            <a:off x="3638000" y="525297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</a:t>
            </a:r>
            <a:endParaRPr/>
          </a:p>
        </p:txBody>
      </p:sp>
      <p:sp>
        <p:nvSpPr>
          <p:cNvPr id="577" name="Google Shape;577;p22"/>
          <p:cNvSpPr/>
          <p:nvPr/>
        </p:nvSpPr>
        <p:spPr>
          <a:xfrm>
            <a:off x="10822750" y="4018300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</a:t>
            </a:r>
            <a:endParaRPr/>
          </a:p>
        </p:txBody>
      </p:sp>
      <p:sp>
        <p:nvSpPr>
          <p:cNvPr id="578" name="Google Shape;578;p22"/>
          <p:cNvSpPr txBox="1"/>
          <p:nvPr/>
        </p:nvSpPr>
        <p:spPr>
          <a:xfrm>
            <a:off x="805811" y="166678"/>
            <a:ext cx="10580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ANN Model D</a:t>
            </a:r>
            <a:endParaRPr b="0" sz="32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79" name="Google Shape;579;p22"/>
          <p:cNvSpPr txBox="1"/>
          <p:nvPr/>
        </p:nvSpPr>
        <p:spPr>
          <a:xfrm>
            <a:off x="33600" y="1979150"/>
            <a:ext cx="91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Input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Layer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80" name="Google Shape;580;p22"/>
          <p:cNvSpPr txBox="1"/>
          <p:nvPr/>
        </p:nvSpPr>
        <p:spPr>
          <a:xfrm>
            <a:off x="1192575" y="1141025"/>
            <a:ext cx="197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1st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Hidden Layer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81" name="Google Shape;581;p22"/>
          <p:cNvSpPr txBox="1"/>
          <p:nvPr/>
        </p:nvSpPr>
        <p:spPr>
          <a:xfrm>
            <a:off x="10729748" y="3059550"/>
            <a:ext cx="91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Output Layer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82" name="Google Shape;582;p22"/>
          <p:cNvSpPr txBox="1"/>
          <p:nvPr/>
        </p:nvSpPr>
        <p:spPr>
          <a:xfrm>
            <a:off x="2996425" y="1141013"/>
            <a:ext cx="203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2nd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Hidden Layer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583" name="Google Shape;583;p22"/>
          <p:cNvCxnSpPr>
            <a:stCxn id="567" idx="6"/>
            <a:endCxn id="584" idx="2"/>
          </p:cNvCxnSpPr>
          <p:nvPr/>
        </p:nvCxnSpPr>
        <p:spPr>
          <a:xfrm flipH="1" rot="10800000">
            <a:off x="857100" y="2227988"/>
            <a:ext cx="958200" cy="8532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5" name="Google Shape;585;p22"/>
          <p:cNvCxnSpPr>
            <a:stCxn id="568" idx="6"/>
            <a:endCxn id="584" idx="2"/>
          </p:cNvCxnSpPr>
          <p:nvPr/>
        </p:nvCxnSpPr>
        <p:spPr>
          <a:xfrm flipH="1" rot="10800000">
            <a:off x="857100" y="2228263"/>
            <a:ext cx="958200" cy="16989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6" name="Google Shape;586;p22"/>
          <p:cNvCxnSpPr>
            <a:stCxn id="567" idx="6"/>
            <a:endCxn id="587" idx="2"/>
          </p:cNvCxnSpPr>
          <p:nvPr/>
        </p:nvCxnSpPr>
        <p:spPr>
          <a:xfrm flipH="1" rot="10800000">
            <a:off x="857100" y="3074588"/>
            <a:ext cx="957900" cy="66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8" name="Google Shape;588;p22"/>
          <p:cNvCxnSpPr>
            <a:stCxn id="567" idx="6"/>
            <a:endCxn id="589" idx="2"/>
          </p:cNvCxnSpPr>
          <p:nvPr/>
        </p:nvCxnSpPr>
        <p:spPr>
          <a:xfrm>
            <a:off x="857100" y="3081188"/>
            <a:ext cx="958200" cy="839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p22"/>
          <p:cNvCxnSpPr>
            <a:stCxn id="567" idx="6"/>
            <a:endCxn id="591" idx="2"/>
          </p:cNvCxnSpPr>
          <p:nvPr/>
        </p:nvCxnSpPr>
        <p:spPr>
          <a:xfrm>
            <a:off x="857100" y="3081188"/>
            <a:ext cx="958200" cy="1685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22"/>
          <p:cNvCxnSpPr>
            <a:stCxn id="567" idx="6"/>
            <a:endCxn id="593" idx="2"/>
          </p:cNvCxnSpPr>
          <p:nvPr/>
        </p:nvCxnSpPr>
        <p:spPr>
          <a:xfrm>
            <a:off x="857100" y="3081188"/>
            <a:ext cx="958200" cy="2531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4" name="Google Shape;594;p22"/>
          <p:cNvCxnSpPr>
            <a:stCxn id="567" idx="6"/>
            <a:endCxn id="595" idx="2"/>
          </p:cNvCxnSpPr>
          <p:nvPr/>
        </p:nvCxnSpPr>
        <p:spPr>
          <a:xfrm>
            <a:off x="857100" y="3081188"/>
            <a:ext cx="958200" cy="3377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6" name="Google Shape;596;p22"/>
          <p:cNvCxnSpPr>
            <a:stCxn id="568" idx="6"/>
            <a:endCxn id="587" idx="2"/>
          </p:cNvCxnSpPr>
          <p:nvPr/>
        </p:nvCxnSpPr>
        <p:spPr>
          <a:xfrm flipH="1" rot="10800000">
            <a:off x="857100" y="3074563"/>
            <a:ext cx="957900" cy="8526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p22"/>
          <p:cNvCxnSpPr>
            <a:stCxn id="568" idx="6"/>
            <a:endCxn id="589" idx="2"/>
          </p:cNvCxnSpPr>
          <p:nvPr/>
        </p:nvCxnSpPr>
        <p:spPr>
          <a:xfrm flipH="1" rot="10800000">
            <a:off x="857100" y="3921163"/>
            <a:ext cx="958200" cy="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22"/>
          <p:cNvCxnSpPr>
            <a:stCxn id="568" idx="6"/>
            <a:endCxn id="591" idx="2"/>
          </p:cNvCxnSpPr>
          <p:nvPr/>
        </p:nvCxnSpPr>
        <p:spPr>
          <a:xfrm>
            <a:off x="857100" y="3927163"/>
            <a:ext cx="958200" cy="840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22"/>
          <p:cNvCxnSpPr>
            <a:stCxn id="568" idx="6"/>
            <a:endCxn id="593" idx="2"/>
          </p:cNvCxnSpPr>
          <p:nvPr/>
        </p:nvCxnSpPr>
        <p:spPr>
          <a:xfrm>
            <a:off x="857100" y="3927163"/>
            <a:ext cx="958200" cy="1685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0" name="Google Shape;600;p22"/>
          <p:cNvCxnSpPr>
            <a:stCxn id="568" idx="6"/>
            <a:endCxn id="595" idx="2"/>
          </p:cNvCxnSpPr>
          <p:nvPr/>
        </p:nvCxnSpPr>
        <p:spPr>
          <a:xfrm>
            <a:off x="857100" y="3927163"/>
            <a:ext cx="958200" cy="2531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1" name="Google Shape;601;p22"/>
          <p:cNvCxnSpPr>
            <a:stCxn id="569" idx="6"/>
            <a:endCxn id="584" idx="2"/>
          </p:cNvCxnSpPr>
          <p:nvPr/>
        </p:nvCxnSpPr>
        <p:spPr>
          <a:xfrm flipH="1" rot="10800000">
            <a:off x="857100" y="2228238"/>
            <a:ext cx="958200" cy="25449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2" name="Google Shape;602;p22"/>
          <p:cNvCxnSpPr>
            <a:stCxn id="569" idx="6"/>
            <a:endCxn id="587" idx="2"/>
          </p:cNvCxnSpPr>
          <p:nvPr/>
        </p:nvCxnSpPr>
        <p:spPr>
          <a:xfrm flipH="1" rot="10800000">
            <a:off x="857100" y="3074538"/>
            <a:ext cx="957900" cy="16986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3" name="Google Shape;603;p22"/>
          <p:cNvCxnSpPr>
            <a:stCxn id="569" idx="6"/>
            <a:endCxn id="589" idx="2"/>
          </p:cNvCxnSpPr>
          <p:nvPr/>
        </p:nvCxnSpPr>
        <p:spPr>
          <a:xfrm flipH="1" rot="10800000">
            <a:off x="857100" y="3921138"/>
            <a:ext cx="958200" cy="852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22"/>
          <p:cNvCxnSpPr>
            <a:stCxn id="569" idx="6"/>
            <a:endCxn id="591" idx="2"/>
          </p:cNvCxnSpPr>
          <p:nvPr/>
        </p:nvCxnSpPr>
        <p:spPr>
          <a:xfrm flipH="1" rot="10800000">
            <a:off x="857100" y="4767138"/>
            <a:ext cx="958200" cy="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22"/>
          <p:cNvCxnSpPr>
            <a:stCxn id="569" idx="6"/>
            <a:endCxn id="593" idx="2"/>
          </p:cNvCxnSpPr>
          <p:nvPr/>
        </p:nvCxnSpPr>
        <p:spPr>
          <a:xfrm>
            <a:off x="857100" y="4773138"/>
            <a:ext cx="958200" cy="839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6" name="Google Shape;606;p22"/>
          <p:cNvCxnSpPr>
            <a:stCxn id="569" idx="6"/>
            <a:endCxn id="595" idx="2"/>
          </p:cNvCxnSpPr>
          <p:nvPr/>
        </p:nvCxnSpPr>
        <p:spPr>
          <a:xfrm>
            <a:off x="857100" y="4773138"/>
            <a:ext cx="958200" cy="1685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7" name="Google Shape;607;p22"/>
          <p:cNvCxnSpPr>
            <a:stCxn id="570" idx="6"/>
            <a:endCxn id="584" idx="2"/>
          </p:cNvCxnSpPr>
          <p:nvPr/>
        </p:nvCxnSpPr>
        <p:spPr>
          <a:xfrm flipH="1" rot="10800000">
            <a:off x="857088" y="2228213"/>
            <a:ext cx="958200" cy="33909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8" name="Google Shape;608;p22"/>
          <p:cNvCxnSpPr>
            <a:stCxn id="570" idx="6"/>
            <a:endCxn id="587" idx="2"/>
          </p:cNvCxnSpPr>
          <p:nvPr/>
        </p:nvCxnSpPr>
        <p:spPr>
          <a:xfrm flipH="1" rot="10800000">
            <a:off x="857088" y="3074513"/>
            <a:ext cx="957900" cy="25446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9" name="Google Shape;609;p22"/>
          <p:cNvCxnSpPr>
            <a:stCxn id="570" idx="6"/>
            <a:endCxn id="589" idx="2"/>
          </p:cNvCxnSpPr>
          <p:nvPr/>
        </p:nvCxnSpPr>
        <p:spPr>
          <a:xfrm flipH="1" rot="10800000">
            <a:off x="857088" y="3921113"/>
            <a:ext cx="958200" cy="1698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Google Shape;610;p22"/>
          <p:cNvCxnSpPr>
            <a:stCxn id="570" idx="6"/>
            <a:endCxn id="591" idx="2"/>
          </p:cNvCxnSpPr>
          <p:nvPr/>
        </p:nvCxnSpPr>
        <p:spPr>
          <a:xfrm flipH="1" rot="10800000">
            <a:off x="857088" y="4767113"/>
            <a:ext cx="958200" cy="852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22"/>
          <p:cNvCxnSpPr>
            <a:stCxn id="570" idx="6"/>
            <a:endCxn id="593" idx="2"/>
          </p:cNvCxnSpPr>
          <p:nvPr/>
        </p:nvCxnSpPr>
        <p:spPr>
          <a:xfrm flipH="1" rot="10800000">
            <a:off x="857088" y="5613113"/>
            <a:ext cx="958200" cy="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22"/>
          <p:cNvCxnSpPr>
            <a:stCxn id="570" idx="6"/>
            <a:endCxn id="595" idx="2"/>
          </p:cNvCxnSpPr>
          <p:nvPr/>
        </p:nvCxnSpPr>
        <p:spPr>
          <a:xfrm>
            <a:off x="857088" y="5619113"/>
            <a:ext cx="958200" cy="839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22"/>
          <p:cNvCxnSpPr>
            <a:stCxn id="584" idx="6"/>
            <a:endCxn id="571" idx="2"/>
          </p:cNvCxnSpPr>
          <p:nvPr/>
        </p:nvCxnSpPr>
        <p:spPr>
          <a:xfrm>
            <a:off x="2541513" y="2228125"/>
            <a:ext cx="1096500" cy="42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22"/>
          <p:cNvCxnSpPr>
            <a:stCxn id="584" idx="6"/>
            <a:endCxn id="574" idx="2"/>
          </p:cNvCxnSpPr>
          <p:nvPr/>
        </p:nvCxnSpPr>
        <p:spPr>
          <a:xfrm>
            <a:off x="2541513" y="2228125"/>
            <a:ext cx="1096500" cy="8502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" name="Google Shape;615;p22"/>
          <p:cNvCxnSpPr>
            <a:stCxn id="584" idx="6"/>
            <a:endCxn id="573" idx="2"/>
          </p:cNvCxnSpPr>
          <p:nvPr/>
        </p:nvCxnSpPr>
        <p:spPr>
          <a:xfrm>
            <a:off x="2541513" y="2228125"/>
            <a:ext cx="1096500" cy="16959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22"/>
          <p:cNvCxnSpPr>
            <a:stCxn id="584" idx="6"/>
            <a:endCxn id="575" idx="2"/>
          </p:cNvCxnSpPr>
          <p:nvPr/>
        </p:nvCxnSpPr>
        <p:spPr>
          <a:xfrm>
            <a:off x="2541513" y="2228125"/>
            <a:ext cx="1096500" cy="25419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7" name="Google Shape;617;p22"/>
          <p:cNvCxnSpPr>
            <a:stCxn id="584" idx="6"/>
            <a:endCxn id="576" idx="2"/>
          </p:cNvCxnSpPr>
          <p:nvPr/>
        </p:nvCxnSpPr>
        <p:spPr>
          <a:xfrm>
            <a:off x="2541513" y="2228125"/>
            <a:ext cx="1096500" cy="33879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" name="Google Shape;618;p22"/>
          <p:cNvCxnSpPr>
            <a:stCxn id="584" idx="6"/>
            <a:endCxn id="572" idx="2"/>
          </p:cNvCxnSpPr>
          <p:nvPr/>
        </p:nvCxnSpPr>
        <p:spPr>
          <a:xfrm>
            <a:off x="2541513" y="2228125"/>
            <a:ext cx="1096500" cy="42339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" name="Google Shape;619;p22"/>
          <p:cNvCxnSpPr>
            <a:stCxn id="587" idx="6"/>
            <a:endCxn id="571" idx="2"/>
          </p:cNvCxnSpPr>
          <p:nvPr/>
        </p:nvCxnSpPr>
        <p:spPr>
          <a:xfrm flipH="1" rot="10800000">
            <a:off x="2541363" y="2232175"/>
            <a:ext cx="1096500" cy="8424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Google Shape;620;p22"/>
          <p:cNvCxnSpPr>
            <a:stCxn id="587" idx="6"/>
            <a:endCxn id="574" idx="2"/>
          </p:cNvCxnSpPr>
          <p:nvPr/>
        </p:nvCxnSpPr>
        <p:spPr>
          <a:xfrm>
            <a:off x="2541363" y="3074575"/>
            <a:ext cx="1096500" cy="36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1" name="Google Shape;621;p22"/>
          <p:cNvCxnSpPr>
            <a:stCxn id="587" idx="6"/>
            <a:endCxn id="573" idx="2"/>
          </p:cNvCxnSpPr>
          <p:nvPr/>
        </p:nvCxnSpPr>
        <p:spPr>
          <a:xfrm>
            <a:off x="2541363" y="3074575"/>
            <a:ext cx="1096500" cy="8496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2" name="Google Shape;622;p22"/>
          <p:cNvCxnSpPr>
            <a:stCxn id="587" idx="6"/>
            <a:endCxn id="575" idx="2"/>
          </p:cNvCxnSpPr>
          <p:nvPr/>
        </p:nvCxnSpPr>
        <p:spPr>
          <a:xfrm>
            <a:off x="2541363" y="3074575"/>
            <a:ext cx="1096500" cy="16956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22"/>
          <p:cNvCxnSpPr>
            <a:stCxn id="587" idx="6"/>
            <a:endCxn id="576" idx="2"/>
          </p:cNvCxnSpPr>
          <p:nvPr/>
        </p:nvCxnSpPr>
        <p:spPr>
          <a:xfrm>
            <a:off x="2541363" y="3074575"/>
            <a:ext cx="1096500" cy="25416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" name="Google Shape;624;p22"/>
          <p:cNvCxnSpPr>
            <a:stCxn id="587" idx="6"/>
            <a:endCxn id="572" idx="2"/>
          </p:cNvCxnSpPr>
          <p:nvPr/>
        </p:nvCxnSpPr>
        <p:spPr>
          <a:xfrm>
            <a:off x="2541363" y="3074575"/>
            <a:ext cx="1096500" cy="33876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5" name="Google Shape;625;p22"/>
          <p:cNvCxnSpPr>
            <a:stCxn id="589" idx="6"/>
            <a:endCxn id="571" idx="2"/>
          </p:cNvCxnSpPr>
          <p:nvPr/>
        </p:nvCxnSpPr>
        <p:spPr>
          <a:xfrm flipH="1" rot="10800000">
            <a:off x="2541513" y="2232325"/>
            <a:ext cx="1096500" cy="1688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6" name="Google Shape;626;p22"/>
          <p:cNvCxnSpPr>
            <a:stCxn id="589" idx="6"/>
            <a:endCxn id="574" idx="2"/>
          </p:cNvCxnSpPr>
          <p:nvPr/>
        </p:nvCxnSpPr>
        <p:spPr>
          <a:xfrm flipH="1" rot="10800000">
            <a:off x="2541513" y="3078325"/>
            <a:ext cx="1096500" cy="842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22"/>
          <p:cNvCxnSpPr>
            <a:stCxn id="589" idx="6"/>
            <a:endCxn id="573" idx="2"/>
          </p:cNvCxnSpPr>
          <p:nvPr/>
        </p:nvCxnSpPr>
        <p:spPr>
          <a:xfrm>
            <a:off x="2541513" y="3921025"/>
            <a:ext cx="1096500" cy="3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" name="Google Shape;628;p22"/>
          <p:cNvCxnSpPr>
            <a:stCxn id="589" idx="6"/>
            <a:endCxn id="575" idx="2"/>
          </p:cNvCxnSpPr>
          <p:nvPr/>
        </p:nvCxnSpPr>
        <p:spPr>
          <a:xfrm>
            <a:off x="2541513" y="3921025"/>
            <a:ext cx="1096500" cy="849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9" name="Google Shape;629;p22"/>
          <p:cNvCxnSpPr>
            <a:stCxn id="589" idx="6"/>
            <a:endCxn id="576" idx="2"/>
          </p:cNvCxnSpPr>
          <p:nvPr/>
        </p:nvCxnSpPr>
        <p:spPr>
          <a:xfrm>
            <a:off x="2541513" y="3921025"/>
            <a:ext cx="1096500" cy="1695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p22"/>
          <p:cNvCxnSpPr>
            <a:stCxn id="589" idx="6"/>
            <a:endCxn id="572" idx="2"/>
          </p:cNvCxnSpPr>
          <p:nvPr/>
        </p:nvCxnSpPr>
        <p:spPr>
          <a:xfrm>
            <a:off x="2541513" y="3921025"/>
            <a:ext cx="1096500" cy="2541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1" name="Google Shape;631;p22"/>
          <p:cNvCxnSpPr>
            <a:stCxn id="591" idx="6"/>
            <a:endCxn id="571" idx="2"/>
          </p:cNvCxnSpPr>
          <p:nvPr/>
        </p:nvCxnSpPr>
        <p:spPr>
          <a:xfrm flipH="1" rot="10800000">
            <a:off x="2541513" y="2232313"/>
            <a:ext cx="1096500" cy="2534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2" name="Google Shape;632;p22"/>
          <p:cNvCxnSpPr>
            <a:stCxn id="591" idx="6"/>
            <a:endCxn id="574" idx="2"/>
          </p:cNvCxnSpPr>
          <p:nvPr/>
        </p:nvCxnSpPr>
        <p:spPr>
          <a:xfrm flipH="1" rot="10800000">
            <a:off x="2541513" y="3078313"/>
            <a:ext cx="1096500" cy="1688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3" name="Google Shape;633;p22"/>
          <p:cNvCxnSpPr>
            <a:stCxn id="591" idx="6"/>
            <a:endCxn id="573" idx="2"/>
          </p:cNvCxnSpPr>
          <p:nvPr/>
        </p:nvCxnSpPr>
        <p:spPr>
          <a:xfrm flipH="1" rot="10800000">
            <a:off x="2541513" y="3924013"/>
            <a:ext cx="1096500" cy="843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4" name="Google Shape;634;p22"/>
          <p:cNvCxnSpPr>
            <a:stCxn id="591" idx="6"/>
            <a:endCxn id="575" idx="2"/>
          </p:cNvCxnSpPr>
          <p:nvPr/>
        </p:nvCxnSpPr>
        <p:spPr>
          <a:xfrm>
            <a:off x="2541513" y="4767013"/>
            <a:ext cx="1096500" cy="3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22"/>
          <p:cNvCxnSpPr>
            <a:stCxn id="591" idx="6"/>
            <a:endCxn id="576" idx="2"/>
          </p:cNvCxnSpPr>
          <p:nvPr/>
        </p:nvCxnSpPr>
        <p:spPr>
          <a:xfrm>
            <a:off x="2541513" y="4767013"/>
            <a:ext cx="1096500" cy="849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22"/>
          <p:cNvCxnSpPr>
            <a:stCxn id="591" idx="6"/>
            <a:endCxn id="572" idx="2"/>
          </p:cNvCxnSpPr>
          <p:nvPr/>
        </p:nvCxnSpPr>
        <p:spPr>
          <a:xfrm>
            <a:off x="2541513" y="4767013"/>
            <a:ext cx="1096500" cy="1695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22"/>
          <p:cNvCxnSpPr>
            <a:stCxn id="593" idx="6"/>
            <a:endCxn id="571" idx="2"/>
          </p:cNvCxnSpPr>
          <p:nvPr/>
        </p:nvCxnSpPr>
        <p:spPr>
          <a:xfrm flipH="1" rot="10800000">
            <a:off x="2541513" y="2232275"/>
            <a:ext cx="1096500" cy="3380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8" name="Google Shape;638;p22"/>
          <p:cNvCxnSpPr>
            <a:stCxn id="593" idx="6"/>
            <a:endCxn id="574" idx="2"/>
          </p:cNvCxnSpPr>
          <p:nvPr/>
        </p:nvCxnSpPr>
        <p:spPr>
          <a:xfrm flipH="1" rot="10800000">
            <a:off x="2541513" y="3078275"/>
            <a:ext cx="1096500" cy="2534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9" name="Google Shape;639;p22"/>
          <p:cNvCxnSpPr>
            <a:stCxn id="593" idx="6"/>
            <a:endCxn id="573" idx="2"/>
          </p:cNvCxnSpPr>
          <p:nvPr/>
        </p:nvCxnSpPr>
        <p:spPr>
          <a:xfrm flipH="1" rot="10800000">
            <a:off x="2541513" y="3924275"/>
            <a:ext cx="1096500" cy="1688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0" name="Google Shape;640;p22"/>
          <p:cNvCxnSpPr>
            <a:stCxn id="593" idx="6"/>
            <a:endCxn id="575" idx="2"/>
          </p:cNvCxnSpPr>
          <p:nvPr/>
        </p:nvCxnSpPr>
        <p:spPr>
          <a:xfrm flipH="1" rot="10800000">
            <a:off x="2541513" y="4770275"/>
            <a:ext cx="1096500" cy="842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" name="Google Shape;641;p22"/>
          <p:cNvCxnSpPr>
            <a:stCxn id="593" idx="6"/>
            <a:endCxn id="576" idx="2"/>
          </p:cNvCxnSpPr>
          <p:nvPr/>
        </p:nvCxnSpPr>
        <p:spPr>
          <a:xfrm>
            <a:off x="2541513" y="5612975"/>
            <a:ext cx="1096500" cy="3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2" name="Google Shape;642;p22"/>
          <p:cNvCxnSpPr>
            <a:stCxn id="593" idx="6"/>
            <a:endCxn id="572" idx="2"/>
          </p:cNvCxnSpPr>
          <p:nvPr/>
        </p:nvCxnSpPr>
        <p:spPr>
          <a:xfrm>
            <a:off x="2541513" y="5612975"/>
            <a:ext cx="1096500" cy="849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3" name="Google Shape;643;p22"/>
          <p:cNvCxnSpPr>
            <a:stCxn id="595" idx="6"/>
            <a:endCxn id="571" idx="2"/>
          </p:cNvCxnSpPr>
          <p:nvPr/>
        </p:nvCxnSpPr>
        <p:spPr>
          <a:xfrm flipH="1" rot="10800000">
            <a:off x="2541513" y="2232225"/>
            <a:ext cx="1096500" cy="4226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4" name="Google Shape;644;p22"/>
          <p:cNvCxnSpPr>
            <a:stCxn id="595" idx="6"/>
            <a:endCxn id="574" idx="2"/>
          </p:cNvCxnSpPr>
          <p:nvPr/>
        </p:nvCxnSpPr>
        <p:spPr>
          <a:xfrm flipH="1" rot="10800000">
            <a:off x="2541513" y="3078225"/>
            <a:ext cx="1096500" cy="3380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5" name="Google Shape;645;p22"/>
          <p:cNvCxnSpPr>
            <a:stCxn id="595" idx="6"/>
            <a:endCxn id="573" idx="2"/>
          </p:cNvCxnSpPr>
          <p:nvPr/>
        </p:nvCxnSpPr>
        <p:spPr>
          <a:xfrm flipH="1" rot="10800000">
            <a:off x="2541513" y="3924225"/>
            <a:ext cx="1096500" cy="2534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6" name="Google Shape;646;p22"/>
          <p:cNvCxnSpPr>
            <a:stCxn id="595" idx="6"/>
            <a:endCxn id="575" idx="2"/>
          </p:cNvCxnSpPr>
          <p:nvPr/>
        </p:nvCxnSpPr>
        <p:spPr>
          <a:xfrm flipH="1" rot="10800000">
            <a:off x="2541513" y="4770225"/>
            <a:ext cx="1096500" cy="1688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22"/>
          <p:cNvCxnSpPr>
            <a:stCxn id="595" idx="6"/>
            <a:endCxn id="576" idx="2"/>
          </p:cNvCxnSpPr>
          <p:nvPr/>
        </p:nvCxnSpPr>
        <p:spPr>
          <a:xfrm flipH="1" rot="10800000">
            <a:off x="2541513" y="5616225"/>
            <a:ext cx="1096500" cy="842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Google Shape;648;p22"/>
          <p:cNvCxnSpPr>
            <a:stCxn id="595" idx="6"/>
            <a:endCxn id="572" idx="2"/>
          </p:cNvCxnSpPr>
          <p:nvPr/>
        </p:nvCxnSpPr>
        <p:spPr>
          <a:xfrm>
            <a:off x="2541513" y="6458925"/>
            <a:ext cx="1096500" cy="3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" name="Google Shape;649;p22"/>
          <p:cNvCxnSpPr>
            <a:stCxn id="650" idx="6"/>
            <a:endCxn id="577" idx="2"/>
          </p:cNvCxnSpPr>
          <p:nvPr/>
        </p:nvCxnSpPr>
        <p:spPr>
          <a:xfrm>
            <a:off x="9888313" y="2219425"/>
            <a:ext cx="934500" cy="21621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1" name="Google Shape;651;p22"/>
          <p:cNvCxnSpPr>
            <a:stCxn id="652" idx="6"/>
            <a:endCxn id="577" idx="2"/>
          </p:cNvCxnSpPr>
          <p:nvPr/>
        </p:nvCxnSpPr>
        <p:spPr>
          <a:xfrm>
            <a:off x="9888313" y="3065400"/>
            <a:ext cx="934500" cy="13161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3" name="Google Shape;653;p22"/>
          <p:cNvCxnSpPr>
            <a:stCxn id="654" idx="6"/>
            <a:endCxn id="577" idx="2"/>
          </p:cNvCxnSpPr>
          <p:nvPr/>
        </p:nvCxnSpPr>
        <p:spPr>
          <a:xfrm>
            <a:off x="9888313" y="3911363"/>
            <a:ext cx="934500" cy="4701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5" name="Google Shape;655;p22"/>
          <p:cNvCxnSpPr>
            <a:stCxn id="656" idx="6"/>
            <a:endCxn id="577" idx="2"/>
          </p:cNvCxnSpPr>
          <p:nvPr/>
        </p:nvCxnSpPr>
        <p:spPr>
          <a:xfrm flipH="1" rot="10800000">
            <a:off x="9888313" y="4381438"/>
            <a:ext cx="934500" cy="3759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7" name="Google Shape;657;p22"/>
          <p:cNvCxnSpPr>
            <a:stCxn id="658" idx="6"/>
            <a:endCxn id="577" idx="2"/>
          </p:cNvCxnSpPr>
          <p:nvPr/>
        </p:nvCxnSpPr>
        <p:spPr>
          <a:xfrm flipH="1" rot="10800000">
            <a:off x="9888313" y="4381425"/>
            <a:ext cx="934500" cy="12219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9" name="Google Shape;659;p22"/>
          <p:cNvCxnSpPr>
            <a:stCxn id="660" idx="6"/>
            <a:endCxn id="577" idx="2"/>
          </p:cNvCxnSpPr>
          <p:nvPr/>
        </p:nvCxnSpPr>
        <p:spPr>
          <a:xfrm flipH="1" rot="10800000">
            <a:off x="9888313" y="4381400"/>
            <a:ext cx="934500" cy="20679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1" name="Google Shape;661;p22"/>
          <p:cNvCxnSpPr>
            <a:stCxn id="577" idx="6"/>
          </p:cNvCxnSpPr>
          <p:nvPr/>
        </p:nvCxnSpPr>
        <p:spPr>
          <a:xfrm>
            <a:off x="11549050" y="4381450"/>
            <a:ext cx="500100" cy="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4" name="Google Shape;584;p22"/>
          <p:cNvSpPr/>
          <p:nvPr/>
        </p:nvSpPr>
        <p:spPr>
          <a:xfrm>
            <a:off x="1815213" y="186497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587" name="Google Shape;587;p22"/>
          <p:cNvSpPr/>
          <p:nvPr/>
        </p:nvSpPr>
        <p:spPr>
          <a:xfrm>
            <a:off x="1815063" y="271142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593" name="Google Shape;593;p22"/>
          <p:cNvSpPr/>
          <p:nvPr/>
        </p:nvSpPr>
        <p:spPr>
          <a:xfrm>
            <a:off x="1815213" y="524982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591" name="Google Shape;591;p22"/>
          <p:cNvSpPr/>
          <p:nvPr/>
        </p:nvSpPr>
        <p:spPr>
          <a:xfrm>
            <a:off x="1815213" y="4403863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589" name="Google Shape;589;p22"/>
          <p:cNvSpPr/>
          <p:nvPr/>
        </p:nvSpPr>
        <p:spPr>
          <a:xfrm>
            <a:off x="1815213" y="355787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595" name="Google Shape;595;p22"/>
          <p:cNvSpPr/>
          <p:nvPr/>
        </p:nvSpPr>
        <p:spPr>
          <a:xfrm>
            <a:off x="1815213" y="609577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662" name="Google Shape;662;p22"/>
          <p:cNvSpPr/>
          <p:nvPr/>
        </p:nvSpPr>
        <p:spPr>
          <a:xfrm>
            <a:off x="5488625" y="186907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</a:t>
            </a:r>
            <a:endParaRPr/>
          </a:p>
        </p:txBody>
      </p:sp>
      <p:sp>
        <p:nvSpPr>
          <p:cNvPr id="663" name="Google Shape;663;p22"/>
          <p:cNvSpPr/>
          <p:nvPr/>
        </p:nvSpPr>
        <p:spPr>
          <a:xfrm>
            <a:off x="5488625" y="6098950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</a:t>
            </a:r>
            <a:endParaRPr/>
          </a:p>
        </p:txBody>
      </p:sp>
      <p:sp>
        <p:nvSpPr>
          <p:cNvPr id="664" name="Google Shape;664;p22"/>
          <p:cNvSpPr/>
          <p:nvPr/>
        </p:nvSpPr>
        <p:spPr>
          <a:xfrm>
            <a:off x="5488625" y="3561013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</a:t>
            </a:r>
            <a:endParaRPr/>
          </a:p>
        </p:txBody>
      </p:sp>
      <p:sp>
        <p:nvSpPr>
          <p:cNvPr id="665" name="Google Shape;665;p22"/>
          <p:cNvSpPr/>
          <p:nvPr/>
        </p:nvSpPr>
        <p:spPr>
          <a:xfrm>
            <a:off x="5488625" y="2715050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</a:t>
            </a:r>
            <a:endParaRPr/>
          </a:p>
        </p:txBody>
      </p:sp>
      <p:sp>
        <p:nvSpPr>
          <p:cNvPr id="666" name="Google Shape;666;p22"/>
          <p:cNvSpPr/>
          <p:nvPr/>
        </p:nvSpPr>
        <p:spPr>
          <a:xfrm>
            <a:off x="5488625" y="4406988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</a:t>
            </a:r>
            <a:endParaRPr/>
          </a:p>
        </p:txBody>
      </p:sp>
      <p:sp>
        <p:nvSpPr>
          <p:cNvPr id="667" name="Google Shape;667;p22"/>
          <p:cNvSpPr/>
          <p:nvPr/>
        </p:nvSpPr>
        <p:spPr>
          <a:xfrm>
            <a:off x="5488625" y="525297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</a:t>
            </a:r>
            <a:endParaRPr/>
          </a:p>
        </p:txBody>
      </p:sp>
      <p:sp>
        <p:nvSpPr>
          <p:cNvPr id="668" name="Google Shape;668;p22"/>
          <p:cNvSpPr txBox="1"/>
          <p:nvPr/>
        </p:nvSpPr>
        <p:spPr>
          <a:xfrm>
            <a:off x="4837475" y="1120888"/>
            <a:ext cx="203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3rd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Hidden Layer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69" name="Google Shape;669;p22"/>
          <p:cNvSpPr/>
          <p:nvPr/>
        </p:nvSpPr>
        <p:spPr>
          <a:xfrm>
            <a:off x="7356850" y="186572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</a:t>
            </a:r>
            <a:endParaRPr/>
          </a:p>
        </p:txBody>
      </p:sp>
      <p:sp>
        <p:nvSpPr>
          <p:cNvPr id="670" name="Google Shape;670;p22"/>
          <p:cNvSpPr/>
          <p:nvPr/>
        </p:nvSpPr>
        <p:spPr>
          <a:xfrm>
            <a:off x="7356850" y="6095600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24</a:t>
            </a:r>
            <a:endParaRPr/>
          </a:p>
        </p:txBody>
      </p:sp>
      <p:sp>
        <p:nvSpPr>
          <p:cNvPr id="671" name="Google Shape;671;p22"/>
          <p:cNvSpPr/>
          <p:nvPr/>
        </p:nvSpPr>
        <p:spPr>
          <a:xfrm>
            <a:off x="7356850" y="3557663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  <a:endParaRPr/>
          </a:p>
        </p:txBody>
      </p:sp>
      <p:sp>
        <p:nvSpPr>
          <p:cNvPr id="672" name="Google Shape;672;p22"/>
          <p:cNvSpPr/>
          <p:nvPr/>
        </p:nvSpPr>
        <p:spPr>
          <a:xfrm>
            <a:off x="7356850" y="2711700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</a:t>
            </a:r>
            <a:endParaRPr/>
          </a:p>
        </p:txBody>
      </p:sp>
      <p:sp>
        <p:nvSpPr>
          <p:cNvPr id="673" name="Google Shape;673;p22"/>
          <p:cNvSpPr/>
          <p:nvPr/>
        </p:nvSpPr>
        <p:spPr>
          <a:xfrm>
            <a:off x="7356850" y="4403638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</a:t>
            </a:r>
            <a:endParaRPr/>
          </a:p>
        </p:txBody>
      </p:sp>
      <p:sp>
        <p:nvSpPr>
          <p:cNvPr id="674" name="Google Shape;674;p22"/>
          <p:cNvSpPr/>
          <p:nvPr/>
        </p:nvSpPr>
        <p:spPr>
          <a:xfrm>
            <a:off x="7356850" y="524962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675" name="Google Shape;675;p22"/>
          <p:cNvSpPr txBox="1"/>
          <p:nvPr/>
        </p:nvSpPr>
        <p:spPr>
          <a:xfrm>
            <a:off x="6701350" y="1120588"/>
            <a:ext cx="203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4th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Hidden Layer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50" name="Google Shape;650;p22"/>
          <p:cNvSpPr/>
          <p:nvPr/>
        </p:nvSpPr>
        <p:spPr>
          <a:xfrm>
            <a:off x="9162013" y="185627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r>
              <a:rPr lang="en-US"/>
              <a:t>5</a:t>
            </a:r>
            <a:endParaRPr/>
          </a:p>
        </p:txBody>
      </p:sp>
      <p:sp>
        <p:nvSpPr>
          <p:cNvPr id="660" name="Google Shape;660;p22"/>
          <p:cNvSpPr/>
          <p:nvPr/>
        </p:nvSpPr>
        <p:spPr>
          <a:xfrm>
            <a:off x="9162013" y="6086150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30</a:t>
            </a:r>
            <a:endParaRPr/>
          </a:p>
        </p:txBody>
      </p:sp>
      <p:sp>
        <p:nvSpPr>
          <p:cNvPr id="654" name="Google Shape;654;p22"/>
          <p:cNvSpPr/>
          <p:nvPr/>
        </p:nvSpPr>
        <p:spPr>
          <a:xfrm>
            <a:off x="9162013" y="3548213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</a:t>
            </a:r>
            <a:endParaRPr/>
          </a:p>
        </p:txBody>
      </p:sp>
      <p:sp>
        <p:nvSpPr>
          <p:cNvPr id="652" name="Google Shape;652;p22"/>
          <p:cNvSpPr/>
          <p:nvPr/>
        </p:nvSpPr>
        <p:spPr>
          <a:xfrm>
            <a:off x="9162013" y="2702250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26</a:t>
            </a:r>
            <a:endParaRPr/>
          </a:p>
        </p:txBody>
      </p:sp>
      <p:sp>
        <p:nvSpPr>
          <p:cNvPr id="656" name="Google Shape;656;p22"/>
          <p:cNvSpPr/>
          <p:nvPr/>
        </p:nvSpPr>
        <p:spPr>
          <a:xfrm>
            <a:off x="9162013" y="4394188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</a:t>
            </a:r>
            <a:endParaRPr/>
          </a:p>
        </p:txBody>
      </p:sp>
      <p:sp>
        <p:nvSpPr>
          <p:cNvPr id="658" name="Google Shape;658;p22"/>
          <p:cNvSpPr/>
          <p:nvPr/>
        </p:nvSpPr>
        <p:spPr>
          <a:xfrm>
            <a:off x="9162013" y="524017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</a:t>
            </a:r>
            <a:endParaRPr/>
          </a:p>
        </p:txBody>
      </p:sp>
      <p:cxnSp>
        <p:nvCxnSpPr>
          <p:cNvPr id="676" name="Google Shape;676;p22"/>
          <p:cNvCxnSpPr>
            <a:stCxn id="571" idx="6"/>
            <a:endCxn id="662" idx="2"/>
          </p:cNvCxnSpPr>
          <p:nvPr/>
        </p:nvCxnSpPr>
        <p:spPr>
          <a:xfrm>
            <a:off x="4364300" y="2232225"/>
            <a:ext cx="1124400" cy="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7" name="Google Shape;677;p22"/>
          <p:cNvCxnSpPr>
            <a:stCxn id="571" idx="6"/>
            <a:endCxn id="665" idx="2"/>
          </p:cNvCxnSpPr>
          <p:nvPr/>
        </p:nvCxnSpPr>
        <p:spPr>
          <a:xfrm>
            <a:off x="4364300" y="2232225"/>
            <a:ext cx="1124400" cy="84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8" name="Google Shape;678;p22"/>
          <p:cNvCxnSpPr>
            <a:stCxn id="571" idx="6"/>
            <a:endCxn id="664" idx="2"/>
          </p:cNvCxnSpPr>
          <p:nvPr/>
        </p:nvCxnSpPr>
        <p:spPr>
          <a:xfrm>
            <a:off x="4364300" y="2232225"/>
            <a:ext cx="1124400" cy="1692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9" name="Google Shape;679;p22"/>
          <p:cNvCxnSpPr>
            <a:stCxn id="571" idx="6"/>
            <a:endCxn id="666" idx="2"/>
          </p:cNvCxnSpPr>
          <p:nvPr/>
        </p:nvCxnSpPr>
        <p:spPr>
          <a:xfrm>
            <a:off x="4364300" y="2232225"/>
            <a:ext cx="1124400" cy="2538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0" name="Google Shape;680;p22"/>
          <p:cNvCxnSpPr>
            <a:stCxn id="571" idx="6"/>
            <a:endCxn id="667" idx="2"/>
          </p:cNvCxnSpPr>
          <p:nvPr/>
        </p:nvCxnSpPr>
        <p:spPr>
          <a:xfrm>
            <a:off x="4364300" y="2232225"/>
            <a:ext cx="1124400" cy="3384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1" name="Google Shape;681;p22"/>
          <p:cNvCxnSpPr>
            <a:stCxn id="571" idx="6"/>
            <a:endCxn id="663" idx="2"/>
          </p:cNvCxnSpPr>
          <p:nvPr/>
        </p:nvCxnSpPr>
        <p:spPr>
          <a:xfrm>
            <a:off x="4364300" y="2232225"/>
            <a:ext cx="1124400" cy="4230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2" name="Google Shape;682;p22"/>
          <p:cNvCxnSpPr>
            <a:stCxn id="574" idx="6"/>
            <a:endCxn id="662" idx="2"/>
          </p:cNvCxnSpPr>
          <p:nvPr/>
        </p:nvCxnSpPr>
        <p:spPr>
          <a:xfrm flipH="1" rot="10800000">
            <a:off x="4364300" y="2232200"/>
            <a:ext cx="1124400" cy="84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3" name="Google Shape;683;p22"/>
          <p:cNvCxnSpPr>
            <a:stCxn id="574" idx="6"/>
            <a:endCxn id="665" idx="2"/>
          </p:cNvCxnSpPr>
          <p:nvPr/>
        </p:nvCxnSpPr>
        <p:spPr>
          <a:xfrm>
            <a:off x="4364300" y="3078200"/>
            <a:ext cx="1124400" cy="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4" name="Google Shape;684;p22"/>
          <p:cNvCxnSpPr>
            <a:stCxn id="574" idx="6"/>
            <a:endCxn id="664" idx="2"/>
          </p:cNvCxnSpPr>
          <p:nvPr/>
        </p:nvCxnSpPr>
        <p:spPr>
          <a:xfrm>
            <a:off x="4364300" y="3078200"/>
            <a:ext cx="1124400" cy="84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5" name="Google Shape;685;p22"/>
          <p:cNvCxnSpPr>
            <a:stCxn id="574" idx="6"/>
            <a:endCxn id="666" idx="2"/>
          </p:cNvCxnSpPr>
          <p:nvPr/>
        </p:nvCxnSpPr>
        <p:spPr>
          <a:xfrm>
            <a:off x="4364300" y="3078200"/>
            <a:ext cx="1124400" cy="1692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6" name="Google Shape;686;p22"/>
          <p:cNvCxnSpPr>
            <a:stCxn id="574" idx="6"/>
            <a:endCxn id="667" idx="2"/>
          </p:cNvCxnSpPr>
          <p:nvPr/>
        </p:nvCxnSpPr>
        <p:spPr>
          <a:xfrm>
            <a:off x="4364300" y="3078200"/>
            <a:ext cx="1124400" cy="2538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7" name="Google Shape;687;p22"/>
          <p:cNvCxnSpPr>
            <a:stCxn id="574" idx="6"/>
            <a:endCxn id="663" idx="2"/>
          </p:cNvCxnSpPr>
          <p:nvPr/>
        </p:nvCxnSpPr>
        <p:spPr>
          <a:xfrm>
            <a:off x="4364300" y="3078200"/>
            <a:ext cx="1124400" cy="3384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8" name="Google Shape;688;p22"/>
          <p:cNvCxnSpPr>
            <a:stCxn id="573" idx="6"/>
            <a:endCxn id="662" idx="2"/>
          </p:cNvCxnSpPr>
          <p:nvPr/>
        </p:nvCxnSpPr>
        <p:spPr>
          <a:xfrm flipH="1" rot="10800000">
            <a:off x="4364300" y="2232163"/>
            <a:ext cx="1124400" cy="1692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9" name="Google Shape;689;p22"/>
          <p:cNvCxnSpPr>
            <a:stCxn id="573" idx="6"/>
            <a:endCxn id="665" idx="2"/>
          </p:cNvCxnSpPr>
          <p:nvPr/>
        </p:nvCxnSpPr>
        <p:spPr>
          <a:xfrm flipH="1" rot="10800000">
            <a:off x="4364300" y="3078163"/>
            <a:ext cx="1124400" cy="84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0" name="Google Shape;690;p22"/>
          <p:cNvCxnSpPr>
            <a:stCxn id="573" idx="6"/>
            <a:endCxn id="664" idx="2"/>
          </p:cNvCxnSpPr>
          <p:nvPr/>
        </p:nvCxnSpPr>
        <p:spPr>
          <a:xfrm>
            <a:off x="4364300" y="3924163"/>
            <a:ext cx="1124400" cy="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1" name="Google Shape;691;p22"/>
          <p:cNvCxnSpPr>
            <a:stCxn id="573" idx="6"/>
            <a:endCxn id="666" idx="2"/>
          </p:cNvCxnSpPr>
          <p:nvPr/>
        </p:nvCxnSpPr>
        <p:spPr>
          <a:xfrm>
            <a:off x="4364300" y="3924163"/>
            <a:ext cx="1124400" cy="84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2" name="Google Shape;692;p22"/>
          <p:cNvCxnSpPr>
            <a:stCxn id="573" idx="6"/>
            <a:endCxn id="667" idx="2"/>
          </p:cNvCxnSpPr>
          <p:nvPr/>
        </p:nvCxnSpPr>
        <p:spPr>
          <a:xfrm>
            <a:off x="4364300" y="3924163"/>
            <a:ext cx="1124400" cy="1692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3" name="Google Shape;693;p22"/>
          <p:cNvCxnSpPr>
            <a:stCxn id="573" idx="6"/>
            <a:endCxn id="663" idx="2"/>
          </p:cNvCxnSpPr>
          <p:nvPr/>
        </p:nvCxnSpPr>
        <p:spPr>
          <a:xfrm>
            <a:off x="4364300" y="3924163"/>
            <a:ext cx="1124400" cy="2538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4" name="Google Shape;694;p22"/>
          <p:cNvCxnSpPr>
            <a:stCxn id="575" idx="6"/>
            <a:endCxn id="662" idx="2"/>
          </p:cNvCxnSpPr>
          <p:nvPr/>
        </p:nvCxnSpPr>
        <p:spPr>
          <a:xfrm flipH="1" rot="10800000">
            <a:off x="4364300" y="2232138"/>
            <a:ext cx="1124400" cy="2538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5" name="Google Shape;695;p22"/>
          <p:cNvCxnSpPr>
            <a:stCxn id="575" idx="6"/>
            <a:endCxn id="665" idx="2"/>
          </p:cNvCxnSpPr>
          <p:nvPr/>
        </p:nvCxnSpPr>
        <p:spPr>
          <a:xfrm flipH="1" rot="10800000">
            <a:off x="4364300" y="3078138"/>
            <a:ext cx="1124400" cy="1692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6" name="Google Shape;696;p22"/>
          <p:cNvCxnSpPr>
            <a:stCxn id="575" idx="6"/>
            <a:endCxn id="664" idx="2"/>
          </p:cNvCxnSpPr>
          <p:nvPr/>
        </p:nvCxnSpPr>
        <p:spPr>
          <a:xfrm flipH="1" rot="10800000">
            <a:off x="4364300" y="3924138"/>
            <a:ext cx="1124400" cy="84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7" name="Google Shape;697;p22"/>
          <p:cNvCxnSpPr>
            <a:stCxn id="575" idx="6"/>
            <a:endCxn id="666" idx="2"/>
          </p:cNvCxnSpPr>
          <p:nvPr/>
        </p:nvCxnSpPr>
        <p:spPr>
          <a:xfrm>
            <a:off x="4364300" y="4770138"/>
            <a:ext cx="1124400" cy="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8" name="Google Shape;698;p22"/>
          <p:cNvCxnSpPr>
            <a:stCxn id="575" idx="6"/>
            <a:endCxn id="667" idx="2"/>
          </p:cNvCxnSpPr>
          <p:nvPr/>
        </p:nvCxnSpPr>
        <p:spPr>
          <a:xfrm>
            <a:off x="4364300" y="4770138"/>
            <a:ext cx="1124400" cy="84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22"/>
          <p:cNvCxnSpPr>
            <a:stCxn id="575" idx="6"/>
            <a:endCxn id="663" idx="2"/>
          </p:cNvCxnSpPr>
          <p:nvPr/>
        </p:nvCxnSpPr>
        <p:spPr>
          <a:xfrm>
            <a:off x="4364300" y="4770138"/>
            <a:ext cx="1124400" cy="1692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0" name="Google Shape;700;p22"/>
          <p:cNvCxnSpPr>
            <a:stCxn id="576" idx="6"/>
            <a:endCxn id="662" idx="2"/>
          </p:cNvCxnSpPr>
          <p:nvPr/>
        </p:nvCxnSpPr>
        <p:spPr>
          <a:xfrm flipH="1" rot="10800000">
            <a:off x="4364300" y="2232125"/>
            <a:ext cx="1124400" cy="3384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1" name="Google Shape;701;p22"/>
          <p:cNvCxnSpPr>
            <a:stCxn id="576" idx="6"/>
            <a:endCxn id="665" idx="2"/>
          </p:cNvCxnSpPr>
          <p:nvPr/>
        </p:nvCxnSpPr>
        <p:spPr>
          <a:xfrm flipH="1" rot="10800000">
            <a:off x="4364300" y="3078125"/>
            <a:ext cx="1124400" cy="2538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2" name="Google Shape;702;p22"/>
          <p:cNvCxnSpPr>
            <a:stCxn id="576" idx="6"/>
            <a:endCxn id="664" idx="2"/>
          </p:cNvCxnSpPr>
          <p:nvPr/>
        </p:nvCxnSpPr>
        <p:spPr>
          <a:xfrm flipH="1" rot="10800000">
            <a:off x="4364300" y="3924125"/>
            <a:ext cx="1124400" cy="1692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3" name="Google Shape;703;p22"/>
          <p:cNvCxnSpPr>
            <a:stCxn id="576" idx="6"/>
            <a:endCxn id="666" idx="2"/>
          </p:cNvCxnSpPr>
          <p:nvPr/>
        </p:nvCxnSpPr>
        <p:spPr>
          <a:xfrm flipH="1" rot="10800000">
            <a:off x="4364300" y="4770125"/>
            <a:ext cx="1124400" cy="84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4" name="Google Shape;704;p22"/>
          <p:cNvCxnSpPr>
            <a:stCxn id="576" idx="6"/>
            <a:endCxn id="667" idx="2"/>
          </p:cNvCxnSpPr>
          <p:nvPr/>
        </p:nvCxnSpPr>
        <p:spPr>
          <a:xfrm>
            <a:off x="4364300" y="5616125"/>
            <a:ext cx="1124400" cy="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5" name="Google Shape;705;p22"/>
          <p:cNvCxnSpPr>
            <a:stCxn id="576" idx="6"/>
            <a:endCxn id="663" idx="2"/>
          </p:cNvCxnSpPr>
          <p:nvPr/>
        </p:nvCxnSpPr>
        <p:spPr>
          <a:xfrm>
            <a:off x="4364300" y="5616125"/>
            <a:ext cx="1124400" cy="84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6" name="Google Shape;706;p22"/>
          <p:cNvCxnSpPr>
            <a:stCxn id="572" idx="6"/>
            <a:endCxn id="662" idx="2"/>
          </p:cNvCxnSpPr>
          <p:nvPr/>
        </p:nvCxnSpPr>
        <p:spPr>
          <a:xfrm flipH="1" rot="10800000">
            <a:off x="4364300" y="2232100"/>
            <a:ext cx="1124400" cy="4230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7" name="Google Shape;707;p22"/>
          <p:cNvCxnSpPr>
            <a:stCxn id="572" idx="6"/>
            <a:endCxn id="665" idx="2"/>
          </p:cNvCxnSpPr>
          <p:nvPr/>
        </p:nvCxnSpPr>
        <p:spPr>
          <a:xfrm flipH="1" rot="10800000">
            <a:off x="4364300" y="3078100"/>
            <a:ext cx="1124400" cy="3384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8" name="Google Shape;708;p22"/>
          <p:cNvCxnSpPr>
            <a:stCxn id="572" idx="6"/>
            <a:endCxn id="664" idx="2"/>
          </p:cNvCxnSpPr>
          <p:nvPr/>
        </p:nvCxnSpPr>
        <p:spPr>
          <a:xfrm flipH="1" rot="10800000">
            <a:off x="4364300" y="3924100"/>
            <a:ext cx="1124400" cy="2538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9" name="Google Shape;709;p22"/>
          <p:cNvCxnSpPr>
            <a:stCxn id="572" idx="6"/>
            <a:endCxn id="666" idx="2"/>
          </p:cNvCxnSpPr>
          <p:nvPr/>
        </p:nvCxnSpPr>
        <p:spPr>
          <a:xfrm flipH="1" rot="10800000">
            <a:off x="4364300" y="4770100"/>
            <a:ext cx="1124400" cy="1692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0" name="Google Shape;710;p22"/>
          <p:cNvCxnSpPr>
            <a:stCxn id="572" idx="6"/>
            <a:endCxn id="667" idx="2"/>
          </p:cNvCxnSpPr>
          <p:nvPr/>
        </p:nvCxnSpPr>
        <p:spPr>
          <a:xfrm flipH="1" rot="10800000">
            <a:off x="4364300" y="5616100"/>
            <a:ext cx="1124400" cy="84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1" name="Google Shape;711;p22"/>
          <p:cNvCxnSpPr>
            <a:stCxn id="572" idx="6"/>
            <a:endCxn id="663" idx="2"/>
          </p:cNvCxnSpPr>
          <p:nvPr/>
        </p:nvCxnSpPr>
        <p:spPr>
          <a:xfrm>
            <a:off x="4364300" y="6462100"/>
            <a:ext cx="1124400" cy="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2" name="Google Shape;712;p22"/>
          <p:cNvCxnSpPr>
            <a:stCxn id="662" idx="6"/>
            <a:endCxn id="669" idx="2"/>
          </p:cNvCxnSpPr>
          <p:nvPr/>
        </p:nvCxnSpPr>
        <p:spPr>
          <a:xfrm flipH="1" rot="10800000">
            <a:off x="6214925" y="2228925"/>
            <a:ext cx="1141800" cy="3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3" name="Google Shape;713;p22"/>
          <p:cNvCxnSpPr>
            <a:stCxn id="662" idx="6"/>
            <a:endCxn id="672" idx="2"/>
          </p:cNvCxnSpPr>
          <p:nvPr/>
        </p:nvCxnSpPr>
        <p:spPr>
          <a:xfrm>
            <a:off x="6214925" y="2232225"/>
            <a:ext cx="1141800" cy="842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4" name="Google Shape;714;p22"/>
          <p:cNvCxnSpPr>
            <a:stCxn id="662" idx="6"/>
            <a:endCxn id="671" idx="2"/>
          </p:cNvCxnSpPr>
          <p:nvPr/>
        </p:nvCxnSpPr>
        <p:spPr>
          <a:xfrm>
            <a:off x="6214925" y="2232225"/>
            <a:ext cx="1141800" cy="1688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5" name="Google Shape;715;p22"/>
          <p:cNvCxnSpPr>
            <a:stCxn id="662" idx="6"/>
            <a:endCxn id="673" idx="2"/>
          </p:cNvCxnSpPr>
          <p:nvPr/>
        </p:nvCxnSpPr>
        <p:spPr>
          <a:xfrm>
            <a:off x="6214925" y="2232225"/>
            <a:ext cx="1141800" cy="2534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6" name="Google Shape;716;p22"/>
          <p:cNvCxnSpPr>
            <a:stCxn id="662" idx="6"/>
            <a:endCxn id="674" idx="2"/>
          </p:cNvCxnSpPr>
          <p:nvPr/>
        </p:nvCxnSpPr>
        <p:spPr>
          <a:xfrm>
            <a:off x="6214925" y="2232225"/>
            <a:ext cx="1141800" cy="3380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7" name="Google Shape;717;p22"/>
          <p:cNvCxnSpPr>
            <a:stCxn id="662" idx="6"/>
            <a:endCxn id="670" idx="2"/>
          </p:cNvCxnSpPr>
          <p:nvPr/>
        </p:nvCxnSpPr>
        <p:spPr>
          <a:xfrm>
            <a:off x="6214925" y="2232225"/>
            <a:ext cx="1141800" cy="42264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8" name="Google Shape;718;p22"/>
          <p:cNvCxnSpPr>
            <a:stCxn id="665" idx="6"/>
            <a:endCxn id="669" idx="2"/>
          </p:cNvCxnSpPr>
          <p:nvPr/>
        </p:nvCxnSpPr>
        <p:spPr>
          <a:xfrm flipH="1" rot="10800000">
            <a:off x="6214925" y="2228900"/>
            <a:ext cx="1141800" cy="849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9" name="Google Shape;719;p22"/>
          <p:cNvCxnSpPr>
            <a:stCxn id="665" idx="6"/>
            <a:endCxn id="672" idx="2"/>
          </p:cNvCxnSpPr>
          <p:nvPr/>
        </p:nvCxnSpPr>
        <p:spPr>
          <a:xfrm flipH="1" rot="10800000">
            <a:off x="6214925" y="3074900"/>
            <a:ext cx="1141800" cy="3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0" name="Google Shape;720;p22"/>
          <p:cNvCxnSpPr>
            <a:stCxn id="665" idx="6"/>
            <a:endCxn id="671" idx="2"/>
          </p:cNvCxnSpPr>
          <p:nvPr/>
        </p:nvCxnSpPr>
        <p:spPr>
          <a:xfrm>
            <a:off x="6214925" y="3078200"/>
            <a:ext cx="1141800" cy="842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1" name="Google Shape;721;p22"/>
          <p:cNvCxnSpPr>
            <a:stCxn id="665" idx="6"/>
            <a:endCxn id="673" idx="2"/>
          </p:cNvCxnSpPr>
          <p:nvPr/>
        </p:nvCxnSpPr>
        <p:spPr>
          <a:xfrm>
            <a:off x="6214925" y="3078200"/>
            <a:ext cx="1141800" cy="1688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2" name="Google Shape;722;p22"/>
          <p:cNvCxnSpPr>
            <a:stCxn id="665" idx="6"/>
            <a:endCxn id="674" idx="2"/>
          </p:cNvCxnSpPr>
          <p:nvPr/>
        </p:nvCxnSpPr>
        <p:spPr>
          <a:xfrm>
            <a:off x="6214925" y="3078200"/>
            <a:ext cx="1141800" cy="2534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3" name="Google Shape;723;p22"/>
          <p:cNvCxnSpPr>
            <a:stCxn id="665" idx="6"/>
            <a:endCxn id="670" idx="2"/>
          </p:cNvCxnSpPr>
          <p:nvPr/>
        </p:nvCxnSpPr>
        <p:spPr>
          <a:xfrm>
            <a:off x="6214925" y="3078200"/>
            <a:ext cx="1141800" cy="3380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4" name="Google Shape;724;p22"/>
          <p:cNvCxnSpPr>
            <a:stCxn id="664" idx="6"/>
            <a:endCxn id="669" idx="2"/>
          </p:cNvCxnSpPr>
          <p:nvPr/>
        </p:nvCxnSpPr>
        <p:spPr>
          <a:xfrm flipH="1" rot="10800000">
            <a:off x="6214925" y="2228863"/>
            <a:ext cx="1141800" cy="1695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5" name="Google Shape;725;p22"/>
          <p:cNvCxnSpPr>
            <a:stCxn id="664" idx="6"/>
            <a:endCxn id="672" idx="2"/>
          </p:cNvCxnSpPr>
          <p:nvPr/>
        </p:nvCxnSpPr>
        <p:spPr>
          <a:xfrm flipH="1" rot="10800000">
            <a:off x="6214925" y="3074863"/>
            <a:ext cx="1141800" cy="849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6" name="Google Shape;726;p22"/>
          <p:cNvCxnSpPr>
            <a:stCxn id="664" idx="6"/>
            <a:endCxn id="671" idx="2"/>
          </p:cNvCxnSpPr>
          <p:nvPr/>
        </p:nvCxnSpPr>
        <p:spPr>
          <a:xfrm flipH="1" rot="10800000">
            <a:off x="6214925" y="3920863"/>
            <a:ext cx="1141800" cy="3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7" name="Google Shape;727;p22"/>
          <p:cNvCxnSpPr>
            <a:stCxn id="664" idx="6"/>
            <a:endCxn id="673" idx="2"/>
          </p:cNvCxnSpPr>
          <p:nvPr/>
        </p:nvCxnSpPr>
        <p:spPr>
          <a:xfrm>
            <a:off x="6214925" y="3924163"/>
            <a:ext cx="1141800" cy="842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8" name="Google Shape;728;p22"/>
          <p:cNvCxnSpPr>
            <a:stCxn id="664" idx="6"/>
            <a:endCxn id="674" idx="2"/>
          </p:cNvCxnSpPr>
          <p:nvPr/>
        </p:nvCxnSpPr>
        <p:spPr>
          <a:xfrm>
            <a:off x="6214925" y="3924163"/>
            <a:ext cx="1141800" cy="1688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9" name="Google Shape;729;p22"/>
          <p:cNvCxnSpPr>
            <a:stCxn id="664" idx="6"/>
            <a:endCxn id="670" idx="2"/>
          </p:cNvCxnSpPr>
          <p:nvPr/>
        </p:nvCxnSpPr>
        <p:spPr>
          <a:xfrm>
            <a:off x="6214925" y="3924163"/>
            <a:ext cx="1141800" cy="2534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0" name="Google Shape;730;p22"/>
          <p:cNvCxnSpPr>
            <a:stCxn id="666" idx="6"/>
            <a:endCxn id="669" idx="2"/>
          </p:cNvCxnSpPr>
          <p:nvPr/>
        </p:nvCxnSpPr>
        <p:spPr>
          <a:xfrm flipH="1" rot="10800000">
            <a:off x="6214925" y="2228838"/>
            <a:ext cx="1141800" cy="2541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1" name="Google Shape;731;p22"/>
          <p:cNvCxnSpPr>
            <a:stCxn id="666" idx="6"/>
            <a:endCxn id="672" idx="2"/>
          </p:cNvCxnSpPr>
          <p:nvPr/>
        </p:nvCxnSpPr>
        <p:spPr>
          <a:xfrm flipH="1" rot="10800000">
            <a:off x="6214925" y="3074838"/>
            <a:ext cx="1141800" cy="1695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2" name="Google Shape;732;p22"/>
          <p:cNvCxnSpPr>
            <a:stCxn id="666" idx="6"/>
            <a:endCxn id="671" idx="2"/>
          </p:cNvCxnSpPr>
          <p:nvPr/>
        </p:nvCxnSpPr>
        <p:spPr>
          <a:xfrm flipH="1" rot="10800000">
            <a:off x="6214925" y="3920838"/>
            <a:ext cx="1141800" cy="849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3" name="Google Shape;733;p22"/>
          <p:cNvCxnSpPr>
            <a:stCxn id="666" idx="6"/>
            <a:endCxn id="673" idx="2"/>
          </p:cNvCxnSpPr>
          <p:nvPr/>
        </p:nvCxnSpPr>
        <p:spPr>
          <a:xfrm flipH="1" rot="10800000">
            <a:off x="6214925" y="4766838"/>
            <a:ext cx="1141800" cy="3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4" name="Google Shape;734;p22"/>
          <p:cNvCxnSpPr>
            <a:stCxn id="666" idx="6"/>
            <a:endCxn id="674" idx="2"/>
          </p:cNvCxnSpPr>
          <p:nvPr/>
        </p:nvCxnSpPr>
        <p:spPr>
          <a:xfrm>
            <a:off x="6214925" y="4770138"/>
            <a:ext cx="1141800" cy="842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5" name="Google Shape;735;p22"/>
          <p:cNvCxnSpPr>
            <a:stCxn id="666" idx="6"/>
            <a:endCxn id="670" idx="2"/>
          </p:cNvCxnSpPr>
          <p:nvPr/>
        </p:nvCxnSpPr>
        <p:spPr>
          <a:xfrm>
            <a:off x="6214925" y="4770138"/>
            <a:ext cx="1141800" cy="1688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6" name="Google Shape;736;p22"/>
          <p:cNvCxnSpPr>
            <a:stCxn id="667" idx="6"/>
            <a:endCxn id="669" idx="2"/>
          </p:cNvCxnSpPr>
          <p:nvPr/>
        </p:nvCxnSpPr>
        <p:spPr>
          <a:xfrm flipH="1" rot="10800000">
            <a:off x="6214925" y="2228825"/>
            <a:ext cx="1141800" cy="3387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7" name="Google Shape;737;p22"/>
          <p:cNvCxnSpPr>
            <a:stCxn id="667" idx="6"/>
            <a:endCxn id="672" idx="2"/>
          </p:cNvCxnSpPr>
          <p:nvPr/>
        </p:nvCxnSpPr>
        <p:spPr>
          <a:xfrm flipH="1" rot="10800000">
            <a:off x="6214925" y="3074825"/>
            <a:ext cx="1141800" cy="2541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8" name="Google Shape;738;p22"/>
          <p:cNvCxnSpPr>
            <a:stCxn id="667" idx="6"/>
            <a:endCxn id="671" idx="2"/>
          </p:cNvCxnSpPr>
          <p:nvPr/>
        </p:nvCxnSpPr>
        <p:spPr>
          <a:xfrm flipH="1" rot="10800000">
            <a:off x="6214925" y="3920825"/>
            <a:ext cx="1141800" cy="1695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9" name="Google Shape;739;p22"/>
          <p:cNvCxnSpPr>
            <a:stCxn id="667" idx="6"/>
            <a:endCxn id="673" idx="2"/>
          </p:cNvCxnSpPr>
          <p:nvPr/>
        </p:nvCxnSpPr>
        <p:spPr>
          <a:xfrm flipH="1" rot="10800000">
            <a:off x="6214925" y="4766825"/>
            <a:ext cx="1141800" cy="849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0" name="Google Shape;740;p22"/>
          <p:cNvCxnSpPr>
            <a:stCxn id="667" idx="6"/>
            <a:endCxn id="674" idx="2"/>
          </p:cNvCxnSpPr>
          <p:nvPr/>
        </p:nvCxnSpPr>
        <p:spPr>
          <a:xfrm flipH="1" rot="10800000">
            <a:off x="6214925" y="5612825"/>
            <a:ext cx="1141800" cy="3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1" name="Google Shape;741;p22"/>
          <p:cNvCxnSpPr>
            <a:stCxn id="667" idx="6"/>
            <a:endCxn id="670" idx="2"/>
          </p:cNvCxnSpPr>
          <p:nvPr/>
        </p:nvCxnSpPr>
        <p:spPr>
          <a:xfrm>
            <a:off x="6214925" y="5616125"/>
            <a:ext cx="1141800" cy="842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2" name="Google Shape;742;p22"/>
          <p:cNvCxnSpPr>
            <a:stCxn id="663" idx="6"/>
            <a:endCxn id="669" idx="2"/>
          </p:cNvCxnSpPr>
          <p:nvPr/>
        </p:nvCxnSpPr>
        <p:spPr>
          <a:xfrm flipH="1" rot="10800000">
            <a:off x="6214925" y="2228800"/>
            <a:ext cx="1141800" cy="4233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3" name="Google Shape;743;p22"/>
          <p:cNvCxnSpPr>
            <a:stCxn id="663" idx="6"/>
            <a:endCxn id="672" idx="2"/>
          </p:cNvCxnSpPr>
          <p:nvPr/>
        </p:nvCxnSpPr>
        <p:spPr>
          <a:xfrm flipH="1" rot="10800000">
            <a:off x="6214925" y="3074800"/>
            <a:ext cx="1141800" cy="3387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4" name="Google Shape;744;p22"/>
          <p:cNvCxnSpPr>
            <a:stCxn id="663" idx="6"/>
            <a:endCxn id="671" idx="2"/>
          </p:cNvCxnSpPr>
          <p:nvPr/>
        </p:nvCxnSpPr>
        <p:spPr>
          <a:xfrm flipH="1" rot="10800000">
            <a:off x="6214925" y="3920800"/>
            <a:ext cx="1141800" cy="2541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5" name="Google Shape;745;p22"/>
          <p:cNvCxnSpPr>
            <a:stCxn id="663" idx="6"/>
            <a:endCxn id="673" idx="2"/>
          </p:cNvCxnSpPr>
          <p:nvPr/>
        </p:nvCxnSpPr>
        <p:spPr>
          <a:xfrm flipH="1" rot="10800000">
            <a:off x="6214925" y="4766800"/>
            <a:ext cx="1141800" cy="1695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6" name="Google Shape;746;p22"/>
          <p:cNvCxnSpPr>
            <a:stCxn id="663" idx="6"/>
            <a:endCxn id="674" idx="2"/>
          </p:cNvCxnSpPr>
          <p:nvPr/>
        </p:nvCxnSpPr>
        <p:spPr>
          <a:xfrm flipH="1" rot="10800000">
            <a:off x="6214925" y="5612800"/>
            <a:ext cx="1141800" cy="849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7" name="Google Shape;747;p22"/>
          <p:cNvCxnSpPr>
            <a:stCxn id="663" idx="6"/>
            <a:endCxn id="670" idx="2"/>
          </p:cNvCxnSpPr>
          <p:nvPr/>
        </p:nvCxnSpPr>
        <p:spPr>
          <a:xfrm flipH="1" rot="10800000">
            <a:off x="6214925" y="6458800"/>
            <a:ext cx="1141800" cy="3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8" name="Google Shape;748;p22"/>
          <p:cNvCxnSpPr>
            <a:stCxn id="669" idx="6"/>
            <a:endCxn id="650" idx="2"/>
          </p:cNvCxnSpPr>
          <p:nvPr/>
        </p:nvCxnSpPr>
        <p:spPr>
          <a:xfrm flipH="1" rot="10800000">
            <a:off x="8083150" y="2219575"/>
            <a:ext cx="1078800" cy="9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9" name="Google Shape;749;p22"/>
          <p:cNvCxnSpPr>
            <a:stCxn id="669" idx="6"/>
            <a:endCxn id="652" idx="2"/>
          </p:cNvCxnSpPr>
          <p:nvPr/>
        </p:nvCxnSpPr>
        <p:spPr>
          <a:xfrm>
            <a:off x="8083150" y="2228875"/>
            <a:ext cx="1078800" cy="8364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0" name="Google Shape;750;p22"/>
          <p:cNvCxnSpPr>
            <a:stCxn id="669" idx="6"/>
            <a:endCxn id="654" idx="2"/>
          </p:cNvCxnSpPr>
          <p:nvPr/>
        </p:nvCxnSpPr>
        <p:spPr>
          <a:xfrm>
            <a:off x="8083150" y="2228875"/>
            <a:ext cx="1078800" cy="16824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1" name="Google Shape;751;p22"/>
          <p:cNvCxnSpPr>
            <a:stCxn id="669" idx="6"/>
            <a:endCxn id="656" idx="2"/>
          </p:cNvCxnSpPr>
          <p:nvPr/>
        </p:nvCxnSpPr>
        <p:spPr>
          <a:xfrm>
            <a:off x="8083150" y="2228875"/>
            <a:ext cx="1078800" cy="25284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2" name="Google Shape;752;p22"/>
          <p:cNvCxnSpPr>
            <a:stCxn id="669" idx="6"/>
            <a:endCxn id="658" idx="2"/>
          </p:cNvCxnSpPr>
          <p:nvPr/>
        </p:nvCxnSpPr>
        <p:spPr>
          <a:xfrm>
            <a:off x="8083150" y="2228875"/>
            <a:ext cx="1078800" cy="33744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3" name="Google Shape;753;p22"/>
          <p:cNvCxnSpPr>
            <a:stCxn id="669" idx="6"/>
            <a:endCxn id="660" idx="2"/>
          </p:cNvCxnSpPr>
          <p:nvPr/>
        </p:nvCxnSpPr>
        <p:spPr>
          <a:xfrm>
            <a:off x="8083150" y="2228875"/>
            <a:ext cx="1078800" cy="42204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4" name="Google Shape;754;p22"/>
          <p:cNvCxnSpPr>
            <a:stCxn id="672" idx="6"/>
            <a:endCxn id="650" idx="2"/>
          </p:cNvCxnSpPr>
          <p:nvPr/>
        </p:nvCxnSpPr>
        <p:spPr>
          <a:xfrm flipH="1" rot="10800000">
            <a:off x="8083150" y="2219550"/>
            <a:ext cx="1078800" cy="855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5" name="Google Shape;755;p22"/>
          <p:cNvCxnSpPr>
            <a:stCxn id="672" idx="6"/>
            <a:endCxn id="652" idx="2"/>
          </p:cNvCxnSpPr>
          <p:nvPr/>
        </p:nvCxnSpPr>
        <p:spPr>
          <a:xfrm flipH="1" rot="10800000">
            <a:off x="8083150" y="3065550"/>
            <a:ext cx="1078800" cy="9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6" name="Google Shape;756;p22"/>
          <p:cNvCxnSpPr>
            <a:stCxn id="672" idx="6"/>
            <a:endCxn id="654" idx="2"/>
          </p:cNvCxnSpPr>
          <p:nvPr/>
        </p:nvCxnSpPr>
        <p:spPr>
          <a:xfrm>
            <a:off x="8083150" y="3074850"/>
            <a:ext cx="1078800" cy="8364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7" name="Google Shape;757;p22"/>
          <p:cNvCxnSpPr>
            <a:stCxn id="672" idx="6"/>
            <a:endCxn id="656" idx="2"/>
          </p:cNvCxnSpPr>
          <p:nvPr/>
        </p:nvCxnSpPr>
        <p:spPr>
          <a:xfrm>
            <a:off x="8083150" y="3074850"/>
            <a:ext cx="1078800" cy="16824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8" name="Google Shape;758;p22"/>
          <p:cNvCxnSpPr>
            <a:stCxn id="672" idx="6"/>
            <a:endCxn id="658" idx="2"/>
          </p:cNvCxnSpPr>
          <p:nvPr/>
        </p:nvCxnSpPr>
        <p:spPr>
          <a:xfrm>
            <a:off x="8083150" y="3074850"/>
            <a:ext cx="1078800" cy="25284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9" name="Google Shape;759;p22"/>
          <p:cNvCxnSpPr>
            <a:stCxn id="672" idx="6"/>
            <a:endCxn id="660" idx="2"/>
          </p:cNvCxnSpPr>
          <p:nvPr/>
        </p:nvCxnSpPr>
        <p:spPr>
          <a:xfrm>
            <a:off x="8083150" y="3074850"/>
            <a:ext cx="1078800" cy="33744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0" name="Google Shape;760;p22"/>
          <p:cNvCxnSpPr>
            <a:stCxn id="671" idx="6"/>
            <a:endCxn id="650" idx="2"/>
          </p:cNvCxnSpPr>
          <p:nvPr/>
        </p:nvCxnSpPr>
        <p:spPr>
          <a:xfrm flipH="1" rot="10800000">
            <a:off x="8083150" y="2219513"/>
            <a:ext cx="1078800" cy="1701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1" name="Google Shape;761;p22"/>
          <p:cNvCxnSpPr>
            <a:stCxn id="671" idx="6"/>
            <a:endCxn id="652" idx="2"/>
          </p:cNvCxnSpPr>
          <p:nvPr/>
        </p:nvCxnSpPr>
        <p:spPr>
          <a:xfrm flipH="1" rot="10800000">
            <a:off x="8083150" y="3065513"/>
            <a:ext cx="1078800" cy="855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2" name="Google Shape;762;p22"/>
          <p:cNvCxnSpPr>
            <a:stCxn id="671" idx="6"/>
            <a:endCxn id="654" idx="2"/>
          </p:cNvCxnSpPr>
          <p:nvPr/>
        </p:nvCxnSpPr>
        <p:spPr>
          <a:xfrm flipH="1" rot="10800000">
            <a:off x="8083150" y="3911513"/>
            <a:ext cx="1078800" cy="9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3" name="Google Shape;763;p22"/>
          <p:cNvCxnSpPr>
            <a:stCxn id="671" idx="6"/>
            <a:endCxn id="656" idx="2"/>
          </p:cNvCxnSpPr>
          <p:nvPr/>
        </p:nvCxnSpPr>
        <p:spPr>
          <a:xfrm>
            <a:off x="8083150" y="3920813"/>
            <a:ext cx="1078800" cy="8364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4" name="Google Shape;764;p22"/>
          <p:cNvCxnSpPr>
            <a:stCxn id="671" idx="6"/>
            <a:endCxn id="658" idx="2"/>
          </p:cNvCxnSpPr>
          <p:nvPr/>
        </p:nvCxnSpPr>
        <p:spPr>
          <a:xfrm>
            <a:off x="8083150" y="3920813"/>
            <a:ext cx="1078800" cy="16824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5" name="Google Shape;765;p22"/>
          <p:cNvCxnSpPr>
            <a:stCxn id="671" idx="6"/>
            <a:endCxn id="660" idx="2"/>
          </p:cNvCxnSpPr>
          <p:nvPr/>
        </p:nvCxnSpPr>
        <p:spPr>
          <a:xfrm>
            <a:off x="8083150" y="3920813"/>
            <a:ext cx="1078800" cy="25284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6" name="Google Shape;766;p22"/>
          <p:cNvCxnSpPr>
            <a:stCxn id="673" idx="6"/>
            <a:endCxn id="650" idx="2"/>
          </p:cNvCxnSpPr>
          <p:nvPr/>
        </p:nvCxnSpPr>
        <p:spPr>
          <a:xfrm flipH="1" rot="10800000">
            <a:off x="8083150" y="2219488"/>
            <a:ext cx="1078800" cy="2547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7" name="Google Shape;767;p22"/>
          <p:cNvCxnSpPr>
            <a:stCxn id="673" idx="6"/>
            <a:endCxn id="652" idx="2"/>
          </p:cNvCxnSpPr>
          <p:nvPr/>
        </p:nvCxnSpPr>
        <p:spPr>
          <a:xfrm flipH="1" rot="10800000">
            <a:off x="8083150" y="3065488"/>
            <a:ext cx="1078800" cy="1701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8" name="Google Shape;768;p22"/>
          <p:cNvCxnSpPr>
            <a:stCxn id="673" idx="6"/>
            <a:endCxn id="654" idx="2"/>
          </p:cNvCxnSpPr>
          <p:nvPr/>
        </p:nvCxnSpPr>
        <p:spPr>
          <a:xfrm flipH="1" rot="10800000">
            <a:off x="8083150" y="3911488"/>
            <a:ext cx="1078800" cy="855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9" name="Google Shape;769;p22"/>
          <p:cNvCxnSpPr>
            <a:stCxn id="673" idx="6"/>
            <a:endCxn id="656" idx="2"/>
          </p:cNvCxnSpPr>
          <p:nvPr/>
        </p:nvCxnSpPr>
        <p:spPr>
          <a:xfrm flipH="1" rot="10800000">
            <a:off x="8083150" y="4757488"/>
            <a:ext cx="1078800" cy="9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0" name="Google Shape;770;p22"/>
          <p:cNvCxnSpPr>
            <a:stCxn id="673" idx="6"/>
            <a:endCxn id="658" idx="2"/>
          </p:cNvCxnSpPr>
          <p:nvPr/>
        </p:nvCxnSpPr>
        <p:spPr>
          <a:xfrm>
            <a:off x="8083150" y="4766788"/>
            <a:ext cx="1078800" cy="8364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1" name="Google Shape;771;p22"/>
          <p:cNvCxnSpPr>
            <a:stCxn id="673" idx="6"/>
            <a:endCxn id="660" idx="2"/>
          </p:cNvCxnSpPr>
          <p:nvPr/>
        </p:nvCxnSpPr>
        <p:spPr>
          <a:xfrm>
            <a:off x="8083150" y="4766788"/>
            <a:ext cx="1078800" cy="16824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2" name="Google Shape;772;p22"/>
          <p:cNvCxnSpPr>
            <a:stCxn id="674" idx="6"/>
            <a:endCxn id="650" idx="2"/>
          </p:cNvCxnSpPr>
          <p:nvPr/>
        </p:nvCxnSpPr>
        <p:spPr>
          <a:xfrm flipH="1" rot="10800000">
            <a:off x="8083150" y="2219475"/>
            <a:ext cx="1078800" cy="3393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3" name="Google Shape;773;p22"/>
          <p:cNvCxnSpPr>
            <a:stCxn id="674" idx="6"/>
            <a:endCxn id="652" idx="2"/>
          </p:cNvCxnSpPr>
          <p:nvPr/>
        </p:nvCxnSpPr>
        <p:spPr>
          <a:xfrm flipH="1" rot="10800000">
            <a:off x="8083150" y="3065475"/>
            <a:ext cx="1078800" cy="2547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4" name="Google Shape;774;p22"/>
          <p:cNvCxnSpPr>
            <a:stCxn id="674" idx="6"/>
            <a:endCxn id="654" idx="2"/>
          </p:cNvCxnSpPr>
          <p:nvPr/>
        </p:nvCxnSpPr>
        <p:spPr>
          <a:xfrm flipH="1" rot="10800000">
            <a:off x="8083150" y="3911475"/>
            <a:ext cx="1078800" cy="1701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" name="Google Shape;775;p22"/>
          <p:cNvCxnSpPr>
            <a:stCxn id="674" idx="6"/>
            <a:endCxn id="656" idx="2"/>
          </p:cNvCxnSpPr>
          <p:nvPr/>
        </p:nvCxnSpPr>
        <p:spPr>
          <a:xfrm flipH="1" rot="10800000">
            <a:off x="8083150" y="4757475"/>
            <a:ext cx="1078800" cy="855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6" name="Google Shape;776;p22"/>
          <p:cNvCxnSpPr>
            <a:stCxn id="674" idx="6"/>
            <a:endCxn id="658" idx="2"/>
          </p:cNvCxnSpPr>
          <p:nvPr/>
        </p:nvCxnSpPr>
        <p:spPr>
          <a:xfrm flipH="1" rot="10800000">
            <a:off x="8083150" y="5603475"/>
            <a:ext cx="1078800" cy="9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7" name="Google Shape;777;p22"/>
          <p:cNvCxnSpPr>
            <a:stCxn id="674" idx="6"/>
            <a:endCxn id="660" idx="2"/>
          </p:cNvCxnSpPr>
          <p:nvPr/>
        </p:nvCxnSpPr>
        <p:spPr>
          <a:xfrm>
            <a:off x="8083150" y="5612775"/>
            <a:ext cx="1078800" cy="8364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8" name="Google Shape;778;p22"/>
          <p:cNvCxnSpPr>
            <a:stCxn id="670" idx="6"/>
            <a:endCxn id="650" idx="2"/>
          </p:cNvCxnSpPr>
          <p:nvPr/>
        </p:nvCxnSpPr>
        <p:spPr>
          <a:xfrm flipH="1" rot="10800000">
            <a:off x="8083150" y="2219450"/>
            <a:ext cx="1078800" cy="4239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9" name="Google Shape;779;p22"/>
          <p:cNvCxnSpPr>
            <a:stCxn id="670" idx="6"/>
            <a:endCxn id="652" idx="2"/>
          </p:cNvCxnSpPr>
          <p:nvPr/>
        </p:nvCxnSpPr>
        <p:spPr>
          <a:xfrm flipH="1" rot="10800000">
            <a:off x="8083150" y="3065450"/>
            <a:ext cx="1078800" cy="3393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0" name="Google Shape;780;p22"/>
          <p:cNvCxnSpPr>
            <a:stCxn id="670" idx="6"/>
            <a:endCxn id="654" idx="2"/>
          </p:cNvCxnSpPr>
          <p:nvPr/>
        </p:nvCxnSpPr>
        <p:spPr>
          <a:xfrm flipH="1" rot="10800000">
            <a:off x="8083150" y="3911450"/>
            <a:ext cx="1078800" cy="2547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1" name="Google Shape;781;p22"/>
          <p:cNvCxnSpPr>
            <a:stCxn id="670" idx="6"/>
            <a:endCxn id="656" idx="2"/>
          </p:cNvCxnSpPr>
          <p:nvPr/>
        </p:nvCxnSpPr>
        <p:spPr>
          <a:xfrm flipH="1" rot="10800000">
            <a:off x="8083150" y="4757450"/>
            <a:ext cx="1078800" cy="1701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p22"/>
          <p:cNvCxnSpPr>
            <a:stCxn id="670" idx="6"/>
            <a:endCxn id="658" idx="2"/>
          </p:cNvCxnSpPr>
          <p:nvPr/>
        </p:nvCxnSpPr>
        <p:spPr>
          <a:xfrm flipH="1" rot="10800000">
            <a:off x="8083150" y="5603450"/>
            <a:ext cx="1078800" cy="855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3" name="Google Shape;783;p22"/>
          <p:cNvCxnSpPr>
            <a:stCxn id="670" idx="6"/>
            <a:endCxn id="660" idx="2"/>
          </p:cNvCxnSpPr>
          <p:nvPr/>
        </p:nvCxnSpPr>
        <p:spPr>
          <a:xfrm flipH="1" rot="10800000">
            <a:off x="8083150" y="6449450"/>
            <a:ext cx="1078800" cy="9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4" name="Google Shape;784;p22"/>
          <p:cNvSpPr txBox="1"/>
          <p:nvPr/>
        </p:nvSpPr>
        <p:spPr>
          <a:xfrm>
            <a:off x="8506525" y="1137788"/>
            <a:ext cx="203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5</a:t>
            </a:r>
            <a:r>
              <a:rPr lang="en-US" sz="1800">
                <a:solidFill>
                  <a:schemeClr val="lt1"/>
                </a:solidFill>
              </a:rPr>
              <a:t>th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Hidden Layer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3"/>
          <p:cNvSpPr/>
          <p:nvPr/>
        </p:nvSpPr>
        <p:spPr>
          <a:xfrm>
            <a:off x="2873829" y="1799771"/>
            <a:ext cx="6444300" cy="3258600"/>
          </a:xfrm>
          <a:prstGeom prst="roundRect">
            <a:avLst>
              <a:gd fmla="val 6422" name="adj"/>
            </a:avLst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90" name="Google Shape;790;p23"/>
          <p:cNvSpPr txBox="1"/>
          <p:nvPr/>
        </p:nvSpPr>
        <p:spPr>
          <a:xfrm>
            <a:off x="3447150" y="2782500"/>
            <a:ext cx="529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Results after training</a:t>
            </a:r>
            <a:endParaRPr sz="3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91" name="Google Shape;791;p23"/>
          <p:cNvSpPr txBox="1"/>
          <p:nvPr/>
        </p:nvSpPr>
        <p:spPr>
          <a:xfrm>
            <a:off x="3613342" y="3429008"/>
            <a:ext cx="496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Compare the results after experiments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4"/>
          <p:cNvSpPr txBox="1"/>
          <p:nvPr/>
        </p:nvSpPr>
        <p:spPr>
          <a:xfrm>
            <a:off x="805811" y="166678"/>
            <a:ext cx="10580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Model Performance</a:t>
            </a:r>
            <a:endParaRPr sz="32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798" name="Google Shape;7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8103"/>
            <a:ext cx="11887198" cy="4561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5"/>
          <p:cNvSpPr/>
          <p:nvPr/>
        </p:nvSpPr>
        <p:spPr>
          <a:xfrm>
            <a:off x="2873829" y="1799771"/>
            <a:ext cx="6444300" cy="3258600"/>
          </a:xfrm>
          <a:prstGeom prst="roundRect">
            <a:avLst>
              <a:gd fmla="val 6422" name="adj"/>
            </a:avLst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04" name="Google Shape;804;p25"/>
          <p:cNvSpPr txBox="1"/>
          <p:nvPr/>
        </p:nvSpPr>
        <p:spPr>
          <a:xfrm>
            <a:off x="3606725" y="2782504"/>
            <a:ext cx="497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Demo</a:t>
            </a:r>
            <a:endParaRPr sz="3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05" name="Google Shape;805;p25"/>
          <p:cNvSpPr txBox="1"/>
          <p:nvPr/>
        </p:nvSpPr>
        <p:spPr>
          <a:xfrm>
            <a:off x="3613317" y="3429008"/>
            <a:ext cx="496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Running a demo of the ANN model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6"/>
          <p:cNvSpPr txBox="1"/>
          <p:nvPr/>
        </p:nvSpPr>
        <p:spPr>
          <a:xfrm>
            <a:off x="4292600" y="2617621"/>
            <a:ext cx="360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3477121" y="2209800"/>
            <a:ext cx="2435391" cy="2857500"/>
          </a:xfrm>
          <a:prstGeom prst="roundRect">
            <a:avLst>
              <a:gd fmla="val 5195" name="adj"/>
            </a:avLst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6279488" y="2209800"/>
            <a:ext cx="2435391" cy="2857500"/>
          </a:xfrm>
          <a:prstGeom prst="roundRect">
            <a:avLst>
              <a:gd fmla="val 5195" name="adj"/>
            </a:avLst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9081851" y="2209800"/>
            <a:ext cx="2435391" cy="2857500"/>
          </a:xfrm>
          <a:prstGeom prst="roundRect">
            <a:avLst>
              <a:gd fmla="val 5195" name="adj"/>
            </a:avLst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054100" y="962415"/>
            <a:ext cx="10083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Contents</a:t>
            </a:r>
            <a:endParaRPr b="0" sz="3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674758" y="2209800"/>
            <a:ext cx="2435391" cy="2857500"/>
          </a:xfrm>
          <a:prstGeom prst="roundRect">
            <a:avLst>
              <a:gd fmla="val 5195" name="adj"/>
            </a:avLst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813514" y="4096329"/>
            <a:ext cx="216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An overview of the dataset</a:t>
            </a:r>
            <a:endParaRPr sz="14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05810" y="2672983"/>
            <a:ext cx="217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01.</a:t>
            </a:r>
            <a:endParaRPr sz="2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805811" y="3157116"/>
            <a:ext cx="21732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Dataset Description</a:t>
            </a:r>
            <a:endParaRPr sz="2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3611828" y="4096329"/>
            <a:ext cx="216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Different versions of the ANN model</a:t>
            </a:r>
            <a:endParaRPr sz="14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3608174" y="2672983"/>
            <a:ext cx="21732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02.</a:t>
            </a:r>
            <a:endParaRPr sz="2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3608175" y="3157116"/>
            <a:ext cx="21732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ANN Architectures</a:t>
            </a:r>
            <a:endParaRPr sz="2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414167" y="4096329"/>
            <a:ext cx="216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Compare the results after experiments</a:t>
            </a:r>
            <a:endParaRPr sz="14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6410538" y="2672983"/>
            <a:ext cx="21732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03.</a:t>
            </a:r>
            <a:endParaRPr sz="2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410539" y="3157116"/>
            <a:ext cx="21732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Results after training</a:t>
            </a:r>
            <a:endParaRPr sz="2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9216557" y="4096329"/>
            <a:ext cx="216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Running a demo of the ANN model</a:t>
            </a:r>
            <a:endParaRPr sz="14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9212903" y="2672983"/>
            <a:ext cx="21732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04.</a:t>
            </a:r>
            <a:endParaRPr sz="2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9212904" y="3157116"/>
            <a:ext cx="21732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Model </a:t>
            </a:r>
            <a:endParaRPr sz="2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Demo</a:t>
            </a:r>
            <a:endParaRPr sz="2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2873829" y="1799771"/>
            <a:ext cx="6444300" cy="3258600"/>
          </a:xfrm>
          <a:prstGeom prst="roundRect">
            <a:avLst>
              <a:gd fmla="val 6422" name="adj"/>
            </a:avLst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3606750" y="2782504"/>
            <a:ext cx="497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Dataset Description</a:t>
            </a:r>
            <a:endParaRPr sz="3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3613342" y="3429008"/>
            <a:ext cx="496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An overview of the dataset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805811" y="166678"/>
            <a:ext cx="10580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Combined Cycle Power Plant Data Set</a:t>
            </a:r>
            <a:endParaRPr b="0" sz="32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663" y="1633650"/>
            <a:ext cx="10188674" cy="21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1678800" y="4516425"/>
            <a:ext cx="88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Goal:</a:t>
            </a:r>
            <a:r>
              <a:rPr lang="en-US" sz="24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 Predicting the energy output in megawatt (MW)</a:t>
            </a:r>
            <a:endParaRPr sz="24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3477121" y="2413000"/>
            <a:ext cx="2435400" cy="2031900"/>
          </a:xfrm>
          <a:prstGeom prst="roundRect">
            <a:avLst>
              <a:gd fmla="val 5195" name="adj"/>
            </a:avLst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6279488" y="2413000"/>
            <a:ext cx="2435400" cy="2031900"/>
          </a:xfrm>
          <a:prstGeom prst="roundRect">
            <a:avLst>
              <a:gd fmla="val 5195" name="adj"/>
            </a:avLst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9081851" y="2413000"/>
            <a:ext cx="2435400" cy="2031900"/>
          </a:xfrm>
          <a:prstGeom prst="roundRect">
            <a:avLst>
              <a:gd fmla="val 5195" name="adj"/>
            </a:avLst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674758" y="2413000"/>
            <a:ext cx="2435400" cy="2031900"/>
          </a:xfrm>
          <a:prstGeom prst="roundRect">
            <a:avLst>
              <a:gd fmla="val 5195" name="adj"/>
            </a:avLst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66469" y="4761406"/>
            <a:ext cx="244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 the range 1.81°C and 37.11°C</a:t>
            </a:r>
            <a:endParaRPr sz="14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805810" y="2965083"/>
            <a:ext cx="217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Temperature</a:t>
            </a:r>
            <a:endParaRPr sz="23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801786" y="4044704"/>
            <a:ext cx="21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(T)</a:t>
            </a:r>
            <a:endParaRPr sz="2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3468833" y="4761406"/>
            <a:ext cx="244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 the range 992.89-1033.30 millibars</a:t>
            </a:r>
            <a:endParaRPr sz="14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3477125" y="2965075"/>
            <a:ext cx="243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Ambient Pressure</a:t>
            </a:r>
            <a:endParaRPr sz="23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3608225" y="4044691"/>
            <a:ext cx="21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(AP)</a:t>
            </a:r>
            <a:endParaRPr sz="2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6271197" y="4761406"/>
            <a:ext cx="244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 the range 25.56% to 100.16%</a:t>
            </a:r>
            <a:endParaRPr sz="14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6410538" y="2965083"/>
            <a:ext cx="217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Relative Humidity</a:t>
            </a:r>
            <a:endParaRPr sz="21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6410577" y="4044691"/>
            <a:ext cx="21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(RH)</a:t>
            </a:r>
            <a:endParaRPr sz="2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9073562" y="4761406"/>
            <a:ext cx="244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 the range 25.36-81.56 cm Hg</a:t>
            </a:r>
            <a:endParaRPr sz="14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9212903" y="2965083"/>
            <a:ext cx="217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Exhaust Vacuum</a:t>
            </a:r>
            <a:endParaRPr sz="23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9212979" y="4044691"/>
            <a:ext cx="21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(V)</a:t>
            </a:r>
            <a:endParaRPr sz="2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2625600" y="1456525"/>
            <a:ext cx="69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Features consist of hourly average ambient variables</a:t>
            </a:r>
            <a:endParaRPr sz="2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805811" y="166678"/>
            <a:ext cx="10580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Attribute Information</a:t>
            </a:r>
            <a:endParaRPr sz="32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1678800" y="5868375"/>
            <a:ext cx="88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Goal:</a:t>
            </a:r>
            <a:r>
              <a:rPr lang="en-US" sz="24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 Predicting the energy output in megawatt (MW)</a:t>
            </a:r>
            <a:endParaRPr sz="24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/>
        </p:nvSpPr>
        <p:spPr>
          <a:xfrm>
            <a:off x="805811" y="166678"/>
            <a:ext cx="10580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 Snippet</a:t>
            </a:r>
            <a:endParaRPr sz="32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525" y="751678"/>
            <a:ext cx="5052938" cy="5801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2873829" y="1799771"/>
            <a:ext cx="6444300" cy="3258600"/>
          </a:xfrm>
          <a:prstGeom prst="roundRect">
            <a:avLst>
              <a:gd fmla="val 6422" name="adj"/>
            </a:avLst>
          </a:prstGeom>
          <a:gradFill>
            <a:gsLst>
              <a:gs pos="0">
                <a:srgbClr val="FFFFFF">
                  <a:alpha val="1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3606725" y="2782504"/>
            <a:ext cx="497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ANN Architectures</a:t>
            </a:r>
            <a:endParaRPr sz="3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3613317" y="3429008"/>
            <a:ext cx="496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Different versions of the ANN model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2625600" y="751675"/>
            <a:ext cx="69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2 hidden layers, 6 neurons per hidden layer</a:t>
            </a:r>
            <a:endParaRPr sz="2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583400" y="2702700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X1</a:t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583400" y="354867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X2</a:t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583400" y="4394650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X3</a:t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583388" y="524062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X4</a:t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7753300" y="185672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7753300" y="6086600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7753300" y="3548663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7753300" y="2702700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7753300" y="4394638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7753300" y="524062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</a:t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10012925" y="397172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805811" y="166678"/>
            <a:ext cx="10580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ANN Model A</a:t>
            </a:r>
            <a:endParaRPr b="0" sz="32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226250" y="1254425"/>
            <a:ext cx="14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Input Layer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2809550" y="1272975"/>
            <a:ext cx="197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1st Hidden</a:t>
            </a:r>
            <a:r>
              <a:rPr lang="en-US" sz="1800">
                <a:solidFill>
                  <a:schemeClr val="lt1"/>
                </a:solidFill>
              </a:rPr>
              <a:t> Layer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9592175" y="1254925"/>
            <a:ext cx="156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Out</a:t>
            </a:r>
            <a:r>
              <a:rPr lang="en-US" sz="1800">
                <a:solidFill>
                  <a:schemeClr val="lt1"/>
                </a:solidFill>
              </a:rPr>
              <a:t>put Layer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7097800" y="1273450"/>
            <a:ext cx="20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2nd </a:t>
            </a:r>
            <a:r>
              <a:rPr lang="en-US" sz="1800">
                <a:solidFill>
                  <a:schemeClr val="lt1"/>
                </a:solidFill>
              </a:rPr>
              <a:t>Hidden Layer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67" name="Google Shape;167;p19"/>
          <p:cNvCxnSpPr>
            <a:stCxn id="151" idx="6"/>
            <a:endCxn id="168" idx="2"/>
          </p:cNvCxnSpPr>
          <p:nvPr/>
        </p:nvCxnSpPr>
        <p:spPr>
          <a:xfrm flipH="1" rot="10800000">
            <a:off x="1309700" y="2218950"/>
            <a:ext cx="2122500" cy="8469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9"/>
          <p:cNvCxnSpPr>
            <a:stCxn id="152" idx="6"/>
            <a:endCxn id="168" idx="2"/>
          </p:cNvCxnSpPr>
          <p:nvPr/>
        </p:nvCxnSpPr>
        <p:spPr>
          <a:xfrm flipH="1" rot="10800000">
            <a:off x="1309700" y="2218925"/>
            <a:ext cx="2122500" cy="16929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9"/>
          <p:cNvCxnSpPr>
            <a:stCxn id="151" idx="6"/>
            <a:endCxn id="171" idx="2"/>
          </p:cNvCxnSpPr>
          <p:nvPr/>
        </p:nvCxnSpPr>
        <p:spPr>
          <a:xfrm>
            <a:off x="1309700" y="3065850"/>
            <a:ext cx="2122500" cy="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9"/>
          <p:cNvCxnSpPr>
            <a:stCxn id="151" idx="6"/>
            <a:endCxn id="173" idx="2"/>
          </p:cNvCxnSpPr>
          <p:nvPr/>
        </p:nvCxnSpPr>
        <p:spPr>
          <a:xfrm>
            <a:off x="1309700" y="3065850"/>
            <a:ext cx="2122500" cy="84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9"/>
          <p:cNvCxnSpPr>
            <a:stCxn id="151" idx="6"/>
            <a:endCxn id="175" idx="2"/>
          </p:cNvCxnSpPr>
          <p:nvPr/>
        </p:nvCxnSpPr>
        <p:spPr>
          <a:xfrm>
            <a:off x="1309700" y="3065850"/>
            <a:ext cx="2122500" cy="1692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9"/>
          <p:cNvCxnSpPr>
            <a:stCxn id="151" idx="6"/>
            <a:endCxn id="177" idx="2"/>
          </p:cNvCxnSpPr>
          <p:nvPr/>
        </p:nvCxnSpPr>
        <p:spPr>
          <a:xfrm>
            <a:off x="1309700" y="3065850"/>
            <a:ext cx="2122500" cy="2538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9"/>
          <p:cNvCxnSpPr>
            <a:stCxn id="151" idx="6"/>
            <a:endCxn id="179" idx="2"/>
          </p:cNvCxnSpPr>
          <p:nvPr/>
        </p:nvCxnSpPr>
        <p:spPr>
          <a:xfrm>
            <a:off x="1309700" y="3065850"/>
            <a:ext cx="2122500" cy="3384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9"/>
          <p:cNvCxnSpPr>
            <a:stCxn id="152" idx="6"/>
            <a:endCxn id="171" idx="2"/>
          </p:cNvCxnSpPr>
          <p:nvPr/>
        </p:nvCxnSpPr>
        <p:spPr>
          <a:xfrm flipH="1" rot="10800000">
            <a:off x="1309700" y="3065825"/>
            <a:ext cx="2122500" cy="84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9"/>
          <p:cNvCxnSpPr>
            <a:stCxn id="152" idx="6"/>
            <a:endCxn id="173" idx="2"/>
          </p:cNvCxnSpPr>
          <p:nvPr/>
        </p:nvCxnSpPr>
        <p:spPr>
          <a:xfrm>
            <a:off x="1309700" y="3911825"/>
            <a:ext cx="2122500" cy="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9"/>
          <p:cNvCxnSpPr>
            <a:stCxn id="152" idx="6"/>
            <a:endCxn id="175" idx="2"/>
          </p:cNvCxnSpPr>
          <p:nvPr/>
        </p:nvCxnSpPr>
        <p:spPr>
          <a:xfrm>
            <a:off x="1309700" y="3911825"/>
            <a:ext cx="2122500" cy="84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9"/>
          <p:cNvCxnSpPr>
            <a:stCxn id="152" idx="6"/>
            <a:endCxn id="177" idx="2"/>
          </p:cNvCxnSpPr>
          <p:nvPr/>
        </p:nvCxnSpPr>
        <p:spPr>
          <a:xfrm>
            <a:off x="1309700" y="3911825"/>
            <a:ext cx="2122500" cy="1692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9"/>
          <p:cNvCxnSpPr>
            <a:stCxn id="152" idx="6"/>
            <a:endCxn id="179" idx="2"/>
          </p:cNvCxnSpPr>
          <p:nvPr/>
        </p:nvCxnSpPr>
        <p:spPr>
          <a:xfrm>
            <a:off x="1309700" y="3911825"/>
            <a:ext cx="2122500" cy="2538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9"/>
          <p:cNvCxnSpPr>
            <a:stCxn id="153" idx="6"/>
            <a:endCxn id="168" idx="2"/>
          </p:cNvCxnSpPr>
          <p:nvPr/>
        </p:nvCxnSpPr>
        <p:spPr>
          <a:xfrm flipH="1" rot="10800000">
            <a:off x="1309700" y="2218900"/>
            <a:ext cx="2122500" cy="25389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9"/>
          <p:cNvCxnSpPr>
            <a:stCxn id="153" idx="6"/>
            <a:endCxn id="171" idx="2"/>
          </p:cNvCxnSpPr>
          <p:nvPr/>
        </p:nvCxnSpPr>
        <p:spPr>
          <a:xfrm flipH="1" rot="10800000">
            <a:off x="1309700" y="3065800"/>
            <a:ext cx="2122500" cy="1692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19"/>
          <p:cNvCxnSpPr>
            <a:stCxn id="153" idx="6"/>
            <a:endCxn id="173" idx="2"/>
          </p:cNvCxnSpPr>
          <p:nvPr/>
        </p:nvCxnSpPr>
        <p:spPr>
          <a:xfrm flipH="1" rot="10800000">
            <a:off x="1309700" y="3911800"/>
            <a:ext cx="2122500" cy="84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19"/>
          <p:cNvCxnSpPr>
            <a:stCxn id="153" idx="6"/>
            <a:endCxn id="175" idx="2"/>
          </p:cNvCxnSpPr>
          <p:nvPr/>
        </p:nvCxnSpPr>
        <p:spPr>
          <a:xfrm>
            <a:off x="1309700" y="4757800"/>
            <a:ext cx="2122500" cy="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9"/>
          <p:cNvCxnSpPr>
            <a:stCxn id="153" idx="6"/>
            <a:endCxn id="177" idx="2"/>
          </p:cNvCxnSpPr>
          <p:nvPr/>
        </p:nvCxnSpPr>
        <p:spPr>
          <a:xfrm>
            <a:off x="1309700" y="4757800"/>
            <a:ext cx="2122500" cy="84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9"/>
          <p:cNvCxnSpPr>
            <a:stCxn id="153" idx="6"/>
            <a:endCxn id="179" idx="2"/>
          </p:cNvCxnSpPr>
          <p:nvPr/>
        </p:nvCxnSpPr>
        <p:spPr>
          <a:xfrm>
            <a:off x="1309700" y="4757800"/>
            <a:ext cx="2122500" cy="1692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19"/>
          <p:cNvCxnSpPr>
            <a:stCxn id="154" idx="6"/>
            <a:endCxn id="168" idx="2"/>
          </p:cNvCxnSpPr>
          <p:nvPr/>
        </p:nvCxnSpPr>
        <p:spPr>
          <a:xfrm flipH="1" rot="10800000">
            <a:off x="1309688" y="2218875"/>
            <a:ext cx="2122500" cy="33849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9"/>
          <p:cNvCxnSpPr>
            <a:stCxn id="154" idx="6"/>
            <a:endCxn id="171" idx="2"/>
          </p:cNvCxnSpPr>
          <p:nvPr/>
        </p:nvCxnSpPr>
        <p:spPr>
          <a:xfrm flipH="1" rot="10800000">
            <a:off x="1309688" y="3065775"/>
            <a:ext cx="2122500" cy="2538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19"/>
          <p:cNvCxnSpPr>
            <a:stCxn id="154" idx="6"/>
            <a:endCxn id="173" idx="2"/>
          </p:cNvCxnSpPr>
          <p:nvPr/>
        </p:nvCxnSpPr>
        <p:spPr>
          <a:xfrm flipH="1" rot="10800000">
            <a:off x="1309688" y="3911775"/>
            <a:ext cx="2122500" cy="1692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9"/>
          <p:cNvCxnSpPr>
            <a:stCxn id="154" idx="6"/>
            <a:endCxn id="175" idx="2"/>
          </p:cNvCxnSpPr>
          <p:nvPr/>
        </p:nvCxnSpPr>
        <p:spPr>
          <a:xfrm flipH="1" rot="10800000">
            <a:off x="1309688" y="4757775"/>
            <a:ext cx="2122500" cy="84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19"/>
          <p:cNvCxnSpPr>
            <a:stCxn id="154" idx="6"/>
            <a:endCxn id="177" idx="2"/>
          </p:cNvCxnSpPr>
          <p:nvPr/>
        </p:nvCxnSpPr>
        <p:spPr>
          <a:xfrm>
            <a:off x="1309688" y="5603775"/>
            <a:ext cx="2122500" cy="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19"/>
          <p:cNvCxnSpPr>
            <a:stCxn id="154" idx="6"/>
            <a:endCxn id="179" idx="2"/>
          </p:cNvCxnSpPr>
          <p:nvPr/>
        </p:nvCxnSpPr>
        <p:spPr>
          <a:xfrm>
            <a:off x="1309688" y="5603775"/>
            <a:ext cx="2122500" cy="84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9"/>
          <p:cNvCxnSpPr>
            <a:stCxn id="168" idx="6"/>
            <a:endCxn id="155" idx="2"/>
          </p:cNvCxnSpPr>
          <p:nvPr/>
        </p:nvCxnSpPr>
        <p:spPr>
          <a:xfrm>
            <a:off x="4158500" y="2218925"/>
            <a:ext cx="3594900" cy="9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9"/>
          <p:cNvCxnSpPr>
            <a:stCxn id="168" idx="6"/>
            <a:endCxn id="158" idx="2"/>
          </p:cNvCxnSpPr>
          <p:nvPr/>
        </p:nvCxnSpPr>
        <p:spPr>
          <a:xfrm>
            <a:off x="4158500" y="2218925"/>
            <a:ext cx="3594900" cy="8469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19"/>
          <p:cNvCxnSpPr>
            <a:stCxn id="168" idx="6"/>
            <a:endCxn id="157" idx="2"/>
          </p:cNvCxnSpPr>
          <p:nvPr/>
        </p:nvCxnSpPr>
        <p:spPr>
          <a:xfrm>
            <a:off x="4158500" y="2218925"/>
            <a:ext cx="3594900" cy="16929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19"/>
          <p:cNvCxnSpPr>
            <a:stCxn id="201" idx="6"/>
            <a:endCxn id="159" idx="2"/>
          </p:cNvCxnSpPr>
          <p:nvPr/>
        </p:nvCxnSpPr>
        <p:spPr>
          <a:xfrm>
            <a:off x="4158700" y="2219788"/>
            <a:ext cx="3594600" cy="2538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19"/>
          <p:cNvCxnSpPr>
            <a:stCxn id="168" idx="6"/>
            <a:endCxn id="160" idx="2"/>
          </p:cNvCxnSpPr>
          <p:nvPr/>
        </p:nvCxnSpPr>
        <p:spPr>
          <a:xfrm>
            <a:off x="4158500" y="2218925"/>
            <a:ext cx="3594900" cy="33849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19"/>
          <p:cNvCxnSpPr>
            <a:stCxn id="168" idx="6"/>
            <a:endCxn id="156" idx="2"/>
          </p:cNvCxnSpPr>
          <p:nvPr/>
        </p:nvCxnSpPr>
        <p:spPr>
          <a:xfrm>
            <a:off x="4158500" y="2218925"/>
            <a:ext cx="3594900" cy="42309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19"/>
          <p:cNvCxnSpPr>
            <a:stCxn id="171" idx="6"/>
            <a:endCxn id="155" idx="2"/>
          </p:cNvCxnSpPr>
          <p:nvPr/>
        </p:nvCxnSpPr>
        <p:spPr>
          <a:xfrm flipH="1" rot="10800000">
            <a:off x="4158500" y="2219825"/>
            <a:ext cx="3594900" cy="84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19"/>
          <p:cNvCxnSpPr>
            <a:stCxn id="206" idx="6"/>
            <a:endCxn id="158" idx="2"/>
          </p:cNvCxnSpPr>
          <p:nvPr/>
        </p:nvCxnSpPr>
        <p:spPr>
          <a:xfrm>
            <a:off x="4158700" y="3065850"/>
            <a:ext cx="3594600" cy="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19"/>
          <p:cNvCxnSpPr>
            <a:stCxn id="171" idx="6"/>
            <a:endCxn id="157" idx="2"/>
          </p:cNvCxnSpPr>
          <p:nvPr/>
        </p:nvCxnSpPr>
        <p:spPr>
          <a:xfrm>
            <a:off x="4158500" y="3065825"/>
            <a:ext cx="3594900" cy="84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19"/>
          <p:cNvCxnSpPr>
            <a:stCxn id="171" idx="6"/>
            <a:endCxn id="159" idx="2"/>
          </p:cNvCxnSpPr>
          <p:nvPr/>
        </p:nvCxnSpPr>
        <p:spPr>
          <a:xfrm>
            <a:off x="4158500" y="3065825"/>
            <a:ext cx="3594900" cy="1692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19"/>
          <p:cNvCxnSpPr>
            <a:stCxn id="171" idx="6"/>
            <a:endCxn id="160" idx="2"/>
          </p:cNvCxnSpPr>
          <p:nvPr/>
        </p:nvCxnSpPr>
        <p:spPr>
          <a:xfrm>
            <a:off x="4158500" y="3065825"/>
            <a:ext cx="3594900" cy="2538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19"/>
          <p:cNvCxnSpPr>
            <a:stCxn id="171" idx="6"/>
            <a:endCxn id="156" idx="2"/>
          </p:cNvCxnSpPr>
          <p:nvPr/>
        </p:nvCxnSpPr>
        <p:spPr>
          <a:xfrm>
            <a:off x="4158500" y="3065825"/>
            <a:ext cx="3594900" cy="3384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9"/>
          <p:cNvCxnSpPr>
            <a:stCxn id="173" idx="6"/>
            <a:endCxn id="155" idx="2"/>
          </p:cNvCxnSpPr>
          <p:nvPr/>
        </p:nvCxnSpPr>
        <p:spPr>
          <a:xfrm flipH="1" rot="10800000">
            <a:off x="4158500" y="2219825"/>
            <a:ext cx="3594900" cy="1692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19"/>
          <p:cNvCxnSpPr>
            <a:stCxn id="173" idx="6"/>
            <a:endCxn id="158" idx="2"/>
          </p:cNvCxnSpPr>
          <p:nvPr/>
        </p:nvCxnSpPr>
        <p:spPr>
          <a:xfrm flipH="1" rot="10800000">
            <a:off x="4158500" y="3065825"/>
            <a:ext cx="3594900" cy="84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19"/>
          <p:cNvCxnSpPr>
            <a:stCxn id="173" idx="6"/>
            <a:endCxn id="157" idx="2"/>
          </p:cNvCxnSpPr>
          <p:nvPr/>
        </p:nvCxnSpPr>
        <p:spPr>
          <a:xfrm>
            <a:off x="4158500" y="3911825"/>
            <a:ext cx="3594900" cy="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19"/>
          <p:cNvCxnSpPr>
            <a:stCxn id="173" idx="6"/>
            <a:endCxn id="159" idx="2"/>
          </p:cNvCxnSpPr>
          <p:nvPr/>
        </p:nvCxnSpPr>
        <p:spPr>
          <a:xfrm>
            <a:off x="4158500" y="3911825"/>
            <a:ext cx="3594900" cy="84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19"/>
          <p:cNvCxnSpPr>
            <a:stCxn id="173" idx="6"/>
            <a:endCxn id="160" idx="2"/>
          </p:cNvCxnSpPr>
          <p:nvPr/>
        </p:nvCxnSpPr>
        <p:spPr>
          <a:xfrm>
            <a:off x="4158500" y="3911825"/>
            <a:ext cx="3594900" cy="1692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19"/>
          <p:cNvCxnSpPr>
            <a:stCxn id="173" idx="6"/>
            <a:endCxn id="156" idx="2"/>
          </p:cNvCxnSpPr>
          <p:nvPr/>
        </p:nvCxnSpPr>
        <p:spPr>
          <a:xfrm>
            <a:off x="4158500" y="3911825"/>
            <a:ext cx="3594900" cy="2538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19"/>
          <p:cNvCxnSpPr>
            <a:stCxn id="175" idx="6"/>
            <a:endCxn id="155" idx="2"/>
          </p:cNvCxnSpPr>
          <p:nvPr/>
        </p:nvCxnSpPr>
        <p:spPr>
          <a:xfrm flipH="1" rot="10800000">
            <a:off x="4158500" y="2219813"/>
            <a:ext cx="3594900" cy="2538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19"/>
          <p:cNvCxnSpPr>
            <a:stCxn id="175" idx="6"/>
            <a:endCxn id="158" idx="2"/>
          </p:cNvCxnSpPr>
          <p:nvPr/>
        </p:nvCxnSpPr>
        <p:spPr>
          <a:xfrm flipH="1" rot="10800000">
            <a:off x="4158500" y="3065813"/>
            <a:ext cx="3594900" cy="1692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19"/>
          <p:cNvCxnSpPr>
            <a:stCxn id="175" idx="6"/>
            <a:endCxn id="157" idx="2"/>
          </p:cNvCxnSpPr>
          <p:nvPr/>
        </p:nvCxnSpPr>
        <p:spPr>
          <a:xfrm flipH="1" rot="10800000">
            <a:off x="4158500" y="3911813"/>
            <a:ext cx="3594900" cy="84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19"/>
          <p:cNvCxnSpPr>
            <a:stCxn id="175" idx="6"/>
            <a:endCxn id="159" idx="2"/>
          </p:cNvCxnSpPr>
          <p:nvPr/>
        </p:nvCxnSpPr>
        <p:spPr>
          <a:xfrm>
            <a:off x="4158500" y="4757813"/>
            <a:ext cx="3594900" cy="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19"/>
          <p:cNvCxnSpPr>
            <a:stCxn id="175" idx="6"/>
            <a:endCxn id="160" idx="2"/>
          </p:cNvCxnSpPr>
          <p:nvPr/>
        </p:nvCxnSpPr>
        <p:spPr>
          <a:xfrm>
            <a:off x="4158500" y="4757813"/>
            <a:ext cx="3594900" cy="84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19"/>
          <p:cNvCxnSpPr>
            <a:stCxn id="175" idx="6"/>
            <a:endCxn id="156" idx="2"/>
          </p:cNvCxnSpPr>
          <p:nvPr/>
        </p:nvCxnSpPr>
        <p:spPr>
          <a:xfrm>
            <a:off x="4158500" y="4757813"/>
            <a:ext cx="3594900" cy="1692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19"/>
          <p:cNvCxnSpPr>
            <a:stCxn id="177" idx="6"/>
            <a:endCxn id="155" idx="2"/>
          </p:cNvCxnSpPr>
          <p:nvPr/>
        </p:nvCxnSpPr>
        <p:spPr>
          <a:xfrm flipH="1" rot="10800000">
            <a:off x="4158500" y="2219775"/>
            <a:ext cx="3594900" cy="3384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19"/>
          <p:cNvCxnSpPr>
            <a:stCxn id="177" idx="6"/>
            <a:endCxn id="158" idx="2"/>
          </p:cNvCxnSpPr>
          <p:nvPr/>
        </p:nvCxnSpPr>
        <p:spPr>
          <a:xfrm flipH="1" rot="10800000">
            <a:off x="4158500" y="3065775"/>
            <a:ext cx="3594900" cy="2538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19"/>
          <p:cNvCxnSpPr>
            <a:stCxn id="177" idx="6"/>
            <a:endCxn id="157" idx="2"/>
          </p:cNvCxnSpPr>
          <p:nvPr/>
        </p:nvCxnSpPr>
        <p:spPr>
          <a:xfrm flipH="1" rot="10800000">
            <a:off x="4158500" y="3911775"/>
            <a:ext cx="3594900" cy="1692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19"/>
          <p:cNvCxnSpPr>
            <a:stCxn id="177" idx="6"/>
            <a:endCxn id="159" idx="2"/>
          </p:cNvCxnSpPr>
          <p:nvPr/>
        </p:nvCxnSpPr>
        <p:spPr>
          <a:xfrm flipH="1" rot="10800000">
            <a:off x="4158500" y="4757775"/>
            <a:ext cx="3594900" cy="84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19"/>
          <p:cNvCxnSpPr>
            <a:stCxn id="177" idx="6"/>
            <a:endCxn id="160" idx="2"/>
          </p:cNvCxnSpPr>
          <p:nvPr/>
        </p:nvCxnSpPr>
        <p:spPr>
          <a:xfrm>
            <a:off x="4158500" y="5603775"/>
            <a:ext cx="3594900" cy="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19"/>
          <p:cNvCxnSpPr>
            <a:stCxn id="177" idx="6"/>
            <a:endCxn id="156" idx="2"/>
          </p:cNvCxnSpPr>
          <p:nvPr/>
        </p:nvCxnSpPr>
        <p:spPr>
          <a:xfrm>
            <a:off x="4158500" y="5603775"/>
            <a:ext cx="3594900" cy="84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19"/>
          <p:cNvCxnSpPr>
            <a:stCxn id="179" idx="6"/>
            <a:endCxn id="155" idx="2"/>
          </p:cNvCxnSpPr>
          <p:nvPr/>
        </p:nvCxnSpPr>
        <p:spPr>
          <a:xfrm flipH="1" rot="10800000">
            <a:off x="4158500" y="2220025"/>
            <a:ext cx="3594900" cy="4229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19"/>
          <p:cNvCxnSpPr>
            <a:stCxn id="179" idx="6"/>
            <a:endCxn id="158" idx="2"/>
          </p:cNvCxnSpPr>
          <p:nvPr/>
        </p:nvCxnSpPr>
        <p:spPr>
          <a:xfrm flipH="1" rot="10800000">
            <a:off x="4158500" y="3065725"/>
            <a:ext cx="3594900" cy="3384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19"/>
          <p:cNvCxnSpPr>
            <a:stCxn id="179" idx="6"/>
            <a:endCxn id="157" idx="2"/>
          </p:cNvCxnSpPr>
          <p:nvPr/>
        </p:nvCxnSpPr>
        <p:spPr>
          <a:xfrm flipH="1" rot="10800000">
            <a:off x="4158500" y="3911725"/>
            <a:ext cx="3594900" cy="2538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19"/>
          <p:cNvCxnSpPr>
            <a:stCxn id="179" idx="6"/>
            <a:endCxn id="159" idx="2"/>
          </p:cNvCxnSpPr>
          <p:nvPr/>
        </p:nvCxnSpPr>
        <p:spPr>
          <a:xfrm flipH="1" rot="10800000">
            <a:off x="4158500" y="4757725"/>
            <a:ext cx="3594900" cy="1692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19"/>
          <p:cNvCxnSpPr>
            <a:stCxn id="179" idx="6"/>
            <a:endCxn id="160" idx="2"/>
          </p:cNvCxnSpPr>
          <p:nvPr/>
        </p:nvCxnSpPr>
        <p:spPr>
          <a:xfrm flipH="1" rot="10800000">
            <a:off x="4158500" y="5603725"/>
            <a:ext cx="3594900" cy="84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19"/>
          <p:cNvCxnSpPr>
            <a:stCxn id="179" idx="6"/>
          </p:cNvCxnSpPr>
          <p:nvPr/>
        </p:nvCxnSpPr>
        <p:spPr>
          <a:xfrm>
            <a:off x="4158500" y="6449725"/>
            <a:ext cx="3594600" cy="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19"/>
          <p:cNvCxnSpPr>
            <a:stCxn id="155" idx="6"/>
            <a:endCxn id="161" idx="2"/>
          </p:cNvCxnSpPr>
          <p:nvPr/>
        </p:nvCxnSpPr>
        <p:spPr>
          <a:xfrm>
            <a:off x="8479600" y="2219875"/>
            <a:ext cx="1533300" cy="2115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19"/>
          <p:cNvCxnSpPr>
            <a:stCxn id="158" idx="6"/>
            <a:endCxn id="161" idx="2"/>
          </p:cNvCxnSpPr>
          <p:nvPr/>
        </p:nvCxnSpPr>
        <p:spPr>
          <a:xfrm>
            <a:off x="8479600" y="3065850"/>
            <a:ext cx="1533300" cy="1269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19"/>
          <p:cNvCxnSpPr>
            <a:stCxn id="157" idx="6"/>
            <a:endCxn id="161" idx="2"/>
          </p:cNvCxnSpPr>
          <p:nvPr/>
        </p:nvCxnSpPr>
        <p:spPr>
          <a:xfrm>
            <a:off x="8479600" y="3911813"/>
            <a:ext cx="1533300" cy="423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19"/>
          <p:cNvCxnSpPr>
            <a:stCxn id="159" idx="6"/>
            <a:endCxn id="161" idx="2"/>
          </p:cNvCxnSpPr>
          <p:nvPr/>
        </p:nvCxnSpPr>
        <p:spPr>
          <a:xfrm flipH="1" rot="10800000">
            <a:off x="8479600" y="4334788"/>
            <a:ext cx="1533300" cy="423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19"/>
          <p:cNvCxnSpPr>
            <a:stCxn id="160" idx="6"/>
            <a:endCxn id="161" idx="2"/>
          </p:cNvCxnSpPr>
          <p:nvPr/>
        </p:nvCxnSpPr>
        <p:spPr>
          <a:xfrm flipH="1" rot="10800000">
            <a:off x="8479600" y="4334775"/>
            <a:ext cx="1533300" cy="1269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19"/>
          <p:cNvCxnSpPr>
            <a:stCxn id="156" idx="6"/>
            <a:endCxn id="161" idx="2"/>
          </p:cNvCxnSpPr>
          <p:nvPr/>
        </p:nvCxnSpPr>
        <p:spPr>
          <a:xfrm flipH="1" rot="10800000">
            <a:off x="8479600" y="4334750"/>
            <a:ext cx="1533300" cy="2115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19"/>
          <p:cNvCxnSpPr>
            <a:stCxn id="161" idx="6"/>
          </p:cNvCxnSpPr>
          <p:nvPr/>
        </p:nvCxnSpPr>
        <p:spPr>
          <a:xfrm>
            <a:off x="10739225" y="4334875"/>
            <a:ext cx="988500" cy="111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9"/>
          <p:cNvSpPr/>
          <p:nvPr/>
        </p:nvSpPr>
        <p:spPr>
          <a:xfrm>
            <a:off x="3432200" y="185577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3432200" y="270267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3432200" y="524062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3432200" y="4394663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3432200" y="354867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3432200" y="608657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/>
        </p:nvSpPr>
        <p:spPr>
          <a:xfrm>
            <a:off x="2625600" y="751675"/>
            <a:ext cx="69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3</a:t>
            </a:r>
            <a:r>
              <a:rPr lang="en-US" sz="2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 hidden layers, 6 neurons per hidden layer</a:t>
            </a:r>
            <a:endParaRPr sz="2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8" name="Google Shape;248;p20"/>
          <p:cNvSpPr/>
          <p:nvPr/>
        </p:nvSpPr>
        <p:spPr>
          <a:xfrm>
            <a:off x="352950" y="2724963"/>
            <a:ext cx="7347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X1</a:t>
            </a:r>
            <a:endParaRPr/>
          </a:p>
        </p:txBody>
      </p:sp>
      <p:sp>
        <p:nvSpPr>
          <p:cNvPr id="249" name="Google Shape;249;p20"/>
          <p:cNvSpPr/>
          <p:nvPr/>
        </p:nvSpPr>
        <p:spPr>
          <a:xfrm>
            <a:off x="352950" y="3570938"/>
            <a:ext cx="7347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X2</a:t>
            </a:r>
            <a:endParaRPr/>
          </a:p>
        </p:txBody>
      </p:sp>
      <p:sp>
        <p:nvSpPr>
          <p:cNvPr id="250" name="Google Shape;250;p20"/>
          <p:cNvSpPr/>
          <p:nvPr/>
        </p:nvSpPr>
        <p:spPr>
          <a:xfrm>
            <a:off x="352950" y="4416913"/>
            <a:ext cx="7347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X3</a:t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352938" y="5262888"/>
            <a:ext cx="7347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X4</a:t>
            </a:r>
            <a:endParaRPr/>
          </a:p>
        </p:txBody>
      </p:sp>
      <p:sp>
        <p:nvSpPr>
          <p:cNvPr id="252" name="Google Shape;252;p20"/>
          <p:cNvSpPr/>
          <p:nvPr/>
        </p:nvSpPr>
        <p:spPr>
          <a:xfrm>
            <a:off x="5734275" y="1862363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253" name="Google Shape;253;p20"/>
          <p:cNvSpPr/>
          <p:nvPr/>
        </p:nvSpPr>
        <p:spPr>
          <a:xfrm>
            <a:off x="5734275" y="6092238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  <a:endParaRPr/>
          </a:p>
        </p:txBody>
      </p:sp>
      <p:sp>
        <p:nvSpPr>
          <p:cNvPr id="254" name="Google Shape;254;p20"/>
          <p:cNvSpPr/>
          <p:nvPr/>
        </p:nvSpPr>
        <p:spPr>
          <a:xfrm>
            <a:off x="5734275" y="3554300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5734275" y="2708338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256" name="Google Shape;256;p20"/>
          <p:cNvSpPr/>
          <p:nvPr/>
        </p:nvSpPr>
        <p:spPr>
          <a:xfrm>
            <a:off x="5734275" y="440027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>
            <a:off x="5734275" y="5246263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</a:t>
            </a:r>
            <a:endParaRPr/>
          </a:p>
        </p:txBody>
      </p:sp>
      <p:sp>
        <p:nvSpPr>
          <p:cNvPr id="258" name="Google Shape;258;p20"/>
          <p:cNvSpPr/>
          <p:nvPr/>
        </p:nvSpPr>
        <p:spPr>
          <a:xfrm>
            <a:off x="10433675" y="398837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</a:t>
            </a:r>
            <a:endParaRPr/>
          </a:p>
        </p:txBody>
      </p:sp>
      <p:sp>
        <p:nvSpPr>
          <p:cNvPr id="259" name="Google Shape;259;p20"/>
          <p:cNvSpPr txBox="1"/>
          <p:nvPr/>
        </p:nvSpPr>
        <p:spPr>
          <a:xfrm>
            <a:off x="805811" y="166678"/>
            <a:ext cx="10580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ANN Model B</a:t>
            </a:r>
            <a:endParaRPr b="0" sz="32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60" name="Google Shape;260;p20"/>
          <p:cNvSpPr txBox="1"/>
          <p:nvPr/>
        </p:nvSpPr>
        <p:spPr>
          <a:xfrm>
            <a:off x="0" y="1254463"/>
            <a:ext cx="14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Input Layer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1" name="Google Shape;261;p20"/>
          <p:cNvSpPr txBox="1"/>
          <p:nvPr/>
        </p:nvSpPr>
        <p:spPr>
          <a:xfrm>
            <a:off x="2002950" y="1272975"/>
            <a:ext cx="197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1st Hidden Layer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2" name="Google Shape;262;p20"/>
          <p:cNvSpPr txBox="1"/>
          <p:nvPr/>
        </p:nvSpPr>
        <p:spPr>
          <a:xfrm>
            <a:off x="10338575" y="1254700"/>
            <a:ext cx="156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Output Layer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3" name="Google Shape;263;p20"/>
          <p:cNvSpPr txBox="1"/>
          <p:nvPr/>
        </p:nvSpPr>
        <p:spPr>
          <a:xfrm>
            <a:off x="5078775" y="1276263"/>
            <a:ext cx="20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2nd Hidden Layer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64" name="Google Shape;264;p20"/>
          <p:cNvCxnSpPr>
            <a:stCxn id="248" idx="6"/>
            <a:endCxn id="265" idx="2"/>
          </p:cNvCxnSpPr>
          <p:nvPr/>
        </p:nvCxnSpPr>
        <p:spPr>
          <a:xfrm flipH="1" rot="10800000">
            <a:off x="1087650" y="2219013"/>
            <a:ext cx="1537800" cy="8691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0"/>
          <p:cNvCxnSpPr>
            <a:stCxn id="249" idx="6"/>
            <a:endCxn id="265" idx="2"/>
          </p:cNvCxnSpPr>
          <p:nvPr/>
        </p:nvCxnSpPr>
        <p:spPr>
          <a:xfrm flipH="1" rot="10800000">
            <a:off x="1087650" y="2218988"/>
            <a:ext cx="1537800" cy="17151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0"/>
          <p:cNvCxnSpPr>
            <a:stCxn id="248" idx="6"/>
            <a:endCxn id="268" idx="2"/>
          </p:cNvCxnSpPr>
          <p:nvPr/>
        </p:nvCxnSpPr>
        <p:spPr>
          <a:xfrm flipH="1" rot="10800000">
            <a:off x="1087650" y="3065913"/>
            <a:ext cx="1537800" cy="222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0"/>
          <p:cNvCxnSpPr>
            <a:stCxn id="248" idx="6"/>
            <a:endCxn id="270" idx="2"/>
          </p:cNvCxnSpPr>
          <p:nvPr/>
        </p:nvCxnSpPr>
        <p:spPr>
          <a:xfrm>
            <a:off x="1087650" y="3088113"/>
            <a:ext cx="1537800" cy="8238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0"/>
          <p:cNvCxnSpPr>
            <a:stCxn id="248" idx="6"/>
            <a:endCxn id="272" idx="2"/>
          </p:cNvCxnSpPr>
          <p:nvPr/>
        </p:nvCxnSpPr>
        <p:spPr>
          <a:xfrm>
            <a:off x="1087650" y="3088113"/>
            <a:ext cx="1537800" cy="16698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0"/>
          <p:cNvCxnSpPr>
            <a:stCxn id="248" idx="6"/>
            <a:endCxn id="274" idx="2"/>
          </p:cNvCxnSpPr>
          <p:nvPr/>
        </p:nvCxnSpPr>
        <p:spPr>
          <a:xfrm>
            <a:off x="1087650" y="3088113"/>
            <a:ext cx="1537800" cy="25158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0"/>
          <p:cNvCxnSpPr>
            <a:stCxn id="248" idx="6"/>
            <a:endCxn id="276" idx="2"/>
          </p:cNvCxnSpPr>
          <p:nvPr/>
        </p:nvCxnSpPr>
        <p:spPr>
          <a:xfrm>
            <a:off x="1087650" y="3088113"/>
            <a:ext cx="1537800" cy="33615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20"/>
          <p:cNvCxnSpPr>
            <a:stCxn id="249" idx="6"/>
            <a:endCxn id="268" idx="2"/>
          </p:cNvCxnSpPr>
          <p:nvPr/>
        </p:nvCxnSpPr>
        <p:spPr>
          <a:xfrm flipH="1" rot="10800000">
            <a:off x="1087650" y="3065888"/>
            <a:ext cx="1537800" cy="8682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0"/>
          <p:cNvCxnSpPr>
            <a:stCxn id="249" idx="6"/>
            <a:endCxn id="270" idx="2"/>
          </p:cNvCxnSpPr>
          <p:nvPr/>
        </p:nvCxnSpPr>
        <p:spPr>
          <a:xfrm flipH="1" rot="10800000">
            <a:off x="1087650" y="3911888"/>
            <a:ext cx="1537800" cy="222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0"/>
          <p:cNvCxnSpPr>
            <a:stCxn id="249" idx="6"/>
            <a:endCxn id="272" idx="2"/>
          </p:cNvCxnSpPr>
          <p:nvPr/>
        </p:nvCxnSpPr>
        <p:spPr>
          <a:xfrm>
            <a:off x="1087650" y="3934088"/>
            <a:ext cx="1537800" cy="8238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0"/>
          <p:cNvCxnSpPr>
            <a:stCxn id="249" idx="6"/>
            <a:endCxn id="274" idx="2"/>
          </p:cNvCxnSpPr>
          <p:nvPr/>
        </p:nvCxnSpPr>
        <p:spPr>
          <a:xfrm>
            <a:off x="1087650" y="3934088"/>
            <a:ext cx="1537800" cy="16698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0"/>
          <p:cNvCxnSpPr>
            <a:stCxn id="249" idx="6"/>
            <a:endCxn id="276" idx="2"/>
          </p:cNvCxnSpPr>
          <p:nvPr/>
        </p:nvCxnSpPr>
        <p:spPr>
          <a:xfrm>
            <a:off x="1087650" y="3934088"/>
            <a:ext cx="1537800" cy="25155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20"/>
          <p:cNvCxnSpPr>
            <a:stCxn id="250" idx="6"/>
            <a:endCxn id="265" idx="2"/>
          </p:cNvCxnSpPr>
          <p:nvPr/>
        </p:nvCxnSpPr>
        <p:spPr>
          <a:xfrm flipH="1" rot="10800000">
            <a:off x="1087650" y="2218963"/>
            <a:ext cx="1537800" cy="25611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0"/>
          <p:cNvCxnSpPr>
            <a:stCxn id="250" idx="6"/>
            <a:endCxn id="268" idx="2"/>
          </p:cNvCxnSpPr>
          <p:nvPr/>
        </p:nvCxnSpPr>
        <p:spPr>
          <a:xfrm flipH="1" rot="10800000">
            <a:off x="1087650" y="3065863"/>
            <a:ext cx="1537800" cy="17142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0"/>
          <p:cNvCxnSpPr>
            <a:stCxn id="250" idx="6"/>
            <a:endCxn id="270" idx="2"/>
          </p:cNvCxnSpPr>
          <p:nvPr/>
        </p:nvCxnSpPr>
        <p:spPr>
          <a:xfrm flipH="1" rot="10800000">
            <a:off x="1087650" y="3911863"/>
            <a:ext cx="1537800" cy="8682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0"/>
          <p:cNvCxnSpPr>
            <a:stCxn id="250" idx="6"/>
            <a:endCxn id="272" idx="2"/>
          </p:cNvCxnSpPr>
          <p:nvPr/>
        </p:nvCxnSpPr>
        <p:spPr>
          <a:xfrm flipH="1" rot="10800000">
            <a:off x="1087650" y="4757863"/>
            <a:ext cx="1537800" cy="222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0"/>
          <p:cNvCxnSpPr>
            <a:stCxn id="250" idx="6"/>
            <a:endCxn id="274" idx="2"/>
          </p:cNvCxnSpPr>
          <p:nvPr/>
        </p:nvCxnSpPr>
        <p:spPr>
          <a:xfrm>
            <a:off x="1087650" y="4780063"/>
            <a:ext cx="1537800" cy="8238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20"/>
          <p:cNvCxnSpPr>
            <a:stCxn id="250" idx="6"/>
            <a:endCxn id="276" idx="2"/>
          </p:cNvCxnSpPr>
          <p:nvPr/>
        </p:nvCxnSpPr>
        <p:spPr>
          <a:xfrm>
            <a:off x="1087650" y="4780063"/>
            <a:ext cx="1537800" cy="16698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0"/>
          <p:cNvCxnSpPr>
            <a:stCxn id="251" idx="6"/>
            <a:endCxn id="265" idx="2"/>
          </p:cNvCxnSpPr>
          <p:nvPr/>
        </p:nvCxnSpPr>
        <p:spPr>
          <a:xfrm flipH="1" rot="10800000">
            <a:off x="1087638" y="2218938"/>
            <a:ext cx="1538100" cy="34071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0"/>
          <p:cNvCxnSpPr>
            <a:stCxn id="251" idx="6"/>
            <a:endCxn id="268" idx="2"/>
          </p:cNvCxnSpPr>
          <p:nvPr/>
        </p:nvCxnSpPr>
        <p:spPr>
          <a:xfrm flipH="1" rot="10800000">
            <a:off x="1087638" y="3065838"/>
            <a:ext cx="1538100" cy="25602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0"/>
          <p:cNvCxnSpPr>
            <a:stCxn id="251" idx="6"/>
            <a:endCxn id="270" idx="2"/>
          </p:cNvCxnSpPr>
          <p:nvPr/>
        </p:nvCxnSpPr>
        <p:spPr>
          <a:xfrm flipH="1" rot="10800000">
            <a:off x="1087638" y="3911838"/>
            <a:ext cx="1538100" cy="17142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20"/>
          <p:cNvCxnSpPr>
            <a:stCxn id="251" idx="6"/>
            <a:endCxn id="272" idx="2"/>
          </p:cNvCxnSpPr>
          <p:nvPr/>
        </p:nvCxnSpPr>
        <p:spPr>
          <a:xfrm flipH="1" rot="10800000">
            <a:off x="1087638" y="4757838"/>
            <a:ext cx="1538100" cy="8682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0"/>
          <p:cNvCxnSpPr>
            <a:stCxn id="251" idx="6"/>
            <a:endCxn id="274" idx="2"/>
          </p:cNvCxnSpPr>
          <p:nvPr/>
        </p:nvCxnSpPr>
        <p:spPr>
          <a:xfrm flipH="1" rot="10800000">
            <a:off x="1087638" y="5603838"/>
            <a:ext cx="1538100" cy="222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20"/>
          <p:cNvCxnSpPr>
            <a:stCxn id="251" idx="6"/>
            <a:endCxn id="276" idx="2"/>
          </p:cNvCxnSpPr>
          <p:nvPr/>
        </p:nvCxnSpPr>
        <p:spPr>
          <a:xfrm>
            <a:off x="1087638" y="5626038"/>
            <a:ext cx="1538100" cy="8238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20"/>
          <p:cNvCxnSpPr>
            <a:stCxn id="265" idx="6"/>
            <a:endCxn id="252" idx="2"/>
          </p:cNvCxnSpPr>
          <p:nvPr/>
        </p:nvCxnSpPr>
        <p:spPr>
          <a:xfrm>
            <a:off x="3351900" y="2218925"/>
            <a:ext cx="2382300" cy="66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0"/>
          <p:cNvCxnSpPr>
            <a:stCxn id="265" idx="6"/>
            <a:endCxn id="255" idx="2"/>
          </p:cNvCxnSpPr>
          <p:nvPr/>
        </p:nvCxnSpPr>
        <p:spPr>
          <a:xfrm>
            <a:off x="3351900" y="2218925"/>
            <a:ext cx="2382300" cy="8526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0"/>
          <p:cNvCxnSpPr>
            <a:stCxn id="265" idx="6"/>
            <a:endCxn id="254" idx="2"/>
          </p:cNvCxnSpPr>
          <p:nvPr/>
        </p:nvCxnSpPr>
        <p:spPr>
          <a:xfrm>
            <a:off x="3351900" y="2218925"/>
            <a:ext cx="2382300" cy="16986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20"/>
          <p:cNvCxnSpPr>
            <a:stCxn id="265" idx="6"/>
            <a:endCxn id="256" idx="2"/>
          </p:cNvCxnSpPr>
          <p:nvPr/>
        </p:nvCxnSpPr>
        <p:spPr>
          <a:xfrm>
            <a:off x="3351900" y="2218925"/>
            <a:ext cx="2382300" cy="25446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0"/>
          <p:cNvCxnSpPr>
            <a:stCxn id="265" idx="6"/>
            <a:endCxn id="257" idx="2"/>
          </p:cNvCxnSpPr>
          <p:nvPr/>
        </p:nvCxnSpPr>
        <p:spPr>
          <a:xfrm>
            <a:off x="3351900" y="2218925"/>
            <a:ext cx="2382300" cy="33906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20"/>
          <p:cNvCxnSpPr>
            <a:stCxn id="265" idx="6"/>
            <a:endCxn id="253" idx="2"/>
          </p:cNvCxnSpPr>
          <p:nvPr/>
        </p:nvCxnSpPr>
        <p:spPr>
          <a:xfrm>
            <a:off x="3351900" y="2218925"/>
            <a:ext cx="2382300" cy="42366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20"/>
          <p:cNvCxnSpPr>
            <a:stCxn id="268" idx="6"/>
            <a:endCxn id="252" idx="2"/>
          </p:cNvCxnSpPr>
          <p:nvPr/>
        </p:nvCxnSpPr>
        <p:spPr>
          <a:xfrm flipH="1" rot="10800000">
            <a:off x="3351900" y="2225525"/>
            <a:ext cx="2382300" cy="840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20"/>
          <p:cNvCxnSpPr>
            <a:stCxn id="268" idx="6"/>
            <a:endCxn id="255" idx="2"/>
          </p:cNvCxnSpPr>
          <p:nvPr/>
        </p:nvCxnSpPr>
        <p:spPr>
          <a:xfrm>
            <a:off x="3351900" y="3065825"/>
            <a:ext cx="2382300" cy="5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20"/>
          <p:cNvCxnSpPr>
            <a:stCxn id="268" idx="6"/>
            <a:endCxn id="254" idx="2"/>
          </p:cNvCxnSpPr>
          <p:nvPr/>
        </p:nvCxnSpPr>
        <p:spPr>
          <a:xfrm>
            <a:off x="3351900" y="3065825"/>
            <a:ext cx="2382300" cy="851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0"/>
          <p:cNvCxnSpPr>
            <a:stCxn id="268" idx="6"/>
            <a:endCxn id="256" idx="2"/>
          </p:cNvCxnSpPr>
          <p:nvPr/>
        </p:nvCxnSpPr>
        <p:spPr>
          <a:xfrm>
            <a:off x="3351900" y="3065825"/>
            <a:ext cx="2382300" cy="1697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0"/>
          <p:cNvCxnSpPr>
            <a:stCxn id="268" idx="6"/>
            <a:endCxn id="257" idx="2"/>
          </p:cNvCxnSpPr>
          <p:nvPr/>
        </p:nvCxnSpPr>
        <p:spPr>
          <a:xfrm>
            <a:off x="3351900" y="3065825"/>
            <a:ext cx="2382300" cy="2543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0"/>
          <p:cNvCxnSpPr>
            <a:stCxn id="268" idx="6"/>
            <a:endCxn id="253" idx="2"/>
          </p:cNvCxnSpPr>
          <p:nvPr/>
        </p:nvCxnSpPr>
        <p:spPr>
          <a:xfrm>
            <a:off x="3351900" y="3065825"/>
            <a:ext cx="2382300" cy="3389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0"/>
          <p:cNvCxnSpPr>
            <a:stCxn id="270" idx="6"/>
            <a:endCxn id="252" idx="2"/>
          </p:cNvCxnSpPr>
          <p:nvPr/>
        </p:nvCxnSpPr>
        <p:spPr>
          <a:xfrm flipH="1" rot="10800000">
            <a:off x="3351900" y="2225525"/>
            <a:ext cx="2382300" cy="1686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0"/>
          <p:cNvCxnSpPr>
            <a:stCxn id="270" idx="6"/>
            <a:endCxn id="255" idx="2"/>
          </p:cNvCxnSpPr>
          <p:nvPr/>
        </p:nvCxnSpPr>
        <p:spPr>
          <a:xfrm flipH="1" rot="10800000">
            <a:off x="3351900" y="3071525"/>
            <a:ext cx="2382300" cy="840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0"/>
          <p:cNvCxnSpPr>
            <a:stCxn id="270" idx="6"/>
            <a:endCxn id="254" idx="2"/>
          </p:cNvCxnSpPr>
          <p:nvPr/>
        </p:nvCxnSpPr>
        <p:spPr>
          <a:xfrm>
            <a:off x="3351900" y="3911825"/>
            <a:ext cx="2382300" cy="5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0"/>
          <p:cNvCxnSpPr>
            <a:stCxn id="270" idx="6"/>
            <a:endCxn id="256" idx="2"/>
          </p:cNvCxnSpPr>
          <p:nvPr/>
        </p:nvCxnSpPr>
        <p:spPr>
          <a:xfrm>
            <a:off x="3351900" y="3911825"/>
            <a:ext cx="2382300" cy="851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20"/>
          <p:cNvCxnSpPr>
            <a:stCxn id="270" idx="6"/>
            <a:endCxn id="257" idx="2"/>
          </p:cNvCxnSpPr>
          <p:nvPr/>
        </p:nvCxnSpPr>
        <p:spPr>
          <a:xfrm>
            <a:off x="3351900" y="3911825"/>
            <a:ext cx="2382300" cy="1697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20"/>
          <p:cNvCxnSpPr>
            <a:stCxn id="270" idx="6"/>
            <a:endCxn id="253" idx="2"/>
          </p:cNvCxnSpPr>
          <p:nvPr/>
        </p:nvCxnSpPr>
        <p:spPr>
          <a:xfrm>
            <a:off x="3351900" y="3911825"/>
            <a:ext cx="2382300" cy="2543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20"/>
          <p:cNvCxnSpPr>
            <a:stCxn id="272" idx="6"/>
            <a:endCxn id="252" idx="2"/>
          </p:cNvCxnSpPr>
          <p:nvPr/>
        </p:nvCxnSpPr>
        <p:spPr>
          <a:xfrm flipH="1" rot="10800000">
            <a:off x="3351900" y="2225513"/>
            <a:ext cx="2382300" cy="2532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20"/>
          <p:cNvCxnSpPr>
            <a:stCxn id="272" idx="6"/>
            <a:endCxn id="255" idx="2"/>
          </p:cNvCxnSpPr>
          <p:nvPr/>
        </p:nvCxnSpPr>
        <p:spPr>
          <a:xfrm flipH="1" rot="10800000">
            <a:off x="3351900" y="3071513"/>
            <a:ext cx="2382300" cy="1686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20"/>
          <p:cNvCxnSpPr>
            <a:stCxn id="272" idx="6"/>
            <a:endCxn id="254" idx="2"/>
          </p:cNvCxnSpPr>
          <p:nvPr/>
        </p:nvCxnSpPr>
        <p:spPr>
          <a:xfrm flipH="1" rot="10800000">
            <a:off x="3351900" y="3917513"/>
            <a:ext cx="2382300" cy="840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20"/>
          <p:cNvCxnSpPr>
            <a:stCxn id="272" idx="6"/>
            <a:endCxn id="256" idx="2"/>
          </p:cNvCxnSpPr>
          <p:nvPr/>
        </p:nvCxnSpPr>
        <p:spPr>
          <a:xfrm>
            <a:off x="3351900" y="4757813"/>
            <a:ext cx="2382300" cy="5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0"/>
          <p:cNvCxnSpPr>
            <a:stCxn id="272" idx="6"/>
            <a:endCxn id="257" idx="2"/>
          </p:cNvCxnSpPr>
          <p:nvPr/>
        </p:nvCxnSpPr>
        <p:spPr>
          <a:xfrm>
            <a:off x="3351900" y="4757813"/>
            <a:ext cx="2382300" cy="851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20"/>
          <p:cNvCxnSpPr>
            <a:stCxn id="272" idx="6"/>
            <a:endCxn id="253" idx="2"/>
          </p:cNvCxnSpPr>
          <p:nvPr/>
        </p:nvCxnSpPr>
        <p:spPr>
          <a:xfrm>
            <a:off x="3351900" y="4757813"/>
            <a:ext cx="2382300" cy="1697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20"/>
          <p:cNvCxnSpPr>
            <a:stCxn id="274" idx="6"/>
            <a:endCxn id="252" idx="2"/>
          </p:cNvCxnSpPr>
          <p:nvPr/>
        </p:nvCxnSpPr>
        <p:spPr>
          <a:xfrm flipH="1" rot="10800000">
            <a:off x="3351900" y="2225475"/>
            <a:ext cx="2382300" cy="3378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20"/>
          <p:cNvCxnSpPr>
            <a:stCxn id="274" idx="6"/>
            <a:endCxn id="255" idx="2"/>
          </p:cNvCxnSpPr>
          <p:nvPr/>
        </p:nvCxnSpPr>
        <p:spPr>
          <a:xfrm flipH="1" rot="10800000">
            <a:off x="3351900" y="3071475"/>
            <a:ext cx="2382300" cy="2532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20"/>
          <p:cNvCxnSpPr>
            <a:stCxn id="274" idx="6"/>
            <a:endCxn id="254" idx="2"/>
          </p:cNvCxnSpPr>
          <p:nvPr/>
        </p:nvCxnSpPr>
        <p:spPr>
          <a:xfrm flipH="1" rot="10800000">
            <a:off x="3351900" y="3917475"/>
            <a:ext cx="2382300" cy="1686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20"/>
          <p:cNvCxnSpPr>
            <a:stCxn id="274" idx="6"/>
            <a:endCxn id="256" idx="2"/>
          </p:cNvCxnSpPr>
          <p:nvPr/>
        </p:nvCxnSpPr>
        <p:spPr>
          <a:xfrm flipH="1" rot="10800000">
            <a:off x="3351900" y="4763475"/>
            <a:ext cx="2382300" cy="840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20"/>
          <p:cNvCxnSpPr>
            <a:stCxn id="274" idx="6"/>
            <a:endCxn id="257" idx="2"/>
          </p:cNvCxnSpPr>
          <p:nvPr/>
        </p:nvCxnSpPr>
        <p:spPr>
          <a:xfrm>
            <a:off x="3351900" y="5603775"/>
            <a:ext cx="2382300" cy="5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20"/>
          <p:cNvCxnSpPr>
            <a:stCxn id="274" idx="6"/>
            <a:endCxn id="253" idx="2"/>
          </p:cNvCxnSpPr>
          <p:nvPr/>
        </p:nvCxnSpPr>
        <p:spPr>
          <a:xfrm>
            <a:off x="3351900" y="5603775"/>
            <a:ext cx="2382300" cy="851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20"/>
          <p:cNvCxnSpPr>
            <a:stCxn id="276" idx="6"/>
            <a:endCxn id="252" idx="2"/>
          </p:cNvCxnSpPr>
          <p:nvPr/>
        </p:nvCxnSpPr>
        <p:spPr>
          <a:xfrm flipH="1" rot="10800000">
            <a:off x="3351900" y="2225425"/>
            <a:ext cx="2382300" cy="4224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20"/>
          <p:cNvCxnSpPr>
            <a:stCxn id="276" idx="6"/>
            <a:endCxn id="255" idx="2"/>
          </p:cNvCxnSpPr>
          <p:nvPr/>
        </p:nvCxnSpPr>
        <p:spPr>
          <a:xfrm flipH="1" rot="10800000">
            <a:off x="3351900" y="3071425"/>
            <a:ext cx="2382300" cy="3378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20"/>
          <p:cNvCxnSpPr>
            <a:stCxn id="276" idx="6"/>
            <a:endCxn id="254" idx="2"/>
          </p:cNvCxnSpPr>
          <p:nvPr/>
        </p:nvCxnSpPr>
        <p:spPr>
          <a:xfrm flipH="1" rot="10800000">
            <a:off x="3351900" y="3917425"/>
            <a:ext cx="2382300" cy="2532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20"/>
          <p:cNvCxnSpPr>
            <a:stCxn id="276" idx="6"/>
            <a:endCxn id="256" idx="2"/>
          </p:cNvCxnSpPr>
          <p:nvPr/>
        </p:nvCxnSpPr>
        <p:spPr>
          <a:xfrm flipH="1" rot="10800000">
            <a:off x="3351900" y="4763425"/>
            <a:ext cx="2382300" cy="1686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20"/>
          <p:cNvCxnSpPr>
            <a:stCxn id="276" idx="6"/>
            <a:endCxn id="257" idx="2"/>
          </p:cNvCxnSpPr>
          <p:nvPr/>
        </p:nvCxnSpPr>
        <p:spPr>
          <a:xfrm flipH="1" rot="10800000">
            <a:off x="3351900" y="5609425"/>
            <a:ext cx="2382300" cy="8403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20"/>
          <p:cNvCxnSpPr>
            <a:stCxn id="276" idx="6"/>
            <a:endCxn id="253" idx="2"/>
          </p:cNvCxnSpPr>
          <p:nvPr/>
        </p:nvCxnSpPr>
        <p:spPr>
          <a:xfrm>
            <a:off x="3351900" y="6449725"/>
            <a:ext cx="2382300" cy="5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20"/>
          <p:cNvCxnSpPr>
            <a:stCxn id="331" idx="6"/>
            <a:endCxn id="258" idx="2"/>
          </p:cNvCxnSpPr>
          <p:nvPr/>
        </p:nvCxnSpPr>
        <p:spPr>
          <a:xfrm>
            <a:off x="9514838" y="2219425"/>
            <a:ext cx="918900" cy="21321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20"/>
          <p:cNvCxnSpPr>
            <a:stCxn id="333" idx="6"/>
            <a:endCxn id="258" idx="2"/>
          </p:cNvCxnSpPr>
          <p:nvPr/>
        </p:nvCxnSpPr>
        <p:spPr>
          <a:xfrm>
            <a:off x="9514838" y="3065400"/>
            <a:ext cx="918900" cy="12861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20"/>
          <p:cNvCxnSpPr>
            <a:stCxn id="335" idx="6"/>
            <a:endCxn id="258" idx="2"/>
          </p:cNvCxnSpPr>
          <p:nvPr/>
        </p:nvCxnSpPr>
        <p:spPr>
          <a:xfrm>
            <a:off x="9514838" y="3911363"/>
            <a:ext cx="918900" cy="4401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20"/>
          <p:cNvCxnSpPr>
            <a:stCxn id="337" idx="6"/>
            <a:endCxn id="258" idx="2"/>
          </p:cNvCxnSpPr>
          <p:nvPr/>
        </p:nvCxnSpPr>
        <p:spPr>
          <a:xfrm flipH="1" rot="10800000">
            <a:off x="9514838" y="4351438"/>
            <a:ext cx="918900" cy="4059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20"/>
          <p:cNvCxnSpPr>
            <a:stCxn id="339" idx="6"/>
            <a:endCxn id="258" idx="2"/>
          </p:cNvCxnSpPr>
          <p:nvPr/>
        </p:nvCxnSpPr>
        <p:spPr>
          <a:xfrm flipH="1" rot="10800000">
            <a:off x="9514838" y="4351425"/>
            <a:ext cx="918900" cy="12519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20"/>
          <p:cNvCxnSpPr>
            <a:stCxn id="341" idx="6"/>
            <a:endCxn id="258" idx="2"/>
          </p:cNvCxnSpPr>
          <p:nvPr/>
        </p:nvCxnSpPr>
        <p:spPr>
          <a:xfrm flipH="1" rot="10800000">
            <a:off x="9514838" y="4351400"/>
            <a:ext cx="918900" cy="20979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20"/>
          <p:cNvCxnSpPr>
            <a:stCxn id="258" idx="6"/>
          </p:cNvCxnSpPr>
          <p:nvPr/>
        </p:nvCxnSpPr>
        <p:spPr>
          <a:xfrm>
            <a:off x="11159975" y="4351525"/>
            <a:ext cx="746400" cy="18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20"/>
          <p:cNvSpPr/>
          <p:nvPr/>
        </p:nvSpPr>
        <p:spPr>
          <a:xfrm>
            <a:off x="2625600" y="185577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2625600" y="270267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74" name="Google Shape;274;p20"/>
          <p:cNvSpPr/>
          <p:nvPr/>
        </p:nvSpPr>
        <p:spPr>
          <a:xfrm>
            <a:off x="2625600" y="524062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72" name="Google Shape;272;p20"/>
          <p:cNvSpPr/>
          <p:nvPr/>
        </p:nvSpPr>
        <p:spPr>
          <a:xfrm>
            <a:off x="2625600" y="4394663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70" name="Google Shape;270;p20"/>
          <p:cNvSpPr/>
          <p:nvPr/>
        </p:nvSpPr>
        <p:spPr>
          <a:xfrm>
            <a:off x="2625600" y="354867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2625600" y="608657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cxnSp>
        <p:nvCxnSpPr>
          <p:cNvPr id="343" name="Google Shape;343;p20"/>
          <p:cNvCxnSpPr>
            <a:stCxn id="252" idx="6"/>
            <a:endCxn id="331" idx="2"/>
          </p:cNvCxnSpPr>
          <p:nvPr/>
        </p:nvCxnSpPr>
        <p:spPr>
          <a:xfrm flipH="1" rot="10800000">
            <a:off x="6460575" y="2219513"/>
            <a:ext cx="2328000" cy="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20"/>
          <p:cNvCxnSpPr>
            <a:stCxn id="252" idx="6"/>
            <a:endCxn id="333" idx="2"/>
          </p:cNvCxnSpPr>
          <p:nvPr/>
        </p:nvCxnSpPr>
        <p:spPr>
          <a:xfrm>
            <a:off x="6460575" y="2225513"/>
            <a:ext cx="2328000" cy="840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20"/>
          <p:cNvCxnSpPr>
            <a:stCxn id="252" idx="6"/>
            <a:endCxn id="335" idx="2"/>
          </p:cNvCxnSpPr>
          <p:nvPr/>
        </p:nvCxnSpPr>
        <p:spPr>
          <a:xfrm>
            <a:off x="6460575" y="2225513"/>
            <a:ext cx="2328000" cy="168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20"/>
          <p:cNvCxnSpPr>
            <a:stCxn id="252" idx="6"/>
            <a:endCxn id="337" idx="2"/>
          </p:cNvCxnSpPr>
          <p:nvPr/>
        </p:nvCxnSpPr>
        <p:spPr>
          <a:xfrm>
            <a:off x="6460575" y="2225513"/>
            <a:ext cx="2328000" cy="2531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20"/>
          <p:cNvCxnSpPr>
            <a:stCxn id="252" idx="6"/>
            <a:endCxn id="339" idx="2"/>
          </p:cNvCxnSpPr>
          <p:nvPr/>
        </p:nvCxnSpPr>
        <p:spPr>
          <a:xfrm>
            <a:off x="6460575" y="2225513"/>
            <a:ext cx="2328000" cy="3377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20"/>
          <p:cNvCxnSpPr>
            <a:stCxn id="252" idx="6"/>
            <a:endCxn id="341" idx="2"/>
          </p:cNvCxnSpPr>
          <p:nvPr/>
        </p:nvCxnSpPr>
        <p:spPr>
          <a:xfrm>
            <a:off x="6460575" y="2225513"/>
            <a:ext cx="2328000" cy="4223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20"/>
          <p:cNvCxnSpPr>
            <a:stCxn id="255" idx="6"/>
            <a:endCxn id="331" idx="2"/>
          </p:cNvCxnSpPr>
          <p:nvPr/>
        </p:nvCxnSpPr>
        <p:spPr>
          <a:xfrm flipH="1" rot="10800000">
            <a:off x="6460575" y="2219488"/>
            <a:ext cx="2328000" cy="852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20"/>
          <p:cNvCxnSpPr>
            <a:stCxn id="255" idx="6"/>
            <a:endCxn id="333" idx="2"/>
          </p:cNvCxnSpPr>
          <p:nvPr/>
        </p:nvCxnSpPr>
        <p:spPr>
          <a:xfrm flipH="1" rot="10800000">
            <a:off x="6460575" y="3065488"/>
            <a:ext cx="2328000" cy="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20"/>
          <p:cNvCxnSpPr>
            <a:stCxn id="255" idx="6"/>
            <a:endCxn id="335" idx="2"/>
          </p:cNvCxnSpPr>
          <p:nvPr/>
        </p:nvCxnSpPr>
        <p:spPr>
          <a:xfrm>
            <a:off x="6460575" y="3071488"/>
            <a:ext cx="2328000" cy="840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20"/>
          <p:cNvCxnSpPr>
            <a:stCxn id="255" idx="6"/>
            <a:endCxn id="337" idx="2"/>
          </p:cNvCxnSpPr>
          <p:nvPr/>
        </p:nvCxnSpPr>
        <p:spPr>
          <a:xfrm>
            <a:off x="6460575" y="3071488"/>
            <a:ext cx="2328000" cy="168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20"/>
          <p:cNvCxnSpPr>
            <a:stCxn id="255" idx="6"/>
            <a:endCxn id="339" idx="2"/>
          </p:cNvCxnSpPr>
          <p:nvPr/>
        </p:nvCxnSpPr>
        <p:spPr>
          <a:xfrm>
            <a:off x="6460575" y="3071488"/>
            <a:ext cx="2328000" cy="2531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20"/>
          <p:cNvCxnSpPr>
            <a:stCxn id="255" idx="6"/>
            <a:endCxn id="341" idx="2"/>
          </p:cNvCxnSpPr>
          <p:nvPr/>
        </p:nvCxnSpPr>
        <p:spPr>
          <a:xfrm>
            <a:off x="6460575" y="3071488"/>
            <a:ext cx="2328000" cy="33777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20"/>
          <p:cNvCxnSpPr>
            <a:stCxn id="254" idx="6"/>
            <a:endCxn id="331" idx="2"/>
          </p:cNvCxnSpPr>
          <p:nvPr/>
        </p:nvCxnSpPr>
        <p:spPr>
          <a:xfrm flipH="1" rot="10800000">
            <a:off x="6460575" y="2219450"/>
            <a:ext cx="2328000" cy="1698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20"/>
          <p:cNvCxnSpPr>
            <a:stCxn id="254" idx="6"/>
            <a:endCxn id="333" idx="2"/>
          </p:cNvCxnSpPr>
          <p:nvPr/>
        </p:nvCxnSpPr>
        <p:spPr>
          <a:xfrm flipH="1" rot="10800000">
            <a:off x="6460575" y="3065450"/>
            <a:ext cx="2328000" cy="852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20"/>
          <p:cNvCxnSpPr>
            <a:stCxn id="254" idx="6"/>
            <a:endCxn id="335" idx="2"/>
          </p:cNvCxnSpPr>
          <p:nvPr/>
        </p:nvCxnSpPr>
        <p:spPr>
          <a:xfrm flipH="1" rot="10800000">
            <a:off x="6460575" y="3911450"/>
            <a:ext cx="2328000" cy="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20"/>
          <p:cNvCxnSpPr>
            <a:stCxn id="254" idx="6"/>
            <a:endCxn id="337" idx="2"/>
          </p:cNvCxnSpPr>
          <p:nvPr/>
        </p:nvCxnSpPr>
        <p:spPr>
          <a:xfrm>
            <a:off x="6460575" y="3917450"/>
            <a:ext cx="2328000" cy="840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20"/>
          <p:cNvCxnSpPr>
            <a:stCxn id="254" idx="6"/>
            <a:endCxn id="339" idx="2"/>
          </p:cNvCxnSpPr>
          <p:nvPr/>
        </p:nvCxnSpPr>
        <p:spPr>
          <a:xfrm>
            <a:off x="6460575" y="3917450"/>
            <a:ext cx="2328000" cy="168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20"/>
          <p:cNvCxnSpPr>
            <a:stCxn id="254" idx="6"/>
            <a:endCxn id="341" idx="2"/>
          </p:cNvCxnSpPr>
          <p:nvPr/>
        </p:nvCxnSpPr>
        <p:spPr>
          <a:xfrm>
            <a:off x="6460575" y="3917450"/>
            <a:ext cx="2328000" cy="2532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20"/>
          <p:cNvCxnSpPr>
            <a:stCxn id="256" idx="6"/>
            <a:endCxn id="331" idx="2"/>
          </p:cNvCxnSpPr>
          <p:nvPr/>
        </p:nvCxnSpPr>
        <p:spPr>
          <a:xfrm flipH="1" rot="10800000">
            <a:off x="6460575" y="2219425"/>
            <a:ext cx="2328000" cy="2544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20"/>
          <p:cNvCxnSpPr>
            <a:stCxn id="256" idx="6"/>
            <a:endCxn id="333" idx="2"/>
          </p:cNvCxnSpPr>
          <p:nvPr/>
        </p:nvCxnSpPr>
        <p:spPr>
          <a:xfrm flipH="1" rot="10800000">
            <a:off x="6460575" y="3065425"/>
            <a:ext cx="2328000" cy="1698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20"/>
          <p:cNvCxnSpPr>
            <a:stCxn id="256" idx="6"/>
            <a:endCxn id="335" idx="2"/>
          </p:cNvCxnSpPr>
          <p:nvPr/>
        </p:nvCxnSpPr>
        <p:spPr>
          <a:xfrm flipH="1" rot="10800000">
            <a:off x="6460575" y="3911425"/>
            <a:ext cx="2328000" cy="852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20"/>
          <p:cNvCxnSpPr>
            <a:stCxn id="256" idx="6"/>
            <a:endCxn id="337" idx="2"/>
          </p:cNvCxnSpPr>
          <p:nvPr/>
        </p:nvCxnSpPr>
        <p:spPr>
          <a:xfrm flipH="1" rot="10800000">
            <a:off x="6460575" y="4757425"/>
            <a:ext cx="2328000" cy="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20"/>
          <p:cNvCxnSpPr>
            <a:stCxn id="256" idx="6"/>
            <a:endCxn id="339" idx="2"/>
          </p:cNvCxnSpPr>
          <p:nvPr/>
        </p:nvCxnSpPr>
        <p:spPr>
          <a:xfrm>
            <a:off x="6460575" y="4763425"/>
            <a:ext cx="2328000" cy="840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20"/>
          <p:cNvCxnSpPr>
            <a:stCxn id="256" idx="6"/>
            <a:endCxn id="341" idx="2"/>
          </p:cNvCxnSpPr>
          <p:nvPr/>
        </p:nvCxnSpPr>
        <p:spPr>
          <a:xfrm>
            <a:off x="6460575" y="4763425"/>
            <a:ext cx="2328000" cy="168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20"/>
          <p:cNvCxnSpPr>
            <a:stCxn id="257" idx="6"/>
            <a:endCxn id="331" idx="2"/>
          </p:cNvCxnSpPr>
          <p:nvPr/>
        </p:nvCxnSpPr>
        <p:spPr>
          <a:xfrm flipH="1" rot="10800000">
            <a:off x="6460575" y="2219413"/>
            <a:ext cx="2328000" cy="3390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20"/>
          <p:cNvCxnSpPr>
            <a:stCxn id="257" idx="6"/>
            <a:endCxn id="333" idx="2"/>
          </p:cNvCxnSpPr>
          <p:nvPr/>
        </p:nvCxnSpPr>
        <p:spPr>
          <a:xfrm flipH="1" rot="10800000">
            <a:off x="6460575" y="3065413"/>
            <a:ext cx="2328000" cy="2544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20"/>
          <p:cNvCxnSpPr>
            <a:stCxn id="257" idx="6"/>
            <a:endCxn id="335" idx="2"/>
          </p:cNvCxnSpPr>
          <p:nvPr/>
        </p:nvCxnSpPr>
        <p:spPr>
          <a:xfrm flipH="1" rot="10800000">
            <a:off x="6460575" y="3911413"/>
            <a:ext cx="2328000" cy="1698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20"/>
          <p:cNvCxnSpPr>
            <a:stCxn id="257" idx="6"/>
            <a:endCxn id="337" idx="2"/>
          </p:cNvCxnSpPr>
          <p:nvPr/>
        </p:nvCxnSpPr>
        <p:spPr>
          <a:xfrm flipH="1" rot="10800000">
            <a:off x="6460575" y="4757413"/>
            <a:ext cx="2328000" cy="852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20"/>
          <p:cNvCxnSpPr>
            <a:stCxn id="257" idx="6"/>
            <a:endCxn id="339" idx="2"/>
          </p:cNvCxnSpPr>
          <p:nvPr/>
        </p:nvCxnSpPr>
        <p:spPr>
          <a:xfrm flipH="1" rot="10800000">
            <a:off x="6460575" y="5603413"/>
            <a:ext cx="2328000" cy="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20"/>
          <p:cNvCxnSpPr>
            <a:stCxn id="257" idx="6"/>
            <a:endCxn id="341" idx="2"/>
          </p:cNvCxnSpPr>
          <p:nvPr/>
        </p:nvCxnSpPr>
        <p:spPr>
          <a:xfrm>
            <a:off x="6460575" y="5609413"/>
            <a:ext cx="2328000" cy="840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20"/>
          <p:cNvCxnSpPr>
            <a:stCxn id="253" idx="6"/>
            <a:endCxn id="331" idx="2"/>
          </p:cNvCxnSpPr>
          <p:nvPr/>
        </p:nvCxnSpPr>
        <p:spPr>
          <a:xfrm flipH="1" rot="10800000">
            <a:off x="6460575" y="2219388"/>
            <a:ext cx="2328000" cy="423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20"/>
          <p:cNvCxnSpPr>
            <a:stCxn id="253" idx="6"/>
            <a:endCxn id="333" idx="2"/>
          </p:cNvCxnSpPr>
          <p:nvPr/>
        </p:nvCxnSpPr>
        <p:spPr>
          <a:xfrm flipH="1" rot="10800000">
            <a:off x="6460575" y="3065388"/>
            <a:ext cx="2328000" cy="3390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20"/>
          <p:cNvCxnSpPr>
            <a:stCxn id="253" idx="6"/>
            <a:endCxn id="335" idx="2"/>
          </p:cNvCxnSpPr>
          <p:nvPr/>
        </p:nvCxnSpPr>
        <p:spPr>
          <a:xfrm flipH="1" rot="10800000">
            <a:off x="6460575" y="3911388"/>
            <a:ext cx="2328000" cy="2544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20"/>
          <p:cNvCxnSpPr>
            <a:stCxn id="253" idx="6"/>
            <a:endCxn id="337" idx="2"/>
          </p:cNvCxnSpPr>
          <p:nvPr/>
        </p:nvCxnSpPr>
        <p:spPr>
          <a:xfrm flipH="1" rot="10800000">
            <a:off x="6460575" y="4757388"/>
            <a:ext cx="2328000" cy="1698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20"/>
          <p:cNvCxnSpPr>
            <a:stCxn id="253" idx="6"/>
            <a:endCxn id="339" idx="2"/>
          </p:cNvCxnSpPr>
          <p:nvPr/>
        </p:nvCxnSpPr>
        <p:spPr>
          <a:xfrm flipH="1" rot="10800000">
            <a:off x="6460575" y="5603388"/>
            <a:ext cx="2328000" cy="852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20"/>
          <p:cNvCxnSpPr>
            <a:stCxn id="253" idx="6"/>
            <a:endCxn id="341" idx="2"/>
          </p:cNvCxnSpPr>
          <p:nvPr/>
        </p:nvCxnSpPr>
        <p:spPr>
          <a:xfrm flipH="1" rot="10800000">
            <a:off x="6460575" y="6449388"/>
            <a:ext cx="2328000" cy="60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20"/>
          <p:cNvSpPr/>
          <p:nvPr/>
        </p:nvSpPr>
        <p:spPr>
          <a:xfrm>
            <a:off x="8788538" y="185627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</a:t>
            </a:r>
            <a:endParaRPr/>
          </a:p>
        </p:txBody>
      </p:sp>
      <p:sp>
        <p:nvSpPr>
          <p:cNvPr id="341" name="Google Shape;341;p20"/>
          <p:cNvSpPr/>
          <p:nvPr/>
        </p:nvSpPr>
        <p:spPr>
          <a:xfrm>
            <a:off x="8788538" y="6086150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</a:t>
            </a:r>
            <a:endParaRPr/>
          </a:p>
        </p:txBody>
      </p:sp>
      <p:sp>
        <p:nvSpPr>
          <p:cNvPr id="335" name="Google Shape;335;p20"/>
          <p:cNvSpPr/>
          <p:nvPr/>
        </p:nvSpPr>
        <p:spPr>
          <a:xfrm>
            <a:off x="8788538" y="3548213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</a:t>
            </a:r>
            <a:endParaRPr/>
          </a:p>
        </p:txBody>
      </p:sp>
      <p:sp>
        <p:nvSpPr>
          <p:cNvPr id="333" name="Google Shape;333;p20"/>
          <p:cNvSpPr/>
          <p:nvPr/>
        </p:nvSpPr>
        <p:spPr>
          <a:xfrm>
            <a:off x="8788538" y="2702250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</a:t>
            </a:r>
            <a:endParaRPr/>
          </a:p>
        </p:txBody>
      </p:sp>
      <p:sp>
        <p:nvSpPr>
          <p:cNvPr id="337" name="Google Shape;337;p20"/>
          <p:cNvSpPr/>
          <p:nvPr/>
        </p:nvSpPr>
        <p:spPr>
          <a:xfrm>
            <a:off x="8788538" y="4394188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</a:t>
            </a: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8788538" y="5240175"/>
            <a:ext cx="726300" cy="7263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</a:t>
            </a:r>
            <a:endParaRPr/>
          </a:p>
        </p:txBody>
      </p:sp>
      <p:sp>
        <p:nvSpPr>
          <p:cNvPr id="379" name="Google Shape;379;p20"/>
          <p:cNvSpPr txBox="1"/>
          <p:nvPr/>
        </p:nvSpPr>
        <p:spPr>
          <a:xfrm>
            <a:off x="8133050" y="1273213"/>
            <a:ext cx="20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3rd</a:t>
            </a:r>
            <a:r>
              <a:rPr lang="en-US" sz="1800">
                <a:solidFill>
                  <a:schemeClr val="lt1"/>
                </a:solidFill>
              </a:rPr>
              <a:t> Hidden Layer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