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7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7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4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3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9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05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2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67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4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F09C-ED3B-4BBC-8BB8-309DCF0D9A93}" type="datetimeFigureOut">
              <a:rPr lang="es-ES" smtClean="0"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CA4B-093C-4265-AC8B-9E6FE1C38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4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492" b="40162"/>
          <a:stretch/>
        </p:blipFill>
        <p:spPr>
          <a:xfrm>
            <a:off x="4391887" y="243809"/>
            <a:ext cx="2880000" cy="9259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b="37887"/>
          <a:stretch/>
        </p:blipFill>
        <p:spPr>
          <a:xfrm>
            <a:off x="4391887" y="1252541"/>
            <a:ext cx="2880000" cy="984936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18651" y="106875"/>
            <a:ext cx="3352803" cy="4314946"/>
            <a:chOff x="318651" y="106875"/>
            <a:chExt cx="3352803" cy="431494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/>
            <a:srcRect b="30662"/>
            <a:stretch/>
          </p:blipFill>
          <p:spPr>
            <a:xfrm>
              <a:off x="318651" y="106875"/>
              <a:ext cx="2880000" cy="108421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/>
            <a:srcRect b="30046"/>
            <a:stretch/>
          </p:blipFill>
          <p:spPr>
            <a:xfrm>
              <a:off x="318651" y="1252541"/>
              <a:ext cx="2880000" cy="1083878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/>
            <a:srcRect b="36062"/>
            <a:stretch/>
          </p:blipFill>
          <p:spPr>
            <a:xfrm>
              <a:off x="318651" y="2392271"/>
              <a:ext cx="2880000" cy="97740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7"/>
            <a:srcRect b="37172"/>
            <a:stretch/>
          </p:blipFill>
          <p:spPr>
            <a:xfrm>
              <a:off x="318651" y="3455347"/>
              <a:ext cx="2880000" cy="966474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3297382" y="821758"/>
              <a:ext cx="37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297382" y="1967087"/>
              <a:ext cx="37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297382" y="3000345"/>
              <a:ext cx="37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297382" y="3848937"/>
              <a:ext cx="37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4</a:t>
              </a: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7398327" y="841686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313450" y="1839891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8"/>
          <a:srcRect b="32863"/>
          <a:stretch/>
        </p:blipFill>
        <p:spPr>
          <a:xfrm>
            <a:off x="4433450" y="2484338"/>
            <a:ext cx="2880000" cy="103201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7398327" y="3147019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/>
          <a:srcRect l="19366" t="8502" r="18947" b="9689"/>
          <a:stretch/>
        </p:blipFill>
        <p:spPr>
          <a:xfrm>
            <a:off x="7857276" y="2717800"/>
            <a:ext cx="3975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1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Orellana</dc:creator>
  <cp:lastModifiedBy>Adriana Orellana</cp:lastModifiedBy>
  <cp:revision>3</cp:revision>
  <dcterms:created xsi:type="dcterms:W3CDTF">2017-05-29T17:31:41Z</dcterms:created>
  <dcterms:modified xsi:type="dcterms:W3CDTF">2017-06-02T22:33:31Z</dcterms:modified>
</cp:coreProperties>
</file>