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1A7C34-2E8D-4E1A-942F-235276564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4333EC-B2C1-41EA-8E7D-4087124A7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59504F-1D4C-4718-BC7F-32169F49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5572-FD4E-44C9-A4A4-6BBCBEF671A2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20C8B9-A265-4E9D-9A2F-5FE89DEC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EEF6BB-7156-44A8-A521-CD8D9F3D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AD5A-3741-4CE2-AC1E-141FF9A00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80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EECBE5-E5CC-46F3-AA1B-F4CB7938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E7BF25-D500-4F41-A295-2BC448050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7CFB23-0D6F-424A-B91E-B292B1F3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5572-FD4E-44C9-A4A4-6BBCBEF671A2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F271EE-01E7-4AB8-9E66-AFF95CAA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88194B-A85C-425B-BE8C-E18FEBCF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AD5A-3741-4CE2-AC1E-141FF9A00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40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5B0248A-91FA-4323-91A2-9DF872319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7C14CA-7096-48E9-9432-CA5F679DD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38B958-375D-4936-89CB-65DA9A7D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5572-FD4E-44C9-A4A4-6BBCBEF671A2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E43903-5240-49D8-9D74-90447C87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25829E-DB2F-4368-96CD-025F1AE8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AD5A-3741-4CE2-AC1E-141FF9A00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5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6B2CF2-0205-46A3-A061-FB848C1C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990541-A791-4940-AAD1-98E579A0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0653FD-0B37-45BD-9693-E9F6BEAC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5572-FD4E-44C9-A4A4-6BBCBEF671A2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C4CFA5-87A8-42D9-BDEA-F700AACE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A77048-9884-42D5-B645-4C5B501A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AD5A-3741-4CE2-AC1E-141FF9A00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0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30116-C288-4A91-8522-C6B1069F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AF5DD6-D1CF-4725-BC06-DCF31E5AF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7AF4A4-D5F0-4D49-9A81-401C3D99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5572-FD4E-44C9-A4A4-6BBCBEF671A2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FE4029-0DB5-4B61-8B5C-FCA417D0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DCDC61-DA9A-4C21-ACDA-F4DAA763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AD5A-3741-4CE2-AC1E-141FF9A00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4FA25-983D-4E29-887F-09CCA855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E67991-A20F-4011-9B42-A46073B78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E15B99-4397-446A-B672-EA96F4C94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26DD3F-A751-4989-A7C0-C5A1F9C4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5572-FD4E-44C9-A4A4-6BBCBEF671A2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03FC7E-0996-4B1D-9D36-42CE2B64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B9BF41-E3E6-4898-8C7A-3CDD645F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AD5A-3741-4CE2-AC1E-141FF9A00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12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C63900-F8F5-4446-9DD0-937F6E2A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C0CD5B-6D8D-4F4A-B25F-5ABA32B66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7F67C6-46AF-4D4A-8D85-715B59786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6D6FA40-7255-426C-A6FE-1DAAF6175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F154491-9966-4D5D-8AF0-7D3EA61D1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A1EAD50-9479-4ADB-8006-44FD92BA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5572-FD4E-44C9-A4A4-6BBCBEF671A2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A3DCFEE-6A99-4511-B2C4-F88CCE2D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0B3909-F382-4DD9-9A5C-0673D9C4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AD5A-3741-4CE2-AC1E-141FF9A00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40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1FC76A-F700-4867-A308-94030909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698C763-BF4B-4D70-83CF-C7E835C4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5572-FD4E-44C9-A4A4-6BBCBEF671A2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FECAE4-FCDE-4A4C-8DA0-A2199A46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D865DB-8E29-4A21-AFAD-D76F2EB5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AD5A-3741-4CE2-AC1E-141FF9A00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07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289A783-942B-4E2C-B8A7-7C688456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5572-FD4E-44C9-A4A4-6BBCBEF671A2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318389A-C3CC-4B84-9CA5-98C428E2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73007D-D67A-44D7-8ED2-CABB10BE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AD5A-3741-4CE2-AC1E-141FF9A00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47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72977-B59D-4042-B4A3-5175395C3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AF7D40-6487-425D-8224-7A864CC09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21C5DC-09DB-4755-ADFD-707AC8200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3C9192-0EF5-4A09-8A1D-C8DD8D02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5572-FD4E-44C9-A4A4-6BBCBEF671A2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A7AD91-7D98-4B0B-BDD2-05E3B294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D8F990-6F61-412A-8338-378B32A5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AD5A-3741-4CE2-AC1E-141FF9A00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25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7F447-53FB-446B-9F84-87CCEE5D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BC42868-E4BB-41E9-AA71-4F1743EC6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604DD7-0A3C-4A56-B290-B9410F7D9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6C5EBA-01A1-422F-8AB6-0A572825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5572-FD4E-44C9-A4A4-6BBCBEF671A2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DE580A-2A6B-4C74-B70A-97CCD9FE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755217-F17F-45EC-9CF9-B424EC35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AD5A-3741-4CE2-AC1E-141FF9A00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00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38B3490-67E3-4B7B-88D3-C88E9789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74DEB1-3355-4E2D-81B1-DD0FA037E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0A4D6F-9137-420E-883C-18D2408B2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5572-FD4E-44C9-A4A4-6BBCBEF671A2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45661B-8BED-4556-9FB6-897DA68F3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FC57DB-F5F2-45A4-8640-4BC7463DB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3AD5A-3741-4CE2-AC1E-141FF9A00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41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FECB2-0C5A-412F-8198-A92CFF4D4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機器學習導論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Final</a:t>
            </a:r>
            <a:r>
              <a:rPr lang="zh-TW" altLang="en-US" dirty="0"/>
              <a:t> </a:t>
            </a:r>
            <a:r>
              <a:rPr lang="en-US" altLang="zh-TW" dirty="0"/>
              <a:t>project demo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4C7EFC-1D62-4E73-BF85-34AF16778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4085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Real time</a:t>
            </a:r>
            <a:r>
              <a:rPr lang="zh-TW" altLang="en-US" sz="4000" dirty="0"/>
              <a:t>忍術對戰遊戲</a:t>
            </a:r>
            <a:endParaRPr lang="en-US" altLang="zh-TW" sz="4000" dirty="0"/>
          </a:p>
          <a:p>
            <a:endParaRPr lang="en-US" altLang="zh-TW" sz="2000" dirty="0"/>
          </a:p>
          <a:p>
            <a:r>
              <a:rPr lang="en-US" altLang="zh-TW" sz="2000" dirty="0"/>
              <a:t>107000105 </a:t>
            </a:r>
            <a:r>
              <a:rPr lang="zh-TW" altLang="en-US" sz="2000" dirty="0"/>
              <a:t>楊晶宇 </a:t>
            </a:r>
            <a:r>
              <a:rPr lang="en-US" altLang="zh-TW" sz="2000" dirty="0"/>
              <a:t>107061127</a:t>
            </a:r>
            <a:r>
              <a:rPr lang="zh-TW" altLang="en-US" sz="2000" dirty="0"/>
              <a:t> 林柏杰</a:t>
            </a:r>
          </a:p>
        </p:txBody>
      </p:sp>
    </p:spTree>
    <p:extLst>
      <p:ext uri="{BB962C8B-B14F-4D97-AF65-F5344CB8AC3E}">
        <p14:creationId xmlns:p14="http://schemas.microsoft.com/office/powerpoint/2010/main" val="2968329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1464B-1EF5-4DB0-AB6A-B226A66B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緣起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B69AF2-1EBC-4E48-9426-A248EF1FF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楊晶宇從小就想當忍者。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8E1F9C9-3398-43A2-8EA5-C003AB45A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5" y="2506662"/>
            <a:ext cx="5124450" cy="384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10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7A8EA0-9EA3-4964-AC7F-37733270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75314C-986B-4C05-845B-FB358869E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collection</a:t>
            </a:r>
          </a:p>
          <a:p>
            <a:r>
              <a:rPr lang="en-US" altLang="zh-TW" dirty="0"/>
              <a:t>Data preprocessing</a:t>
            </a:r>
          </a:p>
          <a:p>
            <a:r>
              <a:rPr lang="en-US" altLang="zh-TW" dirty="0"/>
              <a:t>Model design and training</a:t>
            </a:r>
          </a:p>
          <a:p>
            <a:r>
              <a:rPr lang="en-US" altLang="zh-TW" dirty="0"/>
              <a:t>Game implementation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4764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0BB32-9C27-450D-BC43-8A2B0338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collection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35ECC1-457F-4843-B607-C2EA8C96C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自己寫程式蒐集</a:t>
            </a:r>
            <a:r>
              <a:rPr lang="en-US" altLang="zh-TW" dirty="0"/>
              <a:t>data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Generate_hand.py:</a:t>
            </a:r>
            <a:r>
              <a:rPr lang="zh-TW" altLang="en-US" dirty="0"/>
              <a:t>接收鍵盤指令，用</a:t>
            </a:r>
            <a:r>
              <a:rPr lang="en-US" altLang="zh-TW" dirty="0"/>
              <a:t>webcam</a:t>
            </a:r>
            <a:r>
              <a:rPr lang="zh-TW" altLang="en-US" dirty="0"/>
              <a:t>照相儲存。</a:t>
            </a:r>
            <a:endParaRPr lang="en-US" altLang="zh-TW" dirty="0"/>
          </a:p>
          <a:p>
            <a:r>
              <a:rPr lang="en-US" altLang="zh-TW" dirty="0"/>
              <a:t>Voice_key.py:</a:t>
            </a:r>
            <a:r>
              <a:rPr lang="zh-TW" altLang="en-US" dirty="0"/>
              <a:t>接收語音，傳送鍵盤信號。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550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0BB32-9C27-450D-BC43-8A2B0338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collection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35ECC1-457F-4843-B607-C2EA8C96C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蒐集</a:t>
            </a:r>
            <a:r>
              <a:rPr lang="en-US" altLang="zh-TW"/>
              <a:t>dataset</a:t>
            </a:r>
            <a:r>
              <a:rPr lang="zh-TW" altLang="en-US"/>
              <a:t>時，需要注意衣服顏色，背景燈光，盡量多樣化。</a:t>
            </a:r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zh-TW" altLang="en-US"/>
              <a:t>最終</a:t>
            </a:r>
            <a:r>
              <a:rPr lang="en-US" altLang="zh-TW"/>
              <a:t>dataset</a:t>
            </a:r>
            <a:r>
              <a:rPr lang="zh-TW" altLang="en-US"/>
              <a:t>有</a:t>
            </a:r>
            <a:r>
              <a:rPr lang="en-US" altLang="zh-TW"/>
              <a:t>12</a:t>
            </a:r>
            <a:r>
              <a:rPr lang="zh-TW" altLang="en-US"/>
              <a:t>種類別，每種</a:t>
            </a:r>
            <a:r>
              <a:rPr lang="en-US" altLang="zh-TW"/>
              <a:t>180</a:t>
            </a:r>
            <a:r>
              <a:rPr lang="zh-TW" altLang="en-US"/>
              <a:t>張以上的例子。每張照片都是</a:t>
            </a:r>
            <a:r>
              <a:rPr lang="en-US" altLang="zh-TW"/>
              <a:t>RGB</a:t>
            </a:r>
            <a:r>
              <a:rPr lang="zh-TW" altLang="en-US"/>
              <a:t>、</a:t>
            </a:r>
            <a:r>
              <a:rPr lang="en-US" altLang="zh-TW"/>
              <a:t>256</a:t>
            </a:r>
            <a:r>
              <a:rPr lang="zh-TW" altLang="en-US"/>
              <a:t>*</a:t>
            </a:r>
            <a:r>
              <a:rPr lang="en-US" altLang="zh-TW"/>
              <a:t>256</a:t>
            </a:r>
            <a:r>
              <a:rPr lang="zh-TW" altLang="en-US"/>
              <a:t>*</a:t>
            </a:r>
            <a:r>
              <a:rPr lang="en-US" altLang="zh-TW"/>
              <a:t>3</a:t>
            </a:r>
            <a:r>
              <a:rPr lang="zh-TW" altLang="en-US"/>
              <a:t>。</a:t>
            </a:r>
            <a:endParaRPr lang="en-US" altLang="zh-TW"/>
          </a:p>
          <a:p>
            <a:endParaRPr lang="zh-TW" altLang="en-US" dirty="0"/>
          </a:p>
        </p:txBody>
      </p:sp>
      <p:pic>
        <p:nvPicPr>
          <p:cNvPr id="5" name="圖片 4" descr="一張含有 個人, 手 的圖片&#10;&#10;自動產生的描述">
            <a:extLst>
              <a:ext uri="{FF2B5EF4-FFF2-40B4-BE49-F238E27FC236}">
                <a16:creationId xmlns:a16="http://schemas.microsoft.com/office/drawing/2014/main" id="{A7D5088F-93B5-4956-909D-841BD68DB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088" y="2267753"/>
            <a:ext cx="2438400" cy="2438400"/>
          </a:xfrm>
          <a:prstGeom prst="rect">
            <a:avLst/>
          </a:prstGeom>
        </p:spPr>
      </p:pic>
      <p:pic>
        <p:nvPicPr>
          <p:cNvPr id="7" name="圖片 6" descr="一張含有 室內, 個人 的圖片&#10;&#10;自動產生的描述">
            <a:extLst>
              <a:ext uri="{FF2B5EF4-FFF2-40B4-BE49-F238E27FC236}">
                <a16:creationId xmlns:a16="http://schemas.microsoft.com/office/drawing/2014/main" id="{F2870B50-2EEE-4992-AD4E-FE38DC55D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568" y="2267753"/>
            <a:ext cx="2438400" cy="2438400"/>
          </a:xfrm>
          <a:prstGeom prst="rect">
            <a:avLst/>
          </a:prstGeom>
        </p:spPr>
      </p:pic>
      <p:pic>
        <p:nvPicPr>
          <p:cNvPr id="9" name="圖片 8" descr="一張含有 個人, 室內 的圖片&#10;&#10;自動產生的描述">
            <a:extLst>
              <a:ext uri="{FF2B5EF4-FFF2-40B4-BE49-F238E27FC236}">
                <a16:creationId xmlns:a16="http://schemas.microsoft.com/office/drawing/2014/main" id="{18005BA1-708A-42BD-846F-E56611184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513" y="2267753"/>
            <a:ext cx="2438400" cy="2438400"/>
          </a:xfrm>
          <a:prstGeom prst="rect">
            <a:avLst/>
          </a:prstGeom>
        </p:spPr>
      </p:pic>
      <p:pic>
        <p:nvPicPr>
          <p:cNvPr id="11" name="圖片 10" descr="一張含有 個人, 手 的圖片&#10;&#10;自動產生的描述">
            <a:extLst>
              <a:ext uri="{FF2B5EF4-FFF2-40B4-BE49-F238E27FC236}">
                <a16:creationId xmlns:a16="http://schemas.microsoft.com/office/drawing/2014/main" id="{0299B975-4AB2-4C72-BDC6-C142678E3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2" y="226775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18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8F89E-AAC6-4F93-9E9C-45665A66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preprocessing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8A33B6-FFE0-455F-B0BC-0556DE186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在把</a:t>
            </a:r>
            <a:r>
              <a:rPr lang="en-US" altLang="zh-TW" dirty="0"/>
              <a:t>data</a:t>
            </a:r>
            <a:r>
              <a:rPr lang="zh-TW" altLang="en-US" dirty="0"/>
              <a:t>存進</a:t>
            </a:r>
            <a:r>
              <a:rPr lang="en-US" altLang="zh-TW" dirty="0"/>
              <a:t>model</a:t>
            </a:r>
            <a:r>
              <a:rPr lang="zh-TW" altLang="en-US" dirty="0"/>
              <a:t>時，把大小改成</a:t>
            </a:r>
            <a:r>
              <a:rPr lang="en-US" altLang="zh-TW" dirty="0"/>
              <a:t>128</a:t>
            </a:r>
            <a:r>
              <a:rPr lang="zh-TW" altLang="en-US" dirty="0"/>
              <a:t>*</a:t>
            </a:r>
            <a:r>
              <a:rPr lang="en-US" altLang="zh-TW" dirty="0"/>
              <a:t>128</a:t>
            </a:r>
            <a:r>
              <a:rPr lang="zh-TW" altLang="en-US" dirty="0"/>
              <a:t>，顏色改灰階。</a:t>
            </a:r>
          </a:p>
        </p:txBody>
      </p:sp>
      <p:pic>
        <p:nvPicPr>
          <p:cNvPr id="4" name="圖片 3" descr="一張含有 個人, 手 的圖片&#10;&#10;自動產生的描述">
            <a:extLst>
              <a:ext uri="{FF2B5EF4-FFF2-40B4-BE49-F238E27FC236}">
                <a16:creationId xmlns:a16="http://schemas.microsoft.com/office/drawing/2014/main" id="{871F2218-948F-4F58-AE2B-889C4126403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762" y="4362786"/>
            <a:ext cx="1381928" cy="1381928"/>
          </a:xfrm>
          <a:prstGeom prst="rect">
            <a:avLst/>
          </a:prstGeom>
        </p:spPr>
      </p:pic>
      <p:pic>
        <p:nvPicPr>
          <p:cNvPr id="5" name="圖片 4" descr="一張含有 室內, 個人 的圖片&#10;&#10;自動產生的描述">
            <a:extLst>
              <a:ext uri="{FF2B5EF4-FFF2-40B4-BE49-F238E27FC236}">
                <a16:creationId xmlns:a16="http://schemas.microsoft.com/office/drawing/2014/main" id="{A650760B-4F07-42B8-B963-70C3F5B05E0E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242" y="4362786"/>
            <a:ext cx="1381928" cy="1381928"/>
          </a:xfrm>
          <a:prstGeom prst="rect">
            <a:avLst/>
          </a:prstGeom>
        </p:spPr>
      </p:pic>
      <p:pic>
        <p:nvPicPr>
          <p:cNvPr id="6" name="圖片 5" descr="一張含有 個人, 室內 的圖片&#10;&#10;自動產生的描述">
            <a:extLst>
              <a:ext uri="{FF2B5EF4-FFF2-40B4-BE49-F238E27FC236}">
                <a16:creationId xmlns:a16="http://schemas.microsoft.com/office/drawing/2014/main" id="{17125E26-B44E-417B-A003-6182B53B8A4D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187" y="4362786"/>
            <a:ext cx="1381928" cy="1381928"/>
          </a:xfrm>
          <a:prstGeom prst="rect">
            <a:avLst/>
          </a:prstGeom>
        </p:spPr>
      </p:pic>
      <p:pic>
        <p:nvPicPr>
          <p:cNvPr id="7" name="圖片 6" descr="一張含有 個人, 手 的圖片&#10;&#10;自動產生的描述">
            <a:extLst>
              <a:ext uri="{FF2B5EF4-FFF2-40B4-BE49-F238E27FC236}">
                <a16:creationId xmlns:a16="http://schemas.microsoft.com/office/drawing/2014/main" id="{0EA1DC2B-2A42-455B-B3E7-F67E6386F0DC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06" y="4362786"/>
            <a:ext cx="1381928" cy="138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68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2E23D-5579-4517-8677-AA49DB2C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716C3C-6704-4006-BF12-8A31107AF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使用第六次作業中的</a:t>
            </a:r>
            <a:r>
              <a:rPr lang="en-US" altLang="zh-TW" dirty="0"/>
              <a:t>CNN</a:t>
            </a:r>
            <a:r>
              <a:rPr lang="zh-TW" altLang="en-US" dirty="0"/>
              <a:t>作為基礎。</a:t>
            </a:r>
            <a:endParaRPr lang="en-US" altLang="zh-TW" dirty="0"/>
          </a:p>
          <a:p>
            <a:r>
              <a:rPr lang="en-US" altLang="zh-TW" dirty="0"/>
              <a:t>model</a:t>
            </a:r>
            <a:r>
              <a:rPr lang="zh-TW" altLang="en-US" dirty="0"/>
              <a:t>參數太多會導致</a:t>
            </a:r>
            <a:r>
              <a:rPr lang="en-US" altLang="zh-TW" dirty="0"/>
              <a:t>real</a:t>
            </a:r>
            <a:r>
              <a:rPr lang="zh-TW" altLang="en-US" dirty="0"/>
              <a:t> </a:t>
            </a:r>
            <a:r>
              <a:rPr lang="en-US" altLang="zh-TW" dirty="0"/>
              <a:t>time</a:t>
            </a:r>
            <a:r>
              <a:rPr lang="zh-TW" altLang="en-US" dirty="0"/>
              <a:t>時</a:t>
            </a:r>
            <a:r>
              <a:rPr lang="en-US" altLang="zh-TW" dirty="0"/>
              <a:t>FPS</a:t>
            </a:r>
            <a:r>
              <a:rPr lang="zh-TW" altLang="en-US" dirty="0"/>
              <a:t>不足，所以最後一層的</a:t>
            </a:r>
            <a:r>
              <a:rPr lang="en-US" altLang="zh-TW" dirty="0"/>
              <a:t>FC</a:t>
            </a:r>
            <a:r>
              <a:rPr lang="zh-TW" altLang="en-US" dirty="0"/>
              <a:t>要小心不要太大。</a:t>
            </a:r>
            <a:endParaRPr lang="en-US" altLang="zh-TW" dirty="0"/>
          </a:p>
          <a:p>
            <a:r>
              <a:rPr lang="zh-TW" altLang="en-US" dirty="0" smtClean="0"/>
              <a:t>最終</a:t>
            </a:r>
            <a:r>
              <a:rPr lang="en-US" altLang="zh-TW" dirty="0"/>
              <a:t>validation</a:t>
            </a:r>
            <a:r>
              <a:rPr lang="zh-TW" altLang="en-US" dirty="0"/>
              <a:t> 準確度超過</a:t>
            </a:r>
            <a:r>
              <a:rPr lang="en-US" altLang="zh-TW" dirty="0"/>
              <a:t>99%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990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83B11E-C44B-47AC-9012-6038AC01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825D9-6C2A-43EF-8C99-0E22DD0E1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試玩時間</a:t>
            </a:r>
          </a:p>
        </p:txBody>
      </p:sp>
    </p:spTree>
    <p:extLst>
      <p:ext uri="{BB962C8B-B14F-4D97-AF65-F5344CB8AC3E}">
        <p14:creationId xmlns:p14="http://schemas.microsoft.com/office/powerpoint/2010/main" val="1299063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174</Words>
  <Application>Microsoft Office PowerPoint</Application>
  <PresentationFormat>寬螢幕</PresentationFormat>
  <Paragraphs>31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機器學習導論 Final project demo</vt:lpstr>
      <vt:lpstr>緣起</vt:lpstr>
      <vt:lpstr>Pipeline</vt:lpstr>
      <vt:lpstr>Data collection</vt:lpstr>
      <vt:lpstr>Data collection</vt:lpstr>
      <vt:lpstr>Data preprocessing</vt:lpstr>
      <vt:lpstr>model</vt:lpstr>
      <vt:lpstr>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機器學習導論 Final project demo</dc:title>
  <dc:creator>柏杰 林</dc:creator>
  <cp:lastModifiedBy>User</cp:lastModifiedBy>
  <cp:revision>15</cp:revision>
  <dcterms:created xsi:type="dcterms:W3CDTF">2021-01-17T19:49:39Z</dcterms:created>
  <dcterms:modified xsi:type="dcterms:W3CDTF">2021-01-17T22:07:27Z</dcterms:modified>
</cp:coreProperties>
</file>